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9.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3.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0.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1.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4.xml" ContentType="application/vnd.openxmlformats-officedocument.presentationml.notesSlide+xml"/>
  <Override PartName="/ppt/charts/chart42.xml" ContentType="application/vnd.openxmlformats-officedocument.drawingml.chart+xml"/>
  <Override PartName="/ppt/notesSlides/notesSlide45.xml" ContentType="application/vnd.openxmlformats-officedocument.presentationml.notesSlide+xml"/>
  <Override PartName="/ppt/charts/chart43.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05" r:id="rId2"/>
    <p:sldMasterId id="2147483812" r:id="rId3"/>
  </p:sldMasterIdLst>
  <p:notesMasterIdLst>
    <p:notesMasterId r:id="rId87"/>
  </p:notesMasterIdLst>
  <p:sldIdLst>
    <p:sldId id="271" r:id="rId4"/>
    <p:sldId id="2085846945" r:id="rId5"/>
    <p:sldId id="2085846971" r:id="rId6"/>
    <p:sldId id="2085847287" r:id="rId7"/>
    <p:sldId id="2085847261" r:id="rId8"/>
    <p:sldId id="2085847263" r:id="rId9"/>
    <p:sldId id="2085847266" r:id="rId10"/>
    <p:sldId id="2085847251" r:id="rId11"/>
    <p:sldId id="2085847252" r:id="rId12"/>
    <p:sldId id="2085847288" r:id="rId13"/>
    <p:sldId id="2085847254" r:id="rId14"/>
    <p:sldId id="2085847256" r:id="rId15"/>
    <p:sldId id="2085847259" r:id="rId16"/>
    <p:sldId id="2085847257" r:id="rId17"/>
    <p:sldId id="2085847258" r:id="rId18"/>
    <p:sldId id="2085847278" r:id="rId19"/>
    <p:sldId id="2085847264" r:id="rId20"/>
    <p:sldId id="2085847145" r:id="rId21"/>
    <p:sldId id="2085847309" r:id="rId22"/>
    <p:sldId id="2085847308" r:id="rId23"/>
    <p:sldId id="2085847269" r:id="rId24"/>
    <p:sldId id="2085847323" r:id="rId25"/>
    <p:sldId id="2085847347" r:id="rId26"/>
    <p:sldId id="2085847348" r:id="rId27"/>
    <p:sldId id="2085847311" r:id="rId28"/>
    <p:sldId id="2085847267" r:id="rId29"/>
    <p:sldId id="2085847312" r:id="rId30"/>
    <p:sldId id="2085847346" r:id="rId31"/>
    <p:sldId id="2085847345" r:id="rId32"/>
    <p:sldId id="2085847316" r:id="rId33"/>
    <p:sldId id="2085847218" r:id="rId34"/>
    <p:sldId id="2085847219" r:id="rId35"/>
    <p:sldId id="2085847220" r:id="rId36"/>
    <p:sldId id="2085847221" r:id="rId37"/>
    <p:sldId id="2085847222" r:id="rId38"/>
    <p:sldId id="2085847223" r:id="rId39"/>
    <p:sldId id="2085847226" r:id="rId40"/>
    <p:sldId id="593" r:id="rId41"/>
    <p:sldId id="2085847227" r:id="rId42"/>
    <p:sldId id="2085847344" r:id="rId43"/>
    <p:sldId id="2085847341" r:id="rId44"/>
    <p:sldId id="594" r:id="rId45"/>
    <p:sldId id="2085847305" r:id="rId46"/>
    <p:sldId id="2085847302" r:id="rId47"/>
    <p:sldId id="2085847310" r:id="rId48"/>
    <p:sldId id="2085847317" r:id="rId49"/>
    <p:sldId id="2085846797" r:id="rId50"/>
    <p:sldId id="553" r:id="rId51"/>
    <p:sldId id="2085846802" r:id="rId52"/>
    <p:sldId id="2085846798" r:id="rId53"/>
    <p:sldId id="2085846804" r:id="rId54"/>
    <p:sldId id="2085846799" r:id="rId55"/>
    <p:sldId id="2085846800" r:id="rId56"/>
    <p:sldId id="2085846805" r:id="rId57"/>
    <p:sldId id="2085847319" r:id="rId58"/>
    <p:sldId id="2085846831" r:id="rId59"/>
    <p:sldId id="2085846835" r:id="rId60"/>
    <p:sldId id="2085846832" r:id="rId61"/>
    <p:sldId id="2085846833" r:id="rId62"/>
    <p:sldId id="2085846834" r:id="rId63"/>
    <p:sldId id="2085847313" r:id="rId64"/>
    <p:sldId id="2085847350" r:id="rId65"/>
    <p:sldId id="2085847335" r:id="rId66"/>
    <p:sldId id="2085847334" r:id="rId67"/>
    <p:sldId id="2085847231" r:id="rId68"/>
    <p:sldId id="2085847314" r:id="rId69"/>
    <p:sldId id="2085847315" r:id="rId70"/>
    <p:sldId id="2085847330" r:id="rId71"/>
    <p:sldId id="2085847331" r:id="rId72"/>
    <p:sldId id="2085847281" r:id="rId73"/>
    <p:sldId id="2085847282" r:id="rId74"/>
    <p:sldId id="2085847268" r:id="rId75"/>
    <p:sldId id="2085847328" r:id="rId76"/>
    <p:sldId id="2085847329" r:id="rId77"/>
    <p:sldId id="2085847271" r:id="rId78"/>
    <p:sldId id="2085847273" r:id="rId79"/>
    <p:sldId id="2085847349" r:id="rId80"/>
    <p:sldId id="2085847332" r:id="rId81"/>
    <p:sldId id="2085846846" r:id="rId82"/>
    <p:sldId id="717" r:id="rId83"/>
    <p:sldId id="718" r:id="rId84"/>
    <p:sldId id="2085847351" r:id="rId85"/>
    <p:sldId id="2085846867" r:id="rId86"/>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4EA"/>
    <a:srgbClr val="4CCCE6"/>
    <a:srgbClr val="6CD5EA"/>
    <a:srgbClr val="2BC3E1"/>
    <a:srgbClr val="57CFE7"/>
    <a:srgbClr val="AAC42C"/>
    <a:srgbClr val="F26B6C"/>
    <a:srgbClr val="A156F4"/>
    <a:srgbClr val="C0C0C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60" autoAdjust="0"/>
    <p:restoredTop sz="87719" autoAdjust="0"/>
  </p:normalViewPr>
  <p:slideViewPr>
    <p:cSldViewPr>
      <p:cViewPr>
        <p:scale>
          <a:sx n="47" d="100"/>
          <a:sy n="47" d="100"/>
        </p:scale>
        <p:origin x="24" y="24"/>
      </p:cViewPr>
      <p:guideLst>
        <p:guide orient="horz" pos="3240"/>
        <p:guide pos="5760"/>
      </p:guideLst>
    </p:cSldViewPr>
  </p:slideViewPr>
  <p:outlineViewPr>
    <p:cViewPr>
      <p:scale>
        <a:sx n="33" d="100"/>
        <a:sy n="33" d="100"/>
      </p:scale>
      <p:origin x="0" y="-4476"/>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59" d="100"/>
          <a:sy n="59" d="100"/>
        </p:scale>
        <p:origin x="250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rdanl\Desktop\GDP%20Stuf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ordanl\Downloads\!FRED_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ordanl\Downloads\!FRED_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jordanl\Desktop\GDP%20Stuff.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rdanl\Desktop\GDP%20Stuff.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5.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U.S. GDP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Sheet1!$D$1</c:f>
              <c:strCache>
                <c:ptCount val="1"/>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Sheet1!$A$2:$A$41</c:f>
              <c:strCache>
                <c:ptCount val="4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strCache>
            </c:strRef>
          </c:cat>
          <c:val>
            <c:numRef>
              <c:f>Sheet1!$D$2:$D$41</c:f>
              <c:numCache>
                <c:formatCode>General</c:formatCode>
                <c:ptCount val="40"/>
                <c:pt idx="0">
                  <c:v>1.5</c:v>
                </c:pt>
                <c:pt idx="1">
                  <c:v>3.7</c:v>
                </c:pt>
                <c:pt idx="2">
                  <c:v>3</c:v>
                </c:pt>
                <c:pt idx="3">
                  <c:v>2</c:v>
                </c:pt>
                <c:pt idx="4">
                  <c:v>-1</c:v>
                </c:pt>
                <c:pt idx="5">
                  <c:v>2.9</c:v>
                </c:pt>
                <c:pt idx="6">
                  <c:v>-0.1</c:v>
                </c:pt>
                <c:pt idx="7">
                  <c:v>4.7</c:v>
                </c:pt>
                <c:pt idx="8">
                  <c:v>3.2</c:v>
                </c:pt>
                <c:pt idx="9">
                  <c:v>1.7</c:v>
                </c:pt>
                <c:pt idx="10">
                  <c:v>0.5</c:v>
                </c:pt>
                <c:pt idx="11">
                  <c:v>0.5</c:v>
                </c:pt>
                <c:pt idx="12">
                  <c:v>3.6</c:v>
                </c:pt>
                <c:pt idx="13">
                  <c:v>0.5</c:v>
                </c:pt>
                <c:pt idx="14">
                  <c:v>3.2</c:v>
                </c:pt>
                <c:pt idx="15">
                  <c:v>3.2</c:v>
                </c:pt>
                <c:pt idx="16">
                  <c:v>-1.1000000000000001</c:v>
                </c:pt>
                <c:pt idx="17">
                  <c:v>5.5</c:v>
                </c:pt>
                <c:pt idx="18">
                  <c:v>5</c:v>
                </c:pt>
                <c:pt idx="19">
                  <c:v>2.2999999999999998</c:v>
                </c:pt>
                <c:pt idx="20">
                  <c:v>3.2</c:v>
                </c:pt>
                <c:pt idx="21">
                  <c:v>3</c:v>
                </c:pt>
                <c:pt idx="22">
                  <c:v>1.3</c:v>
                </c:pt>
                <c:pt idx="23">
                  <c:v>0.1</c:v>
                </c:pt>
                <c:pt idx="24">
                  <c:v>2</c:v>
                </c:pt>
                <c:pt idx="25">
                  <c:v>1.9</c:v>
                </c:pt>
                <c:pt idx="26">
                  <c:v>2.2000000000000002</c:v>
                </c:pt>
                <c:pt idx="27">
                  <c:v>2</c:v>
                </c:pt>
                <c:pt idx="28">
                  <c:v>2.2999999999999998</c:v>
                </c:pt>
                <c:pt idx="29">
                  <c:v>2.2000000000000002</c:v>
                </c:pt>
                <c:pt idx="30">
                  <c:v>3.2</c:v>
                </c:pt>
                <c:pt idx="31">
                  <c:v>3.5</c:v>
                </c:pt>
                <c:pt idx="32">
                  <c:v>2.5</c:v>
                </c:pt>
                <c:pt idx="33">
                  <c:v>3.5</c:v>
                </c:pt>
                <c:pt idx="34">
                  <c:v>2.9</c:v>
                </c:pt>
                <c:pt idx="35">
                  <c:v>1.1000000000000001</c:v>
                </c:pt>
                <c:pt idx="36">
                  <c:v>3.1</c:v>
                </c:pt>
                <c:pt idx="37">
                  <c:v>2</c:v>
                </c:pt>
                <c:pt idx="38">
                  <c:v>2.1</c:v>
                </c:pt>
                <c:pt idx="39">
                  <c:v>2.1</c:v>
                </c:pt>
              </c:numCache>
            </c:numRef>
          </c:val>
          <c:extLst>
            <c:ext xmlns:c16="http://schemas.microsoft.com/office/drawing/2014/chart" uri="{C3380CC4-5D6E-409C-BE32-E72D297353CC}">
              <c16:uniqueId val="{00000000-A27B-4476-BAAC-675BB6EAAFF6}"/>
            </c:ext>
          </c:extLst>
        </c:ser>
        <c:dLbls>
          <c:showLegendKey val="0"/>
          <c:showVal val="0"/>
          <c:showCatName val="0"/>
          <c:showSerName val="0"/>
          <c:showPercent val="0"/>
          <c:showBubbleSize val="0"/>
        </c:dLbls>
        <c:gapWidth val="150"/>
        <c:overlap val="100"/>
        <c:axId val="626127199"/>
        <c:axId val="1063162703"/>
      </c:barChart>
      <c:catAx>
        <c:axId val="6261271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063162703"/>
        <c:crosses val="autoZero"/>
        <c:auto val="1"/>
        <c:lblAlgn val="ctr"/>
        <c:lblOffset val="100"/>
        <c:noMultiLvlLbl val="0"/>
      </c:catAx>
      <c:valAx>
        <c:axId val="10631627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626127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U.S. Retail Sales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D.Retail!$B$1</c:f>
              <c:strCache>
                <c:ptCount val="1"/>
                <c:pt idx="0">
                  <c:v>Retail Sales</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D.Retail!$A$2:$A$338</c:f>
              <c:numCache>
                <c:formatCode>m/d/yyyy</c:formatCode>
                <c:ptCount val="337"/>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numCache>
            </c:numRef>
          </c:cat>
          <c:val>
            <c:numRef>
              <c:f>D.Retail!$B$2:$B$338</c:f>
              <c:numCache>
                <c:formatCode>0</c:formatCode>
                <c:ptCount val="337"/>
                <c:pt idx="0">
                  <c:v>164095</c:v>
                </c:pt>
                <c:pt idx="1">
                  <c:v>164213</c:v>
                </c:pt>
                <c:pt idx="2">
                  <c:v>163721</c:v>
                </c:pt>
                <c:pt idx="3">
                  <c:v>164709</c:v>
                </c:pt>
                <c:pt idx="4">
                  <c:v>165612</c:v>
                </c:pt>
                <c:pt idx="5">
                  <c:v>166077</c:v>
                </c:pt>
                <c:pt idx="6">
                  <c:v>167257</c:v>
                </c:pt>
                <c:pt idx="7">
                  <c:v>167800</c:v>
                </c:pt>
                <c:pt idx="8">
                  <c:v>169400</c:v>
                </c:pt>
                <c:pt idx="9">
                  <c:v>170625</c:v>
                </c:pt>
                <c:pt idx="10">
                  <c:v>171003</c:v>
                </c:pt>
                <c:pt idx="11">
                  <c:v>173105</c:v>
                </c:pt>
                <c:pt idx="12">
                  <c:v>175108</c:v>
                </c:pt>
                <c:pt idx="13">
                  <c:v>173744</c:v>
                </c:pt>
                <c:pt idx="14">
                  <c:v>172306</c:v>
                </c:pt>
                <c:pt idx="15">
                  <c:v>176749</c:v>
                </c:pt>
                <c:pt idx="16">
                  <c:v>178426</c:v>
                </c:pt>
                <c:pt idx="17">
                  <c:v>178157</c:v>
                </c:pt>
                <c:pt idx="18">
                  <c:v>180743</c:v>
                </c:pt>
                <c:pt idx="19">
                  <c:v>180707</c:v>
                </c:pt>
                <c:pt idx="20">
                  <c:v>181773</c:v>
                </c:pt>
                <c:pt idx="21">
                  <c:v>182884</c:v>
                </c:pt>
                <c:pt idx="22">
                  <c:v>184747</c:v>
                </c:pt>
                <c:pt idx="23">
                  <c:v>186399</c:v>
                </c:pt>
                <c:pt idx="24">
                  <c:v>185142</c:v>
                </c:pt>
                <c:pt idx="25">
                  <c:v>188074</c:v>
                </c:pt>
                <c:pt idx="26">
                  <c:v>191579</c:v>
                </c:pt>
                <c:pt idx="27">
                  <c:v>191639</c:v>
                </c:pt>
                <c:pt idx="28">
                  <c:v>190929</c:v>
                </c:pt>
                <c:pt idx="29">
                  <c:v>193130</c:v>
                </c:pt>
                <c:pt idx="30">
                  <c:v>193743</c:v>
                </c:pt>
                <c:pt idx="31">
                  <c:v>196163</c:v>
                </c:pt>
                <c:pt idx="32">
                  <c:v>197765</c:v>
                </c:pt>
                <c:pt idx="33">
                  <c:v>199571</c:v>
                </c:pt>
                <c:pt idx="34">
                  <c:v>199731</c:v>
                </c:pt>
                <c:pt idx="35">
                  <c:v>200702</c:v>
                </c:pt>
                <c:pt idx="36">
                  <c:v>201573</c:v>
                </c:pt>
                <c:pt idx="37">
                  <c:v>198399</c:v>
                </c:pt>
                <c:pt idx="38">
                  <c:v>200247</c:v>
                </c:pt>
                <c:pt idx="39">
                  <c:v>201032</c:v>
                </c:pt>
                <c:pt idx="40">
                  <c:v>202986</c:v>
                </c:pt>
                <c:pt idx="41">
                  <c:v>205500</c:v>
                </c:pt>
                <c:pt idx="42">
                  <c:v>204920</c:v>
                </c:pt>
                <c:pt idx="43">
                  <c:v>206521</c:v>
                </c:pt>
                <c:pt idx="44">
                  <c:v>207006</c:v>
                </c:pt>
                <c:pt idx="45">
                  <c:v>206176</c:v>
                </c:pt>
                <c:pt idx="46">
                  <c:v>208664</c:v>
                </c:pt>
                <c:pt idx="47">
                  <c:v>210399</c:v>
                </c:pt>
                <c:pt idx="48">
                  <c:v>208699</c:v>
                </c:pt>
                <c:pt idx="49">
                  <c:v>212008</c:v>
                </c:pt>
                <c:pt idx="50">
                  <c:v>213891</c:v>
                </c:pt>
                <c:pt idx="51">
                  <c:v>214676</c:v>
                </c:pt>
                <c:pt idx="52">
                  <c:v>216299</c:v>
                </c:pt>
                <c:pt idx="53">
                  <c:v>216068</c:v>
                </c:pt>
                <c:pt idx="54">
                  <c:v>216332</c:v>
                </c:pt>
                <c:pt idx="55">
                  <c:v>216358</c:v>
                </c:pt>
                <c:pt idx="56">
                  <c:v>219256</c:v>
                </c:pt>
                <c:pt idx="57">
                  <c:v>221060</c:v>
                </c:pt>
                <c:pt idx="58">
                  <c:v>220963</c:v>
                </c:pt>
                <c:pt idx="59">
                  <c:v>221991</c:v>
                </c:pt>
                <c:pt idx="60">
                  <c:v>223481</c:v>
                </c:pt>
                <c:pt idx="61">
                  <c:v>225422</c:v>
                </c:pt>
                <c:pt idx="62">
                  <c:v>226161</c:v>
                </c:pt>
                <c:pt idx="63">
                  <c:v>224615</c:v>
                </c:pt>
                <c:pt idx="64">
                  <c:v>222929</c:v>
                </c:pt>
                <c:pt idx="65">
                  <c:v>226057</c:v>
                </c:pt>
                <c:pt idx="66">
                  <c:v>228703</c:v>
                </c:pt>
                <c:pt idx="67">
                  <c:v>229309</c:v>
                </c:pt>
                <c:pt idx="68">
                  <c:v>230312</c:v>
                </c:pt>
                <c:pt idx="69">
                  <c:v>229836</c:v>
                </c:pt>
                <c:pt idx="70">
                  <c:v>230440</c:v>
                </c:pt>
                <c:pt idx="71">
                  <c:v>231181</c:v>
                </c:pt>
                <c:pt idx="72">
                  <c:v>231587</c:v>
                </c:pt>
                <c:pt idx="73">
                  <c:v>231684</c:v>
                </c:pt>
                <c:pt idx="74">
                  <c:v>233083</c:v>
                </c:pt>
                <c:pt idx="75">
                  <c:v>235986</c:v>
                </c:pt>
                <c:pt idx="76">
                  <c:v>237075</c:v>
                </c:pt>
                <c:pt idx="77">
                  <c:v>238971</c:v>
                </c:pt>
                <c:pt idx="78">
                  <c:v>237411</c:v>
                </c:pt>
                <c:pt idx="79">
                  <c:v>236379</c:v>
                </c:pt>
                <c:pt idx="80">
                  <c:v>238550</c:v>
                </c:pt>
                <c:pt idx="81">
                  <c:v>242549</c:v>
                </c:pt>
                <c:pt idx="82">
                  <c:v>244291</c:v>
                </c:pt>
                <c:pt idx="83">
                  <c:v>246530</c:v>
                </c:pt>
                <c:pt idx="84">
                  <c:v>246868</c:v>
                </c:pt>
                <c:pt idx="85">
                  <c:v>249520</c:v>
                </c:pt>
                <c:pt idx="86">
                  <c:v>250667</c:v>
                </c:pt>
                <c:pt idx="87">
                  <c:v>252477</c:v>
                </c:pt>
                <c:pt idx="88">
                  <c:v>254735</c:v>
                </c:pt>
                <c:pt idx="89">
                  <c:v>255449</c:v>
                </c:pt>
                <c:pt idx="90">
                  <c:v>257456</c:v>
                </c:pt>
                <c:pt idx="91">
                  <c:v>260230</c:v>
                </c:pt>
                <c:pt idx="92">
                  <c:v>261317</c:v>
                </c:pt>
                <c:pt idx="93">
                  <c:v>261818</c:v>
                </c:pt>
                <c:pt idx="94">
                  <c:v>264965</c:v>
                </c:pt>
                <c:pt idx="95">
                  <c:v>269863</c:v>
                </c:pt>
                <c:pt idx="96">
                  <c:v>268044</c:v>
                </c:pt>
                <c:pt idx="97">
                  <c:v>272020</c:v>
                </c:pt>
                <c:pt idx="98">
                  <c:v>275192</c:v>
                </c:pt>
                <c:pt idx="99">
                  <c:v>271046</c:v>
                </c:pt>
                <c:pt idx="100">
                  <c:v>271394</c:v>
                </c:pt>
                <c:pt idx="101">
                  <c:v>273422</c:v>
                </c:pt>
                <c:pt idx="102">
                  <c:v>272630</c:v>
                </c:pt>
                <c:pt idx="103">
                  <c:v>272918</c:v>
                </c:pt>
                <c:pt idx="104">
                  <c:v>277548</c:v>
                </c:pt>
                <c:pt idx="105">
                  <c:v>276927</c:v>
                </c:pt>
                <c:pt idx="106">
                  <c:v>276029</c:v>
                </c:pt>
                <c:pt idx="107">
                  <c:v>275791</c:v>
                </c:pt>
                <c:pt idx="108">
                  <c:v>278834</c:v>
                </c:pt>
                <c:pt idx="109">
                  <c:v>278773</c:v>
                </c:pt>
                <c:pt idx="110">
                  <c:v>276450</c:v>
                </c:pt>
                <c:pt idx="111">
                  <c:v>280808</c:v>
                </c:pt>
                <c:pt idx="112">
                  <c:v>281496</c:v>
                </c:pt>
                <c:pt idx="113">
                  <c:v>280401</c:v>
                </c:pt>
                <c:pt idx="114">
                  <c:v>279504</c:v>
                </c:pt>
                <c:pt idx="115">
                  <c:v>281413</c:v>
                </c:pt>
                <c:pt idx="116">
                  <c:v>276084</c:v>
                </c:pt>
                <c:pt idx="117">
                  <c:v>294540</c:v>
                </c:pt>
                <c:pt idx="118">
                  <c:v>287111</c:v>
                </c:pt>
                <c:pt idx="119">
                  <c:v>283705</c:v>
                </c:pt>
                <c:pt idx="120">
                  <c:v>283508</c:v>
                </c:pt>
                <c:pt idx="121">
                  <c:v>285054</c:v>
                </c:pt>
                <c:pt idx="122">
                  <c:v>284262</c:v>
                </c:pt>
                <c:pt idx="123">
                  <c:v>288833</c:v>
                </c:pt>
                <c:pt idx="124">
                  <c:v>284951</c:v>
                </c:pt>
                <c:pt idx="125">
                  <c:v>287372</c:v>
                </c:pt>
                <c:pt idx="126">
                  <c:v>290385</c:v>
                </c:pt>
                <c:pt idx="127">
                  <c:v>292650</c:v>
                </c:pt>
                <c:pt idx="128">
                  <c:v>288410</c:v>
                </c:pt>
                <c:pt idx="129">
                  <c:v>289576</c:v>
                </c:pt>
                <c:pt idx="130">
                  <c:v>291484</c:v>
                </c:pt>
                <c:pt idx="131">
                  <c:v>293947</c:v>
                </c:pt>
                <c:pt idx="132">
                  <c:v>295248</c:v>
                </c:pt>
                <c:pt idx="133">
                  <c:v>291167</c:v>
                </c:pt>
                <c:pt idx="134">
                  <c:v>296325</c:v>
                </c:pt>
                <c:pt idx="135">
                  <c:v>295600</c:v>
                </c:pt>
                <c:pt idx="136">
                  <c:v>296410</c:v>
                </c:pt>
                <c:pt idx="137">
                  <c:v>299626</c:v>
                </c:pt>
                <c:pt idx="138">
                  <c:v>302747</c:v>
                </c:pt>
                <c:pt idx="139">
                  <c:v>307809</c:v>
                </c:pt>
                <c:pt idx="140">
                  <c:v>305933</c:v>
                </c:pt>
                <c:pt idx="141">
                  <c:v>304809</c:v>
                </c:pt>
                <c:pt idx="142">
                  <c:v>308527</c:v>
                </c:pt>
                <c:pt idx="143">
                  <c:v>307407</c:v>
                </c:pt>
                <c:pt idx="144">
                  <c:v>309254</c:v>
                </c:pt>
                <c:pt idx="145">
                  <c:v>311393</c:v>
                </c:pt>
                <c:pt idx="146">
                  <c:v>316912</c:v>
                </c:pt>
                <c:pt idx="147">
                  <c:v>313512</c:v>
                </c:pt>
                <c:pt idx="148">
                  <c:v>318964</c:v>
                </c:pt>
                <c:pt idx="149">
                  <c:v>314958</c:v>
                </c:pt>
                <c:pt idx="150">
                  <c:v>318549</c:v>
                </c:pt>
                <c:pt idx="151">
                  <c:v>318977</c:v>
                </c:pt>
                <c:pt idx="152">
                  <c:v>324569</c:v>
                </c:pt>
                <c:pt idx="153">
                  <c:v>326740</c:v>
                </c:pt>
                <c:pt idx="154">
                  <c:v>327836</c:v>
                </c:pt>
                <c:pt idx="155">
                  <c:v>331874</c:v>
                </c:pt>
                <c:pt idx="156">
                  <c:v>328696</c:v>
                </c:pt>
                <c:pt idx="157">
                  <c:v>333026</c:v>
                </c:pt>
                <c:pt idx="158">
                  <c:v>333581</c:v>
                </c:pt>
                <c:pt idx="159">
                  <c:v>336583</c:v>
                </c:pt>
                <c:pt idx="160">
                  <c:v>334522</c:v>
                </c:pt>
                <c:pt idx="161">
                  <c:v>343998</c:v>
                </c:pt>
                <c:pt idx="162">
                  <c:v>346576</c:v>
                </c:pt>
                <c:pt idx="163">
                  <c:v>343307</c:v>
                </c:pt>
                <c:pt idx="164">
                  <c:v>343956</c:v>
                </c:pt>
                <c:pt idx="165">
                  <c:v>344097</c:v>
                </c:pt>
                <c:pt idx="166">
                  <c:v>347325</c:v>
                </c:pt>
                <c:pt idx="167">
                  <c:v>347405</c:v>
                </c:pt>
                <c:pt idx="168">
                  <c:v>357331</c:v>
                </c:pt>
                <c:pt idx="169">
                  <c:v>354706</c:v>
                </c:pt>
                <c:pt idx="170">
                  <c:v>355665</c:v>
                </c:pt>
                <c:pt idx="171">
                  <c:v>357423</c:v>
                </c:pt>
                <c:pt idx="172">
                  <c:v>356704</c:v>
                </c:pt>
                <c:pt idx="173">
                  <c:v>357879</c:v>
                </c:pt>
                <c:pt idx="174">
                  <c:v>359006</c:v>
                </c:pt>
                <c:pt idx="175">
                  <c:v>360691</c:v>
                </c:pt>
                <c:pt idx="176">
                  <c:v>358961</c:v>
                </c:pt>
                <c:pt idx="177">
                  <c:v>358462</c:v>
                </c:pt>
                <c:pt idx="178">
                  <c:v>359266</c:v>
                </c:pt>
                <c:pt idx="179">
                  <c:v>363730</c:v>
                </c:pt>
                <c:pt idx="180">
                  <c:v>363616</c:v>
                </c:pt>
                <c:pt idx="181">
                  <c:v>364006</c:v>
                </c:pt>
                <c:pt idx="182">
                  <c:v>367158</c:v>
                </c:pt>
                <c:pt idx="183">
                  <c:v>366187</c:v>
                </c:pt>
                <c:pt idx="184">
                  <c:v>370934</c:v>
                </c:pt>
                <c:pt idx="185">
                  <c:v>368154</c:v>
                </c:pt>
                <c:pt idx="186">
                  <c:v>369614</c:v>
                </c:pt>
                <c:pt idx="187">
                  <c:v>371358</c:v>
                </c:pt>
                <c:pt idx="188">
                  <c:v>372869</c:v>
                </c:pt>
                <c:pt idx="189">
                  <c:v>375289</c:v>
                </c:pt>
                <c:pt idx="190">
                  <c:v>378860</c:v>
                </c:pt>
                <c:pt idx="191">
                  <c:v>374298</c:v>
                </c:pt>
                <c:pt idx="192">
                  <c:v>375236</c:v>
                </c:pt>
                <c:pt idx="193">
                  <c:v>371833</c:v>
                </c:pt>
                <c:pt idx="194">
                  <c:v>372745</c:v>
                </c:pt>
                <c:pt idx="195">
                  <c:v>372572</c:v>
                </c:pt>
                <c:pt idx="196">
                  <c:v>376036</c:v>
                </c:pt>
                <c:pt idx="197">
                  <c:v>376455</c:v>
                </c:pt>
                <c:pt idx="198">
                  <c:v>375038</c:v>
                </c:pt>
                <c:pt idx="199">
                  <c:v>372284</c:v>
                </c:pt>
                <c:pt idx="200">
                  <c:v>366729</c:v>
                </c:pt>
                <c:pt idx="201">
                  <c:v>352950</c:v>
                </c:pt>
                <c:pt idx="202">
                  <c:v>339350</c:v>
                </c:pt>
                <c:pt idx="203">
                  <c:v>332091</c:v>
                </c:pt>
                <c:pt idx="204">
                  <c:v>336929</c:v>
                </c:pt>
                <c:pt idx="205">
                  <c:v>335576</c:v>
                </c:pt>
                <c:pt idx="206">
                  <c:v>329747</c:v>
                </c:pt>
                <c:pt idx="207">
                  <c:v>331352</c:v>
                </c:pt>
                <c:pt idx="208">
                  <c:v>334256</c:v>
                </c:pt>
                <c:pt idx="209">
                  <c:v>339883</c:v>
                </c:pt>
                <c:pt idx="210">
                  <c:v>340517</c:v>
                </c:pt>
                <c:pt idx="211">
                  <c:v>346668</c:v>
                </c:pt>
                <c:pt idx="212">
                  <c:v>338507</c:v>
                </c:pt>
                <c:pt idx="213">
                  <c:v>341654</c:v>
                </c:pt>
                <c:pt idx="214">
                  <c:v>344375</c:v>
                </c:pt>
                <c:pt idx="215">
                  <c:v>346072</c:v>
                </c:pt>
                <c:pt idx="216">
                  <c:v>346189</c:v>
                </c:pt>
                <c:pt idx="217">
                  <c:v>346787</c:v>
                </c:pt>
                <c:pt idx="218">
                  <c:v>354608</c:v>
                </c:pt>
                <c:pt idx="219">
                  <c:v>357270</c:v>
                </c:pt>
                <c:pt idx="220">
                  <c:v>354015</c:v>
                </c:pt>
                <c:pt idx="221">
                  <c:v>354127</c:v>
                </c:pt>
                <c:pt idx="222">
                  <c:v>354579</c:v>
                </c:pt>
                <c:pt idx="223">
                  <c:v>356747</c:v>
                </c:pt>
                <c:pt idx="224">
                  <c:v>359299</c:v>
                </c:pt>
                <c:pt idx="225">
                  <c:v>363522</c:v>
                </c:pt>
                <c:pt idx="226">
                  <c:v>367345</c:v>
                </c:pt>
                <c:pt idx="227">
                  <c:v>369249</c:v>
                </c:pt>
                <c:pt idx="228">
                  <c:v>371798</c:v>
                </c:pt>
                <c:pt idx="229">
                  <c:v>375056</c:v>
                </c:pt>
                <c:pt idx="230">
                  <c:v>378471</c:v>
                </c:pt>
                <c:pt idx="231">
                  <c:v>380773</c:v>
                </c:pt>
                <c:pt idx="232">
                  <c:v>380282</c:v>
                </c:pt>
                <c:pt idx="233">
                  <c:v>383197</c:v>
                </c:pt>
                <c:pt idx="234">
                  <c:v>382790</c:v>
                </c:pt>
                <c:pt idx="235">
                  <c:v>383946</c:v>
                </c:pt>
                <c:pt idx="236">
                  <c:v>387709</c:v>
                </c:pt>
                <c:pt idx="237">
                  <c:v>389921</c:v>
                </c:pt>
                <c:pt idx="238">
                  <c:v>391589</c:v>
                </c:pt>
                <c:pt idx="239">
                  <c:v>391837</c:v>
                </c:pt>
                <c:pt idx="240">
                  <c:v>395376</c:v>
                </c:pt>
                <c:pt idx="241">
                  <c:v>400228</c:v>
                </c:pt>
                <c:pt idx="242">
                  <c:v>401804</c:v>
                </c:pt>
                <c:pt idx="243">
                  <c:v>399915</c:v>
                </c:pt>
                <c:pt idx="244">
                  <c:v>399363</c:v>
                </c:pt>
                <c:pt idx="245">
                  <c:v>396140</c:v>
                </c:pt>
                <c:pt idx="246">
                  <c:v>397458</c:v>
                </c:pt>
                <c:pt idx="247">
                  <c:v>402152</c:v>
                </c:pt>
                <c:pt idx="248">
                  <c:v>405366</c:v>
                </c:pt>
                <c:pt idx="249">
                  <c:v>405925</c:v>
                </c:pt>
                <c:pt idx="250">
                  <c:v>407580</c:v>
                </c:pt>
                <c:pt idx="251">
                  <c:v>408793</c:v>
                </c:pt>
                <c:pt idx="252">
                  <c:v>412323</c:v>
                </c:pt>
                <c:pt idx="253">
                  <c:v>417217</c:v>
                </c:pt>
                <c:pt idx="254">
                  <c:v>414226</c:v>
                </c:pt>
                <c:pt idx="255">
                  <c:v>412209</c:v>
                </c:pt>
                <c:pt idx="256">
                  <c:v>414209</c:v>
                </c:pt>
                <c:pt idx="257">
                  <c:v>415522</c:v>
                </c:pt>
                <c:pt idx="258">
                  <c:v>418493</c:v>
                </c:pt>
                <c:pt idx="259">
                  <c:v>417623</c:v>
                </c:pt>
                <c:pt idx="260">
                  <c:v>417401</c:v>
                </c:pt>
                <c:pt idx="261">
                  <c:v>419232</c:v>
                </c:pt>
                <c:pt idx="262">
                  <c:v>420658</c:v>
                </c:pt>
                <c:pt idx="263">
                  <c:v>422862</c:v>
                </c:pt>
                <c:pt idx="264">
                  <c:v>418699</c:v>
                </c:pt>
                <c:pt idx="265">
                  <c:v>424643</c:v>
                </c:pt>
                <c:pt idx="266">
                  <c:v>428982</c:v>
                </c:pt>
                <c:pt idx="267">
                  <c:v>433691</c:v>
                </c:pt>
                <c:pt idx="268">
                  <c:v>434368</c:v>
                </c:pt>
                <c:pt idx="269">
                  <c:v>435306</c:v>
                </c:pt>
                <c:pt idx="270">
                  <c:v>436184</c:v>
                </c:pt>
                <c:pt idx="271">
                  <c:v>439692</c:v>
                </c:pt>
                <c:pt idx="272">
                  <c:v>438666</c:v>
                </c:pt>
                <c:pt idx="273">
                  <c:v>440018</c:v>
                </c:pt>
                <c:pt idx="274">
                  <c:v>441282</c:v>
                </c:pt>
                <c:pt idx="275">
                  <c:v>438912</c:v>
                </c:pt>
                <c:pt idx="276">
                  <c:v>436370</c:v>
                </c:pt>
                <c:pt idx="277">
                  <c:v>435330</c:v>
                </c:pt>
                <c:pt idx="278">
                  <c:v>441574</c:v>
                </c:pt>
                <c:pt idx="279">
                  <c:v>442588</c:v>
                </c:pt>
                <c:pt idx="280">
                  <c:v>446089</c:v>
                </c:pt>
                <c:pt idx="281">
                  <c:v>446808</c:v>
                </c:pt>
                <c:pt idx="282">
                  <c:v>450016</c:v>
                </c:pt>
                <c:pt idx="283">
                  <c:v>450107</c:v>
                </c:pt>
                <c:pt idx="284">
                  <c:v>448646</c:v>
                </c:pt>
                <c:pt idx="285">
                  <c:v>447559</c:v>
                </c:pt>
                <c:pt idx="286">
                  <c:v>449149</c:v>
                </c:pt>
                <c:pt idx="287">
                  <c:v>450987</c:v>
                </c:pt>
                <c:pt idx="288">
                  <c:v>448546</c:v>
                </c:pt>
                <c:pt idx="289">
                  <c:v>452413</c:v>
                </c:pt>
                <c:pt idx="290">
                  <c:v>450750</c:v>
                </c:pt>
                <c:pt idx="291">
                  <c:v>453171</c:v>
                </c:pt>
                <c:pt idx="292">
                  <c:v>454440</c:v>
                </c:pt>
                <c:pt idx="293">
                  <c:v>459030</c:v>
                </c:pt>
                <c:pt idx="294">
                  <c:v>458833</c:v>
                </c:pt>
                <c:pt idx="295">
                  <c:v>459341</c:v>
                </c:pt>
                <c:pt idx="296">
                  <c:v>461721</c:v>
                </c:pt>
                <c:pt idx="297">
                  <c:v>463213</c:v>
                </c:pt>
                <c:pt idx="298">
                  <c:v>462889</c:v>
                </c:pt>
                <c:pt idx="299">
                  <c:v>467773</c:v>
                </c:pt>
                <c:pt idx="300">
                  <c:v>473676</c:v>
                </c:pt>
                <c:pt idx="301">
                  <c:v>472456</c:v>
                </c:pt>
                <c:pt idx="302">
                  <c:v>471493</c:v>
                </c:pt>
                <c:pt idx="303">
                  <c:v>474643</c:v>
                </c:pt>
                <c:pt idx="304">
                  <c:v>472453</c:v>
                </c:pt>
                <c:pt idx="305">
                  <c:v>474446</c:v>
                </c:pt>
                <c:pt idx="306">
                  <c:v>475122</c:v>
                </c:pt>
                <c:pt idx="307">
                  <c:v>475980</c:v>
                </c:pt>
                <c:pt idx="308">
                  <c:v>485679</c:v>
                </c:pt>
                <c:pt idx="309">
                  <c:v>487071</c:v>
                </c:pt>
                <c:pt idx="310">
                  <c:v>490781</c:v>
                </c:pt>
                <c:pt idx="311">
                  <c:v>492980</c:v>
                </c:pt>
                <c:pt idx="312">
                  <c:v>494208</c:v>
                </c:pt>
                <c:pt idx="313">
                  <c:v>495028</c:v>
                </c:pt>
                <c:pt idx="314">
                  <c:v>494681</c:v>
                </c:pt>
                <c:pt idx="315">
                  <c:v>496768</c:v>
                </c:pt>
                <c:pt idx="316">
                  <c:v>502987</c:v>
                </c:pt>
                <c:pt idx="317">
                  <c:v>503283</c:v>
                </c:pt>
                <c:pt idx="318">
                  <c:v>506047</c:v>
                </c:pt>
                <c:pt idx="319">
                  <c:v>504897</c:v>
                </c:pt>
                <c:pt idx="320">
                  <c:v>504604</c:v>
                </c:pt>
                <c:pt idx="321">
                  <c:v>510412</c:v>
                </c:pt>
                <c:pt idx="322">
                  <c:v>510826</c:v>
                </c:pt>
                <c:pt idx="323">
                  <c:v>500728</c:v>
                </c:pt>
                <c:pt idx="324">
                  <c:v>507545</c:v>
                </c:pt>
                <c:pt idx="325">
                  <c:v>504441</c:v>
                </c:pt>
                <c:pt idx="326">
                  <c:v>513608</c:v>
                </c:pt>
                <c:pt idx="327">
                  <c:v>515545</c:v>
                </c:pt>
                <c:pt idx="328">
                  <c:v>518131</c:v>
                </c:pt>
                <c:pt idx="329">
                  <c:v>520055</c:v>
                </c:pt>
                <c:pt idx="330">
                  <c:v>523922</c:v>
                </c:pt>
                <c:pt idx="331">
                  <c:v>526862</c:v>
                </c:pt>
                <c:pt idx="332">
                  <c:v>524651</c:v>
                </c:pt>
                <c:pt idx="333">
                  <c:v>526420</c:v>
                </c:pt>
                <c:pt idx="334">
                  <c:v>527518</c:v>
                </c:pt>
                <c:pt idx="335">
                  <c:v>528367</c:v>
                </c:pt>
                <c:pt idx="336">
                  <c:v>529766</c:v>
                </c:pt>
              </c:numCache>
            </c:numRef>
          </c:val>
          <c:smooth val="0"/>
          <c:extLst>
            <c:ext xmlns:c16="http://schemas.microsoft.com/office/drawing/2014/chart" uri="{C3380CC4-5D6E-409C-BE32-E72D297353CC}">
              <c16:uniqueId val="{00000000-133A-4237-A359-C79E6893BB4F}"/>
            </c:ext>
          </c:extLst>
        </c:ser>
        <c:ser>
          <c:idx val="1"/>
          <c:order val="1"/>
          <c:tx>
            <c:strRef>
              <c:f>D.Retail!$C$1</c:f>
              <c:strCache>
                <c:ptCount val="1"/>
                <c:pt idx="0">
                  <c:v>Retail (x Food/Autos)</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numRef>
              <c:f>D.Retail!$A$2:$A$338</c:f>
              <c:numCache>
                <c:formatCode>m/d/yyyy</c:formatCode>
                <c:ptCount val="337"/>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numCache>
            </c:numRef>
          </c:cat>
          <c:val>
            <c:numRef>
              <c:f>D.Retail!$C$2:$C$338</c:f>
              <c:numCache>
                <c:formatCode>0</c:formatCode>
                <c:ptCount val="337"/>
                <c:pt idx="0">
                  <c:v>146925</c:v>
                </c:pt>
                <c:pt idx="1">
                  <c:v>147223</c:v>
                </c:pt>
                <c:pt idx="2">
                  <c:v>146805</c:v>
                </c:pt>
                <c:pt idx="3">
                  <c:v>148032</c:v>
                </c:pt>
                <c:pt idx="4">
                  <c:v>149010</c:v>
                </c:pt>
                <c:pt idx="5">
                  <c:v>149800</c:v>
                </c:pt>
                <c:pt idx="6">
                  <c:v>150761</c:v>
                </c:pt>
                <c:pt idx="7">
                  <c:v>151067</c:v>
                </c:pt>
                <c:pt idx="8">
                  <c:v>152588</c:v>
                </c:pt>
                <c:pt idx="9">
                  <c:v>153521</c:v>
                </c:pt>
                <c:pt idx="10">
                  <c:v>153583</c:v>
                </c:pt>
                <c:pt idx="11">
                  <c:v>155614</c:v>
                </c:pt>
                <c:pt idx="12">
                  <c:v>157555</c:v>
                </c:pt>
                <c:pt idx="13">
                  <c:v>156266</c:v>
                </c:pt>
                <c:pt idx="14">
                  <c:v>154752</c:v>
                </c:pt>
                <c:pt idx="15">
                  <c:v>158979</c:v>
                </c:pt>
                <c:pt idx="16">
                  <c:v>160605</c:v>
                </c:pt>
                <c:pt idx="17">
                  <c:v>160127</c:v>
                </c:pt>
                <c:pt idx="18">
                  <c:v>162816</c:v>
                </c:pt>
                <c:pt idx="19">
                  <c:v>162506</c:v>
                </c:pt>
                <c:pt idx="20">
                  <c:v>163258</c:v>
                </c:pt>
                <c:pt idx="21">
                  <c:v>164685</c:v>
                </c:pt>
                <c:pt idx="22">
                  <c:v>166594</c:v>
                </c:pt>
                <c:pt idx="23">
                  <c:v>168161</c:v>
                </c:pt>
                <c:pt idx="24">
                  <c:v>167518</c:v>
                </c:pt>
                <c:pt idx="25">
                  <c:v>169649</c:v>
                </c:pt>
                <c:pt idx="26">
                  <c:v>172766</c:v>
                </c:pt>
                <c:pt idx="27">
                  <c:v>173106</c:v>
                </c:pt>
                <c:pt idx="28">
                  <c:v>172329</c:v>
                </c:pt>
                <c:pt idx="29">
                  <c:v>174241</c:v>
                </c:pt>
                <c:pt idx="30">
                  <c:v>174781</c:v>
                </c:pt>
                <c:pt idx="31">
                  <c:v>177295</c:v>
                </c:pt>
                <c:pt idx="32">
                  <c:v>178787</c:v>
                </c:pt>
                <c:pt idx="33">
                  <c:v>180561</c:v>
                </c:pt>
                <c:pt idx="34">
                  <c:v>180703</c:v>
                </c:pt>
                <c:pt idx="35">
                  <c:v>181524</c:v>
                </c:pt>
                <c:pt idx="36">
                  <c:v>182413</c:v>
                </c:pt>
                <c:pt idx="37">
                  <c:v>179488</c:v>
                </c:pt>
                <c:pt idx="38">
                  <c:v>181013</c:v>
                </c:pt>
                <c:pt idx="39">
                  <c:v>181686</c:v>
                </c:pt>
                <c:pt idx="40">
                  <c:v>183536</c:v>
                </c:pt>
                <c:pt idx="41">
                  <c:v>186081</c:v>
                </c:pt>
                <c:pt idx="42">
                  <c:v>185431</c:v>
                </c:pt>
                <c:pt idx="43">
                  <c:v>186806</c:v>
                </c:pt>
                <c:pt idx="44">
                  <c:v>187366</c:v>
                </c:pt>
                <c:pt idx="45">
                  <c:v>186565</c:v>
                </c:pt>
                <c:pt idx="46">
                  <c:v>189055</c:v>
                </c:pt>
                <c:pt idx="47">
                  <c:v>190774</c:v>
                </c:pt>
                <c:pt idx="48">
                  <c:v>189135</c:v>
                </c:pt>
                <c:pt idx="49">
                  <c:v>192266</c:v>
                </c:pt>
                <c:pt idx="50">
                  <c:v>194029</c:v>
                </c:pt>
                <c:pt idx="51">
                  <c:v>194744</c:v>
                </c:pt>
                <c:pt idx="52">
                  <c:v>196205</c:v>
                </c:pt>
                <c:pt idx="53">
                  <c:v>196136</c:v>
                </c:pt>
                <c:pt idx="54">
                  <c:v>196187</c:v>
                </c:pt>
                <c:pt idx="55">
                  <c:v>196218</c:v>
                </c:pt>
                <c:pt idx="56">
                  <c:v>198859</c:v>
                </c:pt>
                <c:pt idx="57">
                  <c:v>200509</c:v>
                </c:pt>
                <c:pt idx="58">
                  <c:v>200174</c:v>
                </c:pt>
                <c:pt idx="59">
                  <c:v>201284</c:v>
                </c:pt>
                <c:pt idx="60">
                  <c:v>202371</c:v>
                </c:pt>
                <c:pt idx="61">
                  <c:v>204286</c:v>
                </c:pt>
                <c:pt idx="62">
                  <c:v>204990</c:v>
                </c:pt>
                <c:pt idx="63">
                  <c:v>203399</c:v>
                </c:pt>
                <c:pt idx="64">
                  <c:v>201699</c:v>
                </c:pt>
                <c:pt idx="65">
                  <c:v>204675</c:v>
                </c:pt>
                <c:pt idx="66">
                  <c:v>207014</c:v>
                </c:pt>
                <c:pt idx="67">
                  <c:v>207635</c:v>
                </c:pt>
                <c:pt idx="68">
                  <c:v>208326</c:v>
                </c:pt>
                <c:pt idx="69">
                  <c:v>208078</c:v>
                </c:pt>
                <c:pt idx="70">
                  <c:v>208936</c:v>
                </c:pt>
                <c:pt idx="71">
                  <c:v>209363</c:v>
                </c:pt>
                <c:pt idx="72">
                  <c:v>209666</c:v>
                </c:pt>
                <c:pt idx="73">
                  <c:v>209552</c:v>
                </c:pt>
                <c:pt idx="74">
                  <c:v>210832</c:v>
                </c:pt>
                <c:pt idx="75">
                  <c:v>213633</c:v>
                </c:pt>
                <c:pt idx="76">
                  <c:v>214639</c:v>
                </c:pt>
                <c:pt idx="77">
                  <c:v>216337</c:v>
                </c:pt>
                <c:pt idx="78">
                  <c:v>214841</c:v>
                </c:pt>
                <c:pt idx="79">
                  <c:v>213636</c:v>
                </c:pt>
                <c:pt idx="80">
                  <c:v>215720</c:v>
                </c:pt>
                <c:pt idx="81">
                  <c:v>219483</c:v>
                </c:pt>
                <c:pt idx="82">
                  <c:v>221134</c:v>
                </c:pt>
                <c:pt idx="83">
                  <c:v>223179</c:v>
                </c:pt>
                <c:pt idx="84">
                  <c:v>223997</c:v>
                </c:pt>
                <c:pt idx="85">
                  <c:v>226250</c:v>
                </c:pt>
                <c:pt idx="86">
                  <c:v>227417</c:v>
                </c:pt>
                <c:pt idx="87">
                  <c:v>229037</c:v>
                </c:pt>
                <c:pt idx="88">
                  <c:v>231235</c:v>
                </c:pt>
                <c:pt idx="89">
                  <c:v>231903</c:v>
                </c:pt>
                <c:pt idx="90">
                  <c:v>233948</c:v>
                </c:pt>
                <c:pt idx="91">
                  <c:v>236566</c:v>
                </c:pt>
                <c:pt idx="92">
                  <c:v>237481</c:v>
                </c:pt>
                <c:pt idx="93">
                  <c:v>237553</c:v>
                </c:pt>
                <c:pt idx="94">
                  <c:v>240544</c:v>
                </c:pt>
                <c:pt idx="95">
                  <c:v>245485</c:v>
                </c:pt>
                <c:pt idx="96">
                  <c:v>243436</c:v>
                </c:pt>
                <c:pt idx="97">
                  <c:v>247133</c:v>
                </c:pt>
                <c:pt idx="98">
                  <c:v>249825</c:v>
                </c:pt>
                <c:pt idx="99">
                  <c:v>245831</c:v>
                </c:pt>
                <c:pt idx="100">
                  <c:v>246201</c:v>
                </c:pt>
                <c:pt idx="101">
                  <c:v>248160</c:v>
                </c:pt>
                <c:pt idx="102">
                  <c:v>247176</c:v>
                </c:pt>
                <c:pt idx="103">
                  <c:v>247576</c:v>
                </c:pt>
                <c:pt idx="104">
                  <c:v>251837</c:v>
                </c:pt>
                <c:pt idx="105">
                  <c:v>251221</c:v>
                </c:pt>
                <c:pt idx="106">
                  <c:v>250331</c:v>
                </c:pt>
                <c:pt idx="107">
                  <c:v>250658</c:v>
                </c:pt>
                <c:pt idx="108">
                  <c:v>252654</c:v>
                </c:pt>
                <c:pt idx="109">
                  <c:v>252704</c:v>
                </c:pt>
                <c:pt idx="110">
                  <c:v>250328</c:v>
                </c:pt>
                <c:pt idx="111">
                  <c:v>254763</c:v>
                </c:pt>
                <c:pt idx="112">
                  <c:v>255218</c:v>
                </c:pt>
                <c:pt idx="113">
                  <c:v>254022</c:v>
                </c:pt>
                <c:pt idx="114">
                  <c:v>252997</c:v>
                </c:pt>
                <c:pt idx="115">
                  <c:v>254560</c:v>
                </c:pt>
                <c:pt idx="116">
                  <c:v>249845</c:v>
                </c:pt>
                <c:pt idx="117">
                  <c:v>267999</c:v>
                </c:pt>
                <c:pt idx="118">
                  <c:v>260514</c:v>
                </c:pt>
                <c:pt idx="119">
                  <c:v>256549</c:v>
                </c:pt>
                <c:pt idx="120">
                  <c:v>256307</c:v>
                </c:pt>
                <c:pt idx="121">
                  <c:v>257670</c:v>
                </c:pt>
                <c:pt idx="122">
                  <c:v>257059</c:v>
                </c:pt>
                <c:pt idx="123">
                  <c:v>261333</c:v>
                </c:pt>
                <c:pt idx="124">
                  <c:v>257573</c:v>
                </c:pt>
                <c:pt idx="125">
                  <c:v>259786</c:v>
                </c:pt>
                <c:pt idx="126">
                  <c:v>262769</c:v>
                </c:pt>
                <c:pt idx="127">
                  <c:v>265043</c:v>
                </c:pt>
                <c:pt idx="128">
                  <c:v>260626</c:v>
                </c:pt>
                <c:pt idx="129">
                  <c:v>261953</c:v>
                </c:pt>
                <c:pt idx="130">
                  <c:v>263568</c:v>
                </c:pt>
                <c:pt idx="131">
                  <c:v>265930</c:v>
                </c:pt>
                <c:pt idx="132">
                  <c:v>267230</c:v>
                </c:pt>
                <c:pt idx="133">
                  <c:v>263188</c:v>
                </c:pt>
                <c:pt idx="134">
                  <c:v>267820</c:v>
                </c:pt>
                <c:pt idx="135">
                  <c:v>267197</c:v>
                </c:pt>
                <c:pt idx="136">
                  <c:v>267362</c:v>
                </c:pt>
                <c:pt idx="137">
                  <c:v>270396</c:v>
                </c:pt>
                <c:pt idx="138">
                  <c:v>273352</c:v>
                </c:pt>
                <c:pt idx="139">
                  <c:v>277965</c:v>
                </c:pt>
                <c:pt idx="140">
                  <c:v>276430</c:v>
                </c:pt>
                <c:pt idx="141">
                  <c:v>274764</c:v>
                </c:pt>
                <c:pt idx="142">
                  <c:v>278298</c:v>
                </c:pt>
                <c:pt idx="143">
                  <c:v>277612</c:v>
                </c:pt>
                <c:pt idx="144">
                  <c:v>278913</c:v>
                </c:pt>
                <c:pt idx="145">
                  <c:v>280932</c:v>
                </c:pt>
                <c:pt idx="146">
                  <c:v>286209</c:v>
                </c:pt>
                <c:pt idx="147">
                  <c:v>282952</c:v>
                </c:pt>
                <c:pt idx="148">
                  <c:v>288252</c:v>
                </c:pt>
                <c:pt idx="149">
                  <c:v>284133</c:v>
                </c:pt>
                <c:pt idx="150">
                  <c:v>287358</c:v>
                </c:pt>
                <c:pt idx="151">
                  <c:v>287941</c:v>
                </c:pt>
                <c:pt idx="152">
                  <c:v>293139</c:v>
                </c:pt>
                <c:pt idx="153">
                  <c:v>295115</c:v>
                </c:pt>
                <c:pt idx="154">
                  <c:v>296177</c:v>
                </c:pt>
                <c:pt idx="155">
                  <c:v>299763</c:v>
                </c:pt>
                <c:pt idx="156">
                  <c:v>296696</c:v>
                </c:pt>
                <c:pt idx="157">
                  <c:v>300557</c:v>
                </c:pt>
                <c:pt idx="158">
                  <c:v>301308</c:v>
                </c:pt>
                <c:pt idx="159">
                  <c:v>303760</c:v>
                </c:pt>
                <c:pt idx="160">
                  <c:v>301776</c:v>
                </c:pt>
                <c:pt idx="161">
                  <c:v>310989</c:v>
                </c:pt>
                <c:pt idx="162">
                  <c:v>313520</c:v>
                </c:pt>
                <c:pt idx="163">
                  <c:v>310046</c:v>
                </c:pt>
                <c:pt idx="164">
                  <c:v>310673</c:v>
                </c:pt>
                <c:pt idx="165">
                  <c:v>310479</c:v>
                </c:pt>
                <c:pt idx="166">
                  <c:v>313303</c:v>
                </c:pt>
                <c:pt idx="167">
                  <c:v>313473</c:v>
                </c:pt>
                <c:pt idx="168">
                  <c:v>322348</c:v>
                </c:pt>
                <c:pt idx="169">
                  <c:v>320171</c:v>
                </c:pt>
                <c:pt idx="170">
                  <c:v>320869</c:v>
                </c:pt>
                <c:pt idx="171">
                  <c:v>322561</c:v>
                </c:pt>
                <c:pt idx="172">
                  <c:v>321794</c:v>
                </c:pt>
                <c:pt idx="173">
                  <c:v>323184</c:v>
                </c:pt>
                <c:pt idx="174">
                  <c:v>324204</c:v>
                </c:pt>
                <c:pt idx="175">
                  <c:v>325324</c:v>
                </c:pt>
                <c:pt idx="176">
                  <c:v>323236</c:v>
                </c:pt>
                <c:pt idx="177">
                  <c:v>322678</c:v>
                </c:pt>
                <c:pt idx="178">
                  <c:v>323343</c:v>
                </c:pt>
                <c:pt idx="179">
                  <c:v>326849</c:v>
                </c:pt>
                <c:pt idx="180">
                  <c:v>327181</c:v>
                </c:pt>
                <c:pt idx="181">
                  <c:v>327953</c:v>
                </c:pt>
                <c:pt idx="182">
                  <c:v>330579</c:v>
                </c:pt>
                <c:pt idx="183">
                  <c:v>329560</c:v>
                </c:pt>
                <c:pt idx="184">
                  <c:v>334202</c:v>
                </c:pt>
                <c:pt idx="185">
                  <c:v>331076</c:v>
                </c:pt>
                <c:pt idx="186">
                  <c:v>332342</c:v>
                </c:pt>
                <c:pt idx="187">
                  <c:v>334169</c:v>
                </c:pt>
                <c:pt idx="188">
                  <c:v>335442</c:v>
                </c:pt>
                <c:pt idx="189">
                  <c:v>337530</c:v>
                </c:pt>
                <c:pt idx="190">
                  <c:v>341133</c:v>
                </c:pt>
                <c:pt idx="191">
                  <c:v>336189</c:v>
                </c:pt>
                <c:pt idx="192">
                  <c:v>337412</c:v>
                </c:pt>
                <c:pt idx="193">
                  <c:v>334584</c:v>
                </c:pt>
                <c:pt idx="194">
                  <c:v>335193</c:v>
                </c:pt>
                <c:pt idx="195">
                  <c:v>334843</c:v>
                </c:pt>
                <c:pt idx="196">
                  <c:v>337947</c:v>
                </c:pt>
                <c:pt idx="197">
                  <c:v>338311</c:v>
                </c:pt>
                <c:pt idx="198">
                  <c:v>336771</c:v>
                </c:pt>
                <c:pt idx="199">
                  <c:v>334045</c:v>
                </c:pt>
                <c:pt idx="200">
                  <c:v>328343</c:v>
                </c:pt>
                <c:pt idx="201">
                  <c:v>314830</c:v>
                </c:pt>
                <c:pt idx="202">
                  <c:v>301332</c:v>
                </c:pt>
                <c:pt idx="203">
                  <c:v>294025</c:v>
                </c:pt>
                <c:pt idx="204">
                  <c:v>298673</c:v>
                </c:pt>
                <c:pt idx="205">
                  <c:v>297631</c:v>
                </c:pt>
                <c:pt idx="206">
                  <c:v>292300</c:v>
                </c:pt>
                <c:pt idx="207">
                  <c:v>293614</c:v>
                </c:pt>
                <c:pt idx="208">
                  <c:v>296501</c:v>
                </c:pt>
                <c:pt idx="209">
                  <c:v>302169</c:v>
                </c:pt>
                <c:pt idx="210">
                  <c:v>302802</c:v>
                </c:pt>
                <c:pt idx="211">
                  <c:v>309023</c:v>
                </c:pt>
                <c:pt idx="212">
                  <c:v>301033</c:v>
                </c:pt>
                <c:pt idx="213">
                  <c:v>304154</c:v>
                </c:pt>
                <c:pt idx="214">
                  <c:v>306675</c:v>
                </c:pt>
                <c:pt idx="215">
                  <c:v>308413</c:v>
                </c:pt>
                <c:pt idx="216">
                  <c:v>308529</c:v>
                </c:pt>
                <c:pt idx="217">
                  <c:v>308520</c:v>
                </c:pt>
                <c:pt idx="218">
                  <c:v>316269</c:v>
                </c:pt>
                <c:pt idx="219">
                  <c:v>318612</c:v>
                </c:pt>
                <c:pt idx="220">
                  <c:v>315356</c:v>
                </c:pt>
                <c:pt idx="221">
                  <c:v>315250</c:v>
                </c:pt>
                <c:pt idx="222">
                  <c:v>315546</c:v>
                </c:pt>
                <c:pt idx="223">
                  <c:v>317345</c:v>
                </c:pt>
                <c:pt idx="224">
                  <c:v>319914</c:v>
                </c:pt>
                <c:pt idx="225">
                  <c:v>324043</c:v>
                </c:pt>
                <c:pt idx="226">
                  <c:v>327635</c:v>
                </c:pt>
                <c:pt idx="227">
                  <c:v>329741</c:v>
                </c:pt>
                <c:pt idx="228">
                  <c:v>332140</c:v>
                </c:pt>
                <c:pt idx="229">
                  <c:v>334674</c:v>
                </c:pt>
                <c:pt idx="230">
                  <c:v>337935</c:v>
                </c:pt>
                <c:pt idx="231">
                  <c:v>340149</c:v>
                </c:pt>
                <c:pt idx="232">
                  <c:v>339232</c:v>
                </c:pt>
                <c:pt idx="233">
                  <c:v>341657</c:v>
                </c:pt>
                <c:pt idx="234">
                  <c:v>341274</c:v>
                </c:pt>
                <c:pt idx="235">
                  <c:v>342228</c:v>
                </c:pt>
                <c:pt idx="236">
                  <c:v>345696</c:v>
                </c:pt>
                <c:pt idx="237">
                  <c:v>347717</c:v>
                </c:pt>
                <c:pt idx="238">
                  <c:v>349352</c:v>
                </c:pt>
                <c:pt idx="239">
                  <c:v>349973</c:v>
                </c:pt>
                <c:pt idx="240">
                  <c:v>352610</c:v>
                </c:pt>
                <c:pt idx="241">
                  <c:v>357233</c:v>
                </c:pt>
                <c:pt idx="242">
                  <c:v>358862</c:v>
                </c:pt>
                <c:pt idx="243">
                  <c:v>356550</c:v>
                </c:pt>
                <c:pt idx="244">
                  <c:v>356050</c:v>
                </c:pt>
                <c:pt idx="245">
                  <c:v>352556</c:v>
                </c:pt>
                <c:pt idx="246">
                  <c:v>353782</c:v>
                </c:pt>
                <c:pt idx="247">
                  <c:v>358397</c:v>
                </c:pt>
                <c:pt idx="248">
                  <c:v>361281</c:v>
                </c:pt>
                <c:pt idx="249">
                  <c:v>362129</c:v>
                </c:pt>
                <c:pt idx="250">
                  <c:v>363013</c:v>
                </c:pt>
                <c:pt idx="251">
                  <c:v>364299</c:v>
                </c:pt>
                <c:pt idx="252">
                  <c:v>367136</c:v>
                </c:pt>
                <c:pt idx="253">
                  <c:v>372356</c:v>
                </c:pt>
                <c:pt idx="254">
                  <c:v>369184</c:v>
                </c:pt>
                <c:pt idx="255">
                  <c:v>367498</c:v>
                </c:pt>
                <c:pt idx="256">
                  <c:v>369367</c:v>
                </c:pt>
                <c:pt idx="257">
                  <c:v>370842</c:v>
                </c:pt>
                <c:pt idx="258">
                  <c:v>373506</c:v>
                </c:pt>
                <c:pt idx="259">
                  <c:v>372534</c:v>
                </c:pt>
                <c:pt idx="260">
                  <c:v>372024</c:v>
                </c:pt>
                <c:pt idx="261">
                  <c:v>373308</c:v>
                </c:pt>
                <c:pt idx="262">
                  <c:v>373969</c:v>
                </c:pt>
                <c:pt idx="263">
                  <c:v>376505</c:v>
                </c:pt>
                <c:pt idx="264">
                  <c:v>372733</c:v>
                </c:pt>
                <c:pt idx="265">
                  <c:v>378225</c:v>
                </c:pt>
                <c:pt idx="266">
                  <c:v>381925</c:v>
                </c:pt>
                <c:pt idx="267">
                  <c:v>386549</c:v>
                </c:pt>
                <c:pt idx="268">
                  <c:v>386876</c:v>
                </c:pt>
                <c:pt idx="269">
                  <c:v>387554</c:v>
                </c:pt>
                <c:pt idx="270">
                  <c:v>388119</c:v>
                </c:pt>
                <c:pt idx="271">
                  <c:v>391346</c:v>
                </c:pt>
                <c:pt idx="272">
                  <c:v>389737</c:v>
                </c:pt>
                <c:pt idx="273">
                  <c:v>390428</c:v>
                </c:pt>
                <c:pt idx="274">
                  <c:v>391684</c:v>
                </c:pt>
                <c:pt idx="275">
                  <c:v>388533</c:v>
                </c:pt>
                <c:pt idx="276">
                  <c:v>385672</c:v>
                </c:pt>
                <c:pt idx="277">
                  <c:v>384783</c:v>
                </c:pt>
                <c:pt idx="278">
                  <c:v>390642</c:v>
                </c:pt>
                <c:pt idx="279">
                  <c:v>390974</c:v>
                </c:pt>
                <c:pt idx="280">
                  <c:v>394401</c:v>
                </c:pt>
                <c:pt idx="281">
                  <c:v>395076</c:v>
                </c:pt>
                <c:pt idx="282">
                  <c:v>397918</c:v>
                </c:pt>
                <c:pt idx="283">
                  <c:v>397665</c:v>
                </c:pt>
                <c:pt idx="284">
                  <c:v>396260</c:v>
                </c:pt>
                <c:pt idx="285">
                  <c:v>394829</c:v>
                </c:pt>
                <c:pt idx="286">
                  <c:v>396164</c:v>
                </c:pt>
                <c:pt idx="287">
                  <c:v>397132</c:v>
                </c:pt>
                <c:pt idx="288">
                  <c:v>395370</c:v>
                </c:pt>
                <c:pt idx="289">
                  <c:v>398143</c:v>
                </c:pt>
                <c:pt idx="290">
                  <c:v>396856</c:v>
                </c:pt>
                <c:pt idx="291">
                  <c:v>398989</c:v>
                </c:pt>
                <c:pt idx="292">
                  <c:v>400234</c:v>
                </c:pt>
                <c:pt idx="293">
                  <c:v>404730</c:v>
                </c:pt>
                <c:pt idx="294">
                  <c:v>404494</c:v>
                </c:pt>
                <c:pt idx="295">
                  <c:v>404578</c:v>
                </c:pt>
                <c:pt idx="296">
                  <c:v>406362</c:v>
                </c:pt>
                <c:pt idx="297">
                  <c:v>407921</c:v>
                </c:pt>
                <c:pt idx="298">
                  <c:v>406599</c:v>
                </c:pt>
                <c:pt idx="299">
                  <c:v>412436</c:v>
                </c:pt>
                <c:pt idx="300">
                  <c:v>416299</c:v>
                </c:pt>
                <c:pt idx="301">
                  <c:v>415060</c:v>
                </c:pt>
                <c:pt idx="302">
                  <c:v>414214</c:v>
                </c:pt>
                <c:pt idx="303">
                  <c:v>417247</c:v>
                </c:pt>
                <c:pt idx="304">
                  <c:v>415000</c:v>
                </c:pt>
                <c:pt idx="305">
                  <c:v>417072</c:v>
                </c:pt>
                <c:pt idx="306">
                  <c:v>417658</c:v>
                </c:pt>
                <c:pt idx="307">
                  <c:v>418332</c:v>
                </c:pt>
                <c:pt idx="308">
                  <c:v>427552</c:v>
                </c:pt>
                <c:pt idx="309">
                  <c:v>428663</c:v>
                </c:pt>
                <c:pt idx="310">
                  <c:v>431718</c:v>
                </c:pt>
                <c:pt idx="311">
                  <c:v>433706</c:v>
                </c:pt>
                <c:pt idx="312">
                  <c:v>434453</c:v>
                </c:pt>
                <c:pt idx="313">
                  <c:v>434970</c:v>
                </c:pt>
                <c:pt idx="314">
                  <c:v>434200</c:v>
                </c:pt>
                <c:pt idx="315">
                  <c:v>436873</c:v>
                </c:pt>
                <c:pt idx="316">
                  <c:v>441597</c:v>
                </c:pt>
                <c:pt idx="317">
                  <c:v>441099</c:v>
                </c:pt>
                <c:pt idx="318">
                  <c:v>443270</c:v>
                </c:pt>
                <c:pt idx="319">
                  <c:v>441704</c:v>
                </c:pt>
                <c:pt idx="320">
                  <c:v>442814</c:v>
                </c:pt>
                <c:pt idx="321">
                  <c:v>448136</c:v>
                </c:pt>
                <c:pt idx="322">
                  <c:v>448756</c:v>
                </c:pt>
                <c:pt idx="323">
                  <c:v>438731</c:v>
                </c:pt>
                <c:pt idx="324">
                  <c:v>445572</c:v>
                </c:pt>
                <c:pt idx="325">
                  <c:v>442081</c:v>
                </c:pt>
                <c:pt idx="326">
                  <c:v>450752</c:v>
                </c:pt>
                <c:pt idx="327">
                  <c:v>452232</c:v>
                </c:pt>
                <c:pt idx="328">
                  <c:v>454135</c:v>
                </c:pt>
                <c:pt idx="329">
                  <c:v>455546</c:v>
                </c:pt>
                <c:pt idx="330">
                  <c:v>458974</c:v>
                </c:pt>
                <c:pt idx="331">
                  <c:v>461893</c:v>
                </c:pt>
                <c:pt idx="332">
                  <c:v>459191</c:v>
                </c:pt>
                <c:pt idx="333">
                  <c:v>461047</c:v>
                </c:pt>
                <c:pt idx="334">
                  <c:v>462513</c:v>
                </c:pt>
                <c:pt idx="335">
                  <c:v>462598</c:v>
                </c:pt>
                <c:pt idx="336">
                  <c:v>463226</c:v>
                </c:pt>
              </c:numCache>
            </c:numRef>
          </c:val>
          <c:smooth val="0"/>
          <c:extLst>
            <c:ext xmlns:c16="http://schemas.microsoft.com/office/drawing/2014/chart" uri="{C3380CC4-5D6E-409C-BE32-E72D297353CC}">
              <c16:uniqueId val="{00000001-133A-4237-A359-C79E6893BB4F}"/>
            </c:ext>
          </c:extLst>
        </c:ser>
        <c:dLbls>
          <c:showLegendKey val="0"/>
          <c:showVal val="0"/>
          <c:showCatName val="0"/>
          <c:showSerName val="0"/>
          <c:showPercent val="0"/>
          <c:showBubbleSize val="0"/>
        </c:dLbls>
        <c:smooth val="0"/>
        <c:axId val="1666542735"/>
        <c:axId val="1590373295"/>
      </c:lineChart>
      <c:dateAx>
        <c:axId val="1666542735"/>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590373295"/>
        <c:crosses val="autoZero"/>
        <c:auto val="1"/>
        <c:lblOffset val="100"/>
        <c:baseTimeUnit val="months"/>
      </c:dateAx>
      <c:valAx>
        <c:axId val="15903732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66542735"/>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U.S. Retail Sales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D.Retail!$D$1</c:f>
              <c:strCache>
                <c:ptCount val="1"/>
                <c:pt idx="0">
                  <c:v>Retail Growth</c:v>
                </c:pt>
              </c:strCache>
            </c:strRef>
          </c:tx>
          <c:spPr>
            <a:solidFill>
              <a:schemeClr val="accent1"/>
            </a:solidFill>
            <a:ln w="44450">
              <a:noFill/>
            </a:ln>
            <a:effectLst>
              <a:outerShdw blurRad="50800" dist="38100" dir="2700000" algn="tl" rotWithShape="0">
                <a:prstClr val="black">
                  <a:alpha val="40000"/>
                </a:prstClr>
              </a:outerShdw>
            </a:effectLst>
          </c:spPr>
          <c:invertIfNegative val="0"/>
          <c:cat>
            <c:numRef>
              <c:f>D.Retail!$A$326:$A$338</c:f>
              <c:numCache>
                <c:formatCode>m/d/yyyy</c:formatCode>
                <c:ptCount val="1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numCache>
            </c:numRef>
          </c:cat>
          <c:val>
            <c:numRef>
              <c:f>D.Retail!$D$326:$D$338</c:f>
              <c:numCache>
                <c:formatCode>0</c:formatCode>
                <c:ptCount val="13"/>
                <c:pt idx="0">
                  <c:v>2.6986612007021904E-2</c:v>
                </c:pt>
                <c:pt idx="1">
                  <c:v>1.9015086814761162E-2</c:v>
                </c:pt>
                <c:pt idx="2">
                  <c:v>3.8261022418737411E-2</c:v>
                </c:pt>
                <c:pt idx="3">
                  <c:v>3.7798330187797546E-2</c:v>
                </c:pt>
                <c:pt idx="4">
                  <c:v>3.01081333309412E-2</c:v>
                </c:pt>
                <c:pt idx="5">
                  <c:v>3.3325187861919403E-2</c:v>
                </c:pt>
                <c:pt idx="6">
                  <c:v>3.5322807729244232E-2</c:v>
                </c:pt>
                <c:pt idx="7">
                  <c:v>4.350392147898674E-2</c:v>
                </c:pt>
                <c:pt idx="8">
                  <c:v>3.9728183299303055E-2</c:v>
                </c:pt>
                <c:pt idx="9">
                  <c:v>3.1362898647785187E-2</c:v>
                </c:pt>
                <c:pt idx="10">
                  <c:v>3.2676488161087036E-2</c:v>
                </c:pt>
                <c:pt idx="11">
                  <c:v>5.5197633802890778E-2</c:v>
                </c:pt>
                <c:pt idx="12">
                  <c:v>4.37813401222229E-2</c:v>
                </c:pt>
              </c:numCache>
            </c:numRef>
          </c:val>
          <c:extLst>
            <c:ext xmlns:c16="http://schemas.microsoft.com/office/drawing/2014/chart" uri="{C3380CC4-5D6E-409C-BE32-E72D297353CC}">
              <c16:uniqueId val="{00000000-C71C-4C16-A93E-E1CF5599D86E}"/>
            </c:ext>
          </c:extLst>
        </c:ser>
        <c:ser>
          <c:idx val="1"/>
          <c:order val="1"/>
          <c:tx>
            <c:strRef>
              <c:f>D.Retail!$E$1</c:f>
              <c:strCache>
                <c:ptCount val="1"/>
                <c:pt idx="0">
                  <c:v>Retail Growth (x Food/Autos)</c:v>
                </c:pt>
              </c:strCache>
            </c:strRef>
          </c:tx>
          <c:spPr>
            <a:solidFill>
              <a:schemeClr val="accent2"/>
            </a:solidFill>
            <a:ln w="44450">
              <a:noFill/>
            </a:ln>
            <a:effectLst>
              <a:outerShdw blurRad="50800" dist="38100" dir="2700000" algn="tl" rotWithShape="0">
                <a:prstClr val="black">
                  <a:alpha val="40000"/>
                </a:prstClr>
              </a:outerShdw>
            </a:effectLst>
          </c:spPr>
          <c:invertIfNegative val="0"/>
          <c:cat>
            <c:numRef>
              <c:f>D.Retail!$A$326:$A$338</c:f>
              <c:numCache>
                <c:formatCode>m/d/yyyy</c:formatCode>
                <c:ptCount val="1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numCache>
            </c:numRef>
          </c:cat>
          <c:val>
            <c:numRef>
              <c:f>D.Retail!$E$326:$E$338</c:f>
              <c:numCache>
                <c:formatCode>0</c:formatCode>
                <c:ptCount val="13"/>
                <c:pt idx="0">
                  <c:v>2.5593101978302002E-2</c:v>
                </c:pt>
                <c:pt idx="1">
                  <c:v>1.6348253935575485E-2</c:v>
                </c:pt>
                <c:pt idx="2">
                  <c:v>3.8120683282613754E-2</c:v>
                </c:pt>
                <c:pt idx="3">
                  <c:v>3.5156670957803726E-2</c:v>
                </c:pt>
                <c:pt idx="4">
                  <c:v>2.8392402455210686E-2</c:v>
                </c:pt>
                <c:pt idx="5">
                  <c:v>3.2752282917499542E-2</c:v>
                </c:pt>
                <c:pt idx="6">
                  <c:v>3.5427618771791458E-2</c:v>
                </c:pt>
                <c:pt idx="7">
                  <c:v>4.5707080513238907E-2</c:v>
                </c:pt>
                <c:pt idx="8">
                  <c:v>3.6983925849199295E-2</c:v>
                </c:pt>
                <c:pt idx="9">
                  <c:v>2.8810450807213783E-2</c:v>
                </c:pt>
                <c:pt idx="10">
                  <c:v>3.0655857175588608E-2</c:v>
                </c:pt>
                <c:pt idx="11">
                  <c:v>5.4400075227022171E-2</c:v>
                </c:pt>
                <c:pt idx="12">
                  <c:v>3.9620980620384216E-2</c:v>
                </c:pt>
              </c:numCache>
            </c:numRef>
          </c:val>
          <c:extLst>
            <c:ext xmlns:c16="http://schemas.microsoft.com/office/drawing/2014/chart" uri="{C3380CC4-5D6E-409C-BE32-E72D297353CC}">
              <c16:uniqueId val="{00000001-C71C-4C16-A93E-E1CF5599D86E}"/>
            </c:ext>
          </c:extLst>
        </c:ser>
        <c:dLbls>
          <c:showLegendKey val="0"/>
          <c:showVal val="0"/>
          <c:showCatName val="0"/>
          <c:showSerName val="0"/>
          <c:showPercent val="0"/>
          <c:showBubbleSize val="0"/>
        </c:dLbls>
        <c:gapWidth val="150"/>
        <c:axId val="1666542735"/>
        <c:axId val="1590373295"/>
      </c:barChart>
      <c:dateAx>
        <c:axId val="1666542735"/>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590373295"/>
        <c:crosses val="autoZero"/>
        <c:auto val="1"/>
        <c:lblOffset val="100"/>
        <c:baseTimeUnit val="months"/>
      </c:dateAx>
      <c:valAx>
        <c:axId val="15903732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6654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600" dirty="0"/>
              <a:t>Consumer Debt &amp; Mortgage Debt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v>Mortgage Debt</c:v>
          </c:tx>
          <c:spPr>
            <a:ln w="44450" cap="rnd">
              <a:solidFill>
                <a:schemeClr val="accent1"/>
              </a:solidFill>
              <a:round/>
            </a:ln>
            <a:effectLst>
              <a:outerShdw blurRad="50800" dist="38100" dir="2700000" algn="tl" rotWithShape="0">
                <a:prstClr val="black">
                  <a:alpha val="40000"/>
                </a:prstClr>
              </a:outerShdw>
            </a:effectLst>
          </c:spPr>
          <c:marker>
            <c:symbol val="none"/>
          </c:marker>
          <c:cat>
            <c:strRef>
              <c:f>D.FOR!$F$2:$F$159</c:f>
              <c:strCache>
                <c:ptCount val="158"/>
                <c:pt idx="0">
                  <c:v>Q1-80</c:v>
                </c:pt>
                <c:pt idx="1">
                  <c:v>Q2-80</c:v>
                </c:pt>
                <c:pt idx="2">
                  <c:v>Q3-80</c:v>
                </c:pt>
                <c:pt idx="3">
                  <c:v>Q4-80</c:v>
                </c:pt>
                <c:pt idx="4">
                  <c:v>Q1-81</c:v>
                </c:pt>
                <c:pt idx="5">
                  <c:v>Q2-81</c:v>
                </c:pt>
                <c:pt idx="6">
                  <c:v>Q3-81</c:v>
                </c:pt>
                <c:pt idx="7">
                  <c:v>Q4-81</c:v>
                </c:pt>
                <c:pt idx="8">
                  <c:v>Q1-82</c:v>
                </c:pt>
                <c:pt idx="9">
                  <c:v>Q2-82</c:v>
                </c:pt>
                <c:pt idx="10">
                  <c:v>Q3-82</c:v>
                </c:pt>
                <c:pt idx="11">
                  <c:v>Q4-82</c:v>
                </c:pt>
                <c:pt idx="12">
                  <c:v>Q1-83</c:v>
                </c:pt>
                <c:pt idx="13">
                  <c:v>Q2-83</c:v>
                </c:pt>
                <c:pt idx="14">
                  <c:v>Q3-83</c:v>
                </c:pt>
                <c:pt idx="15">
                  <c:v>Q4-83</c:v>
                </c:pt>
                <c:pt idx="16">
                  <c:v>Q1-84</c:v>
                </c:pt>
                <c:pt idx="17">
                  <c:v>Q2-84</c:v>
                </c:pt>
                <c:pt idx="18">
                  <c:v>Q3-84</c:v>
                </c:pt>
                <c:pt idx="19">
                  <c:v>Q4-84</c:v>
                </c:pt>
                <c:pt idx="20">
                  <c:v>Q1-85</c:v>
                </c:pt>
                <c:pt idx="21">
                  <c:v>Q2-85</c:v>
                </c:pt>
                <c:pt idx="22">
                  <c:v>Q3-85</c:v>
                </c:pt>
                <c:pt idx="23">
                  <c:v>Q4-85</c:v>
                </c:pt>
                <c:pt idx="24">
                  <c:v>Q1-86</c:v>
                </c:pt>
                <c:pt idx="25">
                  <c:v>Q2-86</c:v>
                </c:pt>
                <c:pt idx="26">
                  <c:v>Q3-86</c:v>
                </c:pt>
                <c:pt idx="27">
                  <c:v>Q4-86</c:v>
                </c:pt>
                <c:pt idx="28">
                  <c:v>Q1-87</c:v>
                </c:pt>
                <c:pt idx="29">
                  <c:v>Q2-87</c:v>
                </c:pt>
                <c:pt idx="30">
                  <c:v>Q3-87</c:v>
                </c:pt>
                <c:pt idx="31">
                  <c:v>Q4-87</c:v>
                </c:pt>
                <c:pt idx="32">
                  <c:v>Q1-88</c:v>
                </c:pt>
                <c:pt idx="33">
                  <c:v>Q2-88</c:v>
                </c:pt>
                <c:pt idx="34">
                  <c:v>Q3-88</c:v>
                </c:pt>
                <c:pt idx="35">
                  <c:v>Q4-88</c:v>
                </c:pt>
                <c:pt idx="36">
                  <c:v>Q1-89</c:v>
                </c:pt>
                <c:pt idx="37">
                  <c:v>Q2-89</c:v>
                </c:pt>
                <c:pt idx="38">
                  <c:v>Q3-89</c:v>
                </c:pt>
                <c:pt idx="39">
                  <c:v>Q4-89</c:v>
                </c:pt>
                <c:pt idx="40">
                  <c:v>Q1-90</c:v>
                </c:pt>
                <c:pt idx="41">
                  <c:v>Q2-90</c:v>
                </c:pt>
                <c:pt idx="42">
                  <c:v>Q3-90</c:v>
                </c:pt>
                <c:pt idx="43">
                  <c:v>Q4-90</c:v>
                </c:pt>
                <c:pt idx="44">
                  <c:v>Q1-91</c:v>
                </c:pt>
                <c:pt idx="45">
                  <c:v>Q2-91</c:v>
                </c:pt>
                <c:pt idx="46">
                  <c:v>Q3-91</c:v>
                </c:pt>
                <c:pt idx="47">
                  <c:v>Q4-91</c:v>
                </c:pt>
                <c:pt idx="48">
                  <c:v>Q1-92</c:v>
                </c:pt>
                <c:pt idx="49">
                  <c:v>Q2-92</c:v>
                </c:pt>
                <c:pt idx="50">
                  <c:v>Q3-92</c:v>
                </c:pt>
                <c:pt idx="51">
                  <c:v>Q4-92</c:v>
                </c:pt>
                <c:pt idx="52">
                  <c:v>Q1-93</c:v>
                </c:pt>
                <c:pt idx="53">
                  <c:v>Q2-93</c:v>
                </c:pt>
                <c:pt idx="54">
                  <c:v>Q3-93</c:v>
                </c:pt>
                <c:pt idx="55">
                  <c:v>Q4-93</c:v>
                </c:pt>
                <c:pt idx="56">
                  <c:v>Q1-94</c:v>
                </c:pt>
                <c:pt idx="57">
                  <c:v>Q2-94</c:v>
                </c:pt>
                <c:pt idx="58">
                  <c:v>Q3-94</c:v>
                </c:pt>
                <c:pt idx="59">
                  <c:v>Q4-94</c:v>
                </c:pt>
                <c:pt idx="60">
                  <c:v>Q1-95</c:v>
                </c:pt>
                <c:pt idx="61">
                  <c:v>Q2-95</c:v>
                </c:pt>
                <c:pt idx="62">
                  <c:v>Q3-95</c:v>
                </c:pt>
                <c:pt idx="63">
                  <c:v>Q4-95</c:v>
                </c:pt>
                <c:pt idx="64">
                  <c:v>Q1-96</c:v>
                </c:pt>
                <c:pt idx="65">
                  <c:v>Q2-96</c:v>
                </c:pt>
                <c:pt idx="66">
                  <c:v>Q3-96</c:v>
                </c:pt>
                <c:pt idx="67">
                  <c:v>Q4-96</c:v>
                </c:pt>
                <c:pt idx="68">
                  <c:v>Q1-97</c:v>
                </c:pt>
                <c:pt idx="69">
                  <c:v>Q2-97</c:v>
                </c:pt>
                <c:pt idx="70">
                  <c:v>Q3-97</c:v>
                </c:pt>
                <c:pt idx="71">
                  <c:v>Q4-97</c:v>
                </c:pt>
                <c:pt idx="72">
                  <c:v>Q1-98</c:v>
                </c:pt>
                <c:pt idx="73">
                  <c:v>Q2-98</c:v>
                </c:pt>
                <c:pt idx="74">
                  <c:v>Q3-98</c:v>
                </c:pt>
                <c:pt idx="75">
                  <c:v>Q4-98</c:v>
                </c:pt>
                <c:pt idx="76">
                  <c:v>Q1-99</c:v>
                </c:pt>
                <c:pt idx="77">
                  <c:v>Q2-99</c:v>
                </c:pt>
                <c:pt idx="78">
                  <c:v>Q3-99</c:v>
                </c:pt>
                <c:pt idx="79">
                  <c:v>Q4-99</c:v>
                </c:pt>
                <c:pt idx="80">
                  <c:v>Q1-00</c:v>
                </c:pt>
                <c:pt idx="81">
                  <c:v>Q2-00</c:v>
                </c:pt>
                <c:pt idx="82">
                  <c:v>Q3-00</c:v>
                </c:pt>
                <c:pt idx="83">
                  <c:v>Q4-00</c:v>
                </c:pt>
                <c:pt idx="84">
                  <c:v>Q1-01</c:v>
                </c:pt>
                <c:pt idx="85">
                  <c:v>Q2-01</c:v>
                </c:pt>
                <c:pt idx="86">
                  <c:v>Q3-01</c:v>
                </c:pt>
                <c:pt idx="87">
                  <c:v>Q4-01</c:v>
                </c:pt>
                <c:pt idx="88">
                  <c:v>Q1-02</c:v>
                </c:pt>
                <c:pt idx="89">
                  <c:v>Q2-02</c:v>
                </c:pt>
                <c:pt idx="90">
                  <c:v>Q3-02</c:v>
                </c:pt>
                <c:pt idx="91">
                  <c:v>Q4-02</c:v>
                </c:pt>
                <c:pt idx="92">
                  <c:v>Q1-03</c:v>
                </c:pt>
                <c:pt idx="93">
                  <c:v>Q2-03</c:v>
                </c:pt>
                <c:pt idx="94">
                  <c:v>Q3-03</c:v>
                </c:pt>
                <c:pt idx="95">
                  <c:v>Q4-03</c:v>
                </c:pt>
                <c:pt idx="96">
                  <c:v>Q1-04</c:v>
                </c:pt>
                <c:pt idx="97">
                  <c:v>Q2-04</c:v>
                </c:pt>
                <c:pt idx="98">
                  <c:v>Q3-04</c:v>
                </c:pt>
                <c:pt idx="99">
                  <c:v>Q4-04</c:v>
                </c:pt>
                <c:pt idx="100">
                  <c:v>Q1-05</c:v>
                </c:pt>
                <c:pt idx="101">
                  <c:v>Q2-05</c:v>
                </c:pt>
                <c:pt idx="102">
                  <c:v>Q3-05</c:v>
                </c:pt>
                <c:pt idx="103">
                  <c:v>Q4-05</c:v>
                </c:pt>
                <c:pt idx="104">
                  <c:v>Q1-06</c:v>
                </c:pt>
                <c:pt idx="105">
                  <c:v>Q2-06</c:v>
                </c:pt>
                <c:pt idx="106">
                  <c:v>Q3-06</c:v>
                </c:pt>
                <c:pt idx="107">
                  <c:v>Q4-06</c:v>
                </c:pt>
                <c:pt idx="108">
                  <c:v>Q1-07</c:v>
                </c:pt>
                <c:pt idx="109">
                  <c:v>Q2-07</c:v>
                </c:pt>
                <c:pt idx="110">
                  <c:v>Q3-07</c:v>
                </c:pt>
                <c:pt idx="111">
                  <c:v>Q4-07</c:v>
                </c:pt>
                <c:pt idx="112">
                  <c:v>Q1-08</c:v>
                </c:pt>
                <c:pt idx="113">
                  <c:v>Q2-08</c:v>
                </c:pt>
                <c:pt idx="114">
                  <c:v>Q3-08</c:v>
                </c:pt>
                <c:pt idx="115">
                  <c:v>Q4-08</c:v>
                </c:pt>
                <c:pt idx="116">
                  <c:v>Q1-09</c:v>
                </c:pt>
                <c:pt idx="117">
                  <c:v>Q2-09</c:v>
                </c:pt>
                <c:pt idx="118">
                  <c:v>Q3-09</c:v>
                </c:pt>
                <c:pt idx="119">
                  <c:v>Q4-09</c:v>
                </c:pt>
                <c:pt idx="120">
                  <c:v>Q1-10</c:v>
                </c:pt>
                <c:pt idx="121">
                  <c:v>Q2-10</c:v>
                </c:pt>
                <c:pt idx="122">
                  <c:v>Q3-10</c:v>
                </c:pt>
                <c:pt idx="123">
                  <c:v>Q4-10</c:v>
                </c:pt>
                <c:pt idx="124">
                  <c:v>Q1-11</c:v>
                </c:pt>
                <c:pt idx="125">
                  <c:v>Q2-11</c:v>
                </c:pt>
                <c:pt idx="126">
                  <c:v>Q3-11</c:v>
                </c:pt>
                <c:pt idx="127">
                  <c:v>Q4-11</c:v>
                </c:pt>
                <c:pt idx="128">
                  <c:v>Q1-12</c:v>
                </c:pt>
                <c:pt idx="129">
                  <c:v>Q2-12</c:v>
                </c:pt>
                <c:pt idx="130">
                  <c:v>Q3-12</c:v>
                </c:pt>
                <c:pt idx="131">
                  <c:v>Q4-12</c:v>
                </c:pt>
                <c:pt idx="132">
                  <c:v>Q1-13</c:v>
                </c:pt>
                <c:pt idx="133">
                  <c:v>Q2-13</c:v>
                </c:pt>
                <c:pt idx="134">
                  <c:v>Q3-13</c:v>
                </c:pt>
                <c:pt idx="135">
                  <c:v>Q4-13</c:v>
                </c:pt>
                <c:pt idx="136">
                  <c:v>Q1-14</c:v>
                </c:pt>
                <c:pt idx="137">
                  <c:v>Q2-14</c:v>
                </c:pt>
                <c:pt idx="138">
                  <c:v>Q3-14</c:v>
                </c:pt>
                <c:pt idx="139">
                  <c:v>Q4-14</c:v>
                </c:pt>
                <c:pt idx="140">
                  <c:v>Q1-15</c:v>
                </c:pt>
                <c:pt idx="141">
                  <c:v>Q2-15</c:v>
                </c:pt>
                <c:pt idx="142">
                  <c:v>Q3-15</c:v>
                </c:pt>
                <c:pt idx="143">
                  <c:v>Q4-15</c:v>
                </c:pt>
                <c:pt idx="144">
                  <c:v>Q1-16</c:v>
                </c:pt>
                <c:pt idx="145">
                  <c:v>Q2-16</c:v>
                </c:pt>
                <c:pt idx="146">
                  <c:v>Q3-16</c:v>
                </c:pt>
                <c:pt idx="147">
                  <c:v>Q4-16</c:v>
                </c:pt>
                <c:pt idx="148">
                  <c:v>Q1-17</c:v>
                </c:pt>
                <c:pt idx="149">
                  <c:v>Q2-17</c:v>
                </c:pt>
                <c:pt idx="150">
                  <c:v>Q3-17</c:v>
                </c:pt>
                <c:pt idx="151">
                  <c:v>Q4-17</c:v>
                </c:pt>
                <c:pt idx="152">
                  <c:v>Q1-18</c:v>
                </c:pt>
                <c:pt idx="153">
                  <c:v>Q2-18</c:v>
                </c:pt>
                <c:pt idx="154">
                  <c:v>Q3-18</c:v>
                </c:pt>
                <c:pt idx="155">
                  <c:v>Q4-18</c:v>
                </c:pt>
                <c:pt idx="156">
                  <c:v>Q1-19</c:v>
                </c:pt>
                <c:pt idx="157">
                  <c:v>Q2-19</c:v>
                </c:pt>
              </c:strCache>
            </c:strRef>
          </c:cat>
          <c:val>
            <c:numRef>
              <c:f>D.FOR!$B$2:$B$159</c:f>
              <c:numCache>
                <c:formatCode>0</c:formatCode>
                <c:ptCount val="158"/>
                <c:pt idx="0">
                  <c:v>4.3757140000000003</c:v>
                </c:pt>
                <c:pt idx="1">
                  <c:v>4.484928</c:v>
                </c:pt>
                <c:pt idx="2">
                  <c:v>4.4933860000000001</c:v>
                </c:pt>
                <c:pt idx="3">
                  <c:v>4.5121310000000001</c:v>
                </c:pt>
                <c:pt idx="4">
                  <c:v>4.596082</c:v>
                </c:pt>
                <c:pt idx="5">
                  <c:v>4.723624</c:v>
                </c:pt>
                <c:pt idx="6">
                  <c:v>4.7201019999999998</c:v>
                </c:pt>
                <c:pt idx="7">
                  <c:v>4.8027759999999997</c:v>
                </c:pt>
                <c:pt idx="8">
                  <c:v>4.8845270000000003</c:v>
                </c:pt>
                <c:pt idx="9">
                  <c:v>4.9306890000000001</c:v>
                </c:pt>
                <c:pt idx="10">
                  <c:v>4.8903619999999997</c:v>
                </c:pt>
                <c:pt idx="11">
                  <c:v>4.8763759999999996</c:v>
                </c:pt>
                <c:pt idx="12">
                  <c:v>4.8505750000000001</c:v>
                </c:pt>
                <c:pt idx="13">
                  <c:v>4.8505960000000004</c:v>
                </c:pt>
                <c:pt idx="14">
                  <c:v>4.8542050000000003</c:v>
                </c:pt>
                <c:pt idx="15">
                  <c:v>4.8703279999999998</c:v>
                </c:pt>
                <c:pt idx="16">
                  <c:v>4.8956749999999998</c:v>
                </c:pt>
                <c:pt idx="17">
                  <c:v>4.9342670000000002</c:v>
                </c:pt>
                <c:pt idx="18">
                  <c:v>4.9722939999999998</c:v>
                </c:pt>
                <c:pt idx="19">
                  <c:v>5.0428870000000003</c:v>
                </c:pt>
                <c:pt idx="20">
                  <c:v>5.2200300000000004</c:v>
                </c:pt>
                <c:pt idx="21">
                  <c:v>5.2810759999999997</c:v>
                </c:pt>
                <c:pt idx="22">
                  <c:v>5.4080389999999996</c:v>
                </c:pt>
                <c:pt idx="23">
                  <c:v>5.4824989999999998</c:v>
                </c:pt>
                <c:pt idx="24">
                  <c:v>5.5049869999999999</c:v>
                </c:pt>
                <c:pt idx="25">
                  <c:v>5.5429029999999999</c:v>
                </c:pt>
                <c:pt idx="26">
                  <c:v>5.5985950000000004</c:v>
                </c:pt>
                <c:pt idx="27">
                  <c:v>5.6987569999999996</c:v>
                </c:pt>
                <c:pt idx="28">
                  <c:v>5.7051980000000002</c:v>
                </c:pt>
                <c:pt idx="29">
                  <c:v>5.8233449999999998</c:v>
                </c:pt>
                <c:pt idx="30">
                  <c:v>5.7895979999999998</c:v>
                </c:pt>
                <c:pt idx="31">
                  <c:v>5.733047</c:v>
                </c:pt>
                <c:pt idx="32">
                  <c:v>5.7340419999999996</c:v>
                </c:pt>
                <c:pt idx="33">
                  <c:v>5.7670630000000003</c:v>
                </c:pt>
                <c:pt idx="34">
                  <c:v>5.7916359999999996</c:v>
                </c:pt>
                <c:pt idx="35">
                  <c:v>5.7265889999999997</c:v>
                </c:pt>
                <c:pt idx="36">
                  <c:v>5.75387</c:v>
                </c:pt>
                <c:pt idx="37">
                  <c:v>5.8594220000000004</c:v>
                </c:pt>
                <c:pt idx="38">
                  <c:v>5.9487569999999996</c:v>
                </c:pt>
                <c:pt idx="39">
                  <c:v>5.9817970000000003</c:v>
                </c:pt>
                <c:pt idx="40">
                  <c:v>6.0135430000000003</c:v>
                </c:pt>
                <c:pt idx="41">
                  <c:v>6.06</c:v>
                </c:pt>
                <c:pt idx="42">
                  <c:v>6.1018730000000003</c:v>
                </c:pt>
                <c:pt idx="43">
                  <c:v>6.1848470000000004</c:v>
                </c:pt>
                <c:pt idx="44">
                  <c:v>6.2227930000000002</c:v>
                </c:pt>
                <c:pt idx="45">
                  <c:v>6.1956920000000002</c:v>
                </c:pt>
                <c:pt idx="46">
                  <c:v>6.1813279999999997</c:v>
                </c:pt>
                <c:pt idx="47">
                  <c:v>6.1000819999999996</c:v>
                </c:pt>
                <c:pt idx="48">
                  <c:v>5.9884019999999998</c:v>
                </c:pt>
                <c:pt idx="49">
                  <c:v>5.906447</c:v>
                </c:pt>
                <c:pt idx="50">
                  <c:v>5.8376510000000001</c:v>
                </c:pt>
                <c:pt idx="51">
                  <c:v>5.7950030000000003</c:v>
                </c:pt>
                <c:pt idx="52">
                  <c:v>5.7665819999999997</c:v>
                </c:pt>
                <c:pt idx="53">
                  <c:v>5.705527</c:v>
                </c:pt>
                <c:pt idx="54">
                  <c:v>5.7001229999999996</c:v>
                </c:pt>
                <c:pt idx="55">
                  <c:v>5.6131039999999999</c:v>
                </c:pt>
                <c:pt idx="56">
                  <c:v>5.556527</c:v>
                </c:pt>
                <c:pt idx="57">
                  <c:v>5.5282559999999998</c:v>
                </c:pt>
                <c:pt idx="58">
                  <c:v>5.551088</c:v>
                </c:pt>
                <c:pt idx="59">
                  <c:v>5.5795570000000003</c:v>
                </c:pt>
                <c:pt idx="60">
                  <c:v>5.6405010000000004</c:v>
                </c:pt>
                <c:pt idx="61">
                  <c:v>5.6860689999999998</c:v>
                </c:pt>
                <c:pt idx="62">
                  <c:v>5.6626310000000002</c:v>
                </c:pt>
                <c:pt idx="63">
                  <c:v>5.6291409999999997</c:v>
                </c:pt>
                <c:pt idx="64">
                  <c:v>5.5891390000000003</c:v>
                </c:pt>
                <c:pt idx="65">
                  <c:v>5.5945499999999999</c:v>
                </c:pt>
                <c:pt idx="66">
                  <c:v>5.6026879999999997</c:v>
                </c:pt>
                <c:pt idx="67">
                  <c:v>5.5941999999999998</c:v>
                </c:pt>
                <c:pt idx="68">
                  <c:v>5.6031360000000001</c:v>
                </c:pt>
                <c:pt idx="69">
                  <c:v>5.6255040000000003</c:v>
                </c:pt>
                <c:pt idx="70">
                  <c:v>5.6195719999999998</c:v>
                </c:pt>
                <c:pt idx="71">
                  <c:v>5.5825940000000003</c:v>
                </c:pt>
                <c:pt idx="72">
                  <c:v>5.5155380000000003</c:v>
                </c:pt>
                <c:pt idx="73">
                  <c:v>5.4940699999999998</c:v>
                </c:pt>
                <c:pt idx="74">
                  <c:v>5.4656149999999997</c:v>
                </c:pt>
                <c:pt idx="75">
                  <c:v>5.4552500000000004</c:v>
                </c:pt>
                <c:pt idx="76">
                  <c:v>5.4746439999999996</c:v>
                </c:pt>
                <c:pt idx="77">
                  <c:v>5.5252549999999996</c:v>
                </c:pt>
                <c:pt idx="78">
                  <c:v>5.5740270000000001</c:v>
                </c:pt>
                <c:pt idx="79">
                  <c:v>5.585515</c:v>
                </c:pt>
                <c:pt idx="80">
                  <c:v>5.5653199999999998</c:v>
                </c:pt>
                <c:pt idx="81">
                  <c:v>5.6163100000000004</c:v>
                </c:pt>
                <c:pt idx="82">
                  <c:v>5.6589499999999999</c:v>
                </c:pt>
                <c:pt idx="83">
                  <c:v>5.7220880000000003</c:v>
                </c:pt>
                <c:pt idx="84">
                  <c:v>5.7139179999999996</c:v>
                </c:pt>
                <c:pt idx="85">
                  <c:v>5.7897889999999999</c:v>
                </c:pt>
                <c:pt idx="86">
                  <c:v>5.7630800000000004</c:v>
                </c:pt>
                <c:pt idx="87">
                  <c:v>5.9106269999999999</c:v>
                </c:pt>
                <c:pt idx="88">
                  <c:v>5.7998450000000004</c:v>
                </c:pt>
                <c:pt idx="89">
                  <c:v>5.7701560000000001</c:v>
                </c:pt>
                <c:pt idx="90">
                  <c:v>5.818003</c:v>
                </c:pt>
                <c:pt idx="91">
                  <c:v>5.8444089999999997</c:v>
                </c:pt>
                <c:pt idx="92">
                  <c:v>5.8702639999999997</c:v>
                </c:pt>
                <c:pt idx="93">
                  <c:v>5.8471799999999998</c:v>
                </c:pt>
                <c:pt idx="94">
                  <c:v>5.7822550000000001</c:v>
                </c:pt>
                <c:pt idx="95">
                  <c:v>5.8435589999999999</c:v>
                </c:pt>
                <c:pt idx="96">
                  <c:v>5.8466300000000002</c:v>
                </c:pt>
                <c:pt idx="97">
                  <c:v>5.8382630000000004</c:v>
                </c:pt>
                <c:pt idx="98">
                  <c:v>5.9297089999999999</c:v>
                </c:pt>
                <c:pt idx="99">
                  <c:v>5.9994930000000002</c:v>
                </c:pt>
                <c:pt idx="100">
                  <c:v>6.2421369999999996</c:v>
                </c:pt>
                <c:pt idx="101">
                  <c:v>6.2932959999999998</c:v>
                </c:pt>
                <c:pt idx="102">
                  <c:v>6.4211229999999997</c:v>
                </c:pt>
                <c:pt idx="103">
                  <c:v>6.4879179999999996</c:v>
                </c:pt>
                <c:pt idx="104">
                  <c:v>6.5233420000000004</c:v>
                </c:pt>
                <c:pt idx="105">
                  <c:v>6.703703</c:v>
                </c:pt>
                <c:pt idx="106">
                  <c:v>6.8533039999999996</c:v>
                </c:pt>
                <c:pt idx="107">
                  <c:v>6.9500419999999998</c:v>
                </c:pt>
                <c:pt idx="108">
                  <c:v>6.976693</c:v>
                </c:pt>
                <c:pt idx="109">
                  <c:v>7.0211410000000001</c:v>
                </c:pt>
                <c:pt idx="110">
                  <c:v>7.10093</c:v>
                </c:pt>
                <c:pt idx="111">
                  <c:v>7.2066509999999999</c:v>
                </c:pt>
                <c:pt idx="112">
                  <c:v>7.136431</c:v>
                </c:pt>
                <c:pt idx="113">
                  <c:v>6.9469989999999999</c:v>
                </c:pt>
                <c:pt idx="114">
                  <c:v>6.9918779999999998</c:v>
                </c:pt>
                <c:pt idx="115">
                  <c:v>6.9603070000000002</c:v>
                </c:pt>
                <c:pt idx="116">
                  <c:v>6.9317019999999996</c:v>
                </c:pt>
                <c:pt idx="117">
                  <c:v>6.7403529999999998</c:v>
                </c:pt>
                <c:pt idx="118">
                  <c:v>6.6615919999999997</c:v>
                </c:pt>
                <c:pt idx="119">
                  <c:v>6.5448829999999996</c:v>
                </c:pt>
                <c:pt idx="120">
                  <c:v>6.3770280000000001</c:v>
                </c:pt>
                <c:pt idx="121">
                  <c:v>6.2117000000000004</c:v>
                </c:pt>
                <c:pt idx="122">
                  <c:v>6.1087559999999996</c:v>
                </c:pt>
                <c:pt idx="123">
                  <c:v>5.9527659999999996</c:v>
                </c:pt>
                <c:pt idx="124">
                  <c:v>5.7117509999999996</c:v>
                </c:pt>
                <c:pt idx="125">
                  <c:v>5.6412389999999997</c:v>
                </c:pt>
                <c:pt idx="126">
                  <c:v>5.5628399999999996</c:v>
                </c:pt>
                <c:pt idx="127">
                  <c:v>5.4365259999999997</c:v>
                </c:pt>
                <c:pt idx="128">
                  <c:v>5.2733569999999999</c:v>
                </c:pt>
                <c:pt idx="129">
                  <c:v>5.168507</c:v>
                </c:pt>
                <c:pt idx="130">
                  <c:v>5.1573149999999996</c:v>
                </c:pt>
                <c:pt idx="131">
                  <c:v>4.9502540000000002</c:v>
                </c:pt>
                <c:pt idx="132">
                  <c:v>5.0522390000000001</c:v>
                </c:pt>
                <c:pt idx="133">
                  <c:v>4.9548050000000003</c:v>
                </c:pt>
                <c:pt idx="134">
                  <c:v>4.8951250000000002</c:v>
                </c:pt>
                <c:pt idx="135">
                  <c:v>4.8646760000000002</c:v>
                </c:pt>
                <c:pt idx="136">
                  <c:v>4.7646319999999998</c:v>
                </c:pt>
                <c:pt idx="137">
                  <c:v>4.684507</c:v>
                </c:pt>
                <c:pt idx="138">
                  <c:v>4.6139869999999998</c:v>
                </c:pt>
                <c:pt idx="139">
                  <c:v>4.5578180000000001</c:v>
                </c:pt>
                <c:pt idx="140">
                  <c:v>4.5512990000000002</c:v>
                </c:pt>
                <c:pt idx="141">
                  <c:v>4.4858599999999997</c:v>
                </c:pt>
                <c:pt idx="142">
                  <c:v>4.45899</c:v>
                </c:pt>
                <c:pt idx="143">
                  <c:v>4.4823979999999999</c:v>
                </c:pt>
                <c:pt idx="144">
                  <c:v>4.4624759999999997</c:v>
                </c:pt>
                <c:pt idx="145">
                  <c:v>4.4628819999999996</c:v>
                </c:pt>
                <c:pt idx="146">
                  <c:v>4.448734</c:v>
                </c:pt>
                <c:pt idx="147">
                  <c:v>4.3824069999999997</c:v>
                </c:pt>
                <c:pt idx="148">
                  <c:v>4.3338020000000004</c:v>
                </c:pt>
                <c:pt idx="149">
                  <c:v>4.3158339999999997</c:v>
                </c:pt>
                <c:pt idx="150">
                  <c:v>4.3004239999999996</c:v>
                </c:pt>
                <c:pt idx="151">
                  <c:v>4.2544389999999996</c:v>
                </c:pt>
                <c:pt idx="152">
                  <c:v>4.1917559999999998</c:v>
                </c:pt>
                <c:pt idx="153">
                  <c:v>4.1872800000000003</c:v>
                </c:pt>
                <c:pt idx="154">
                  <c:v>4.1626849999999997</c:v>
                </c:pt>
                <c:pt idx="155">
                  <c:v>4.1892100000000001</c:v>
                </c:pt>
                <c:pt idx="156">
                  <c:v>4.1641550000000001</c:v>
                </c:pt>
                <c:pt idx="157">
                  <c:v>4.144495</c:v>
                </c:pt>
              </c:numCache>
            </c:numRef>
          </c:val>
          <c:smooth val="0"/>
          <c:extLst>
            <c:ext xmlns:c16="http://schemas.microsoft.com/office/drawing/2014/chart" uri="{C3380CC4-5D6E-409C-BE32-E72D297353CC}">
              <c16:uniqueId val="{00000000-F988-4A7E-8D6D-A6C20719DC86}"/>
            </c:ext>
          </c:extLst>
        </c:ser>
        <c:ser>
          <c:idx val="1"/>
          <c:order val="1"/>
          <c:tx>
            <c:v>Consumer Debt</c:v>
          </c:tx>
          <c:spPr>
            <a:ln w="44450" cap="rnd">
              <a:solidFill>
                <a:schemeClr val="accent2"/>
              </a:solidFill>
              <a:round/>
            </a:ln>
            <a:effectLst>
              <a:outerShdw blurRad="50800" dist="38100" dir="2700000" algn="tl" rotWithShape="0">
                <a:prstClr val="black">
                  <a:alpha val="40000"/>
                </a:prstClr>
              </a:outerShdw>
            </a:effectLst>
          </c:spPr>
          <c:marker>
            <c:symbol val="none"/>
          </c:marker>
          <c:cat>
            <c:strRef>
              <c:f>D.FOR!$F$2:$F$159</c:f>
              <c:strCache>
                <c:ptCount val="158"/>
                <c:pt idx="0">
                  <c:v>Q1-80</c:v>
                </c:pt>
                <c:pt idx="1">
                  <c:v>Q2-80</c:v>
                </c:pt>
                <c:pt idx="2">
                  <c:v>Q3-80</c:v>
                </c:pt>
                <c:pt idx="3">
                  <c:v>Q4-80</c:v>
                </c:pt>
                <c:pt idx="4">
                  <c:v>Q1-81</c:v>
                </c:pt>
                <c:pt idx="5">
                  <c:v>Q2-81</c:v>
                </c:pt>
                <c:pt idx="6">
                  <c:v>Q3-81</c:v>
                </c:pt>
                <c:pt idx="7">
                  <c:v>Q4-81</c:v>
                </c:pt>
                <c:pt idx="8">
                  <c:v>Q1-82</c:v>
                </c:pt>
                <c:pt idx="9">
                  <c:v>Q2-82</c:v>
                </c:pt>
                <c:pt idx="10">
                  <c:v>Q3-82</c:v>
                </c:pt>
                <c:pt idx="11">
                  <c:v>Q4-82</c:v>
                </c:pt>
                <c:pt idx="12">
                  <c:v>Q1-83</c:v>
                </c:pt>
                <c:pt idx="13">
                  <c:v>Q2-83</c:v>
                </c:pt>
                <c:pt idx="14">
                  <c:v>Q3-83</c:v>
                </c:pt>
                <c:pt idx="15">
                  <c:v>Q4-83</c:v>
                </c:pt>
                <c:pt idx="16">
                  <c:v>Q1-84</c:v>
                </c:pt>
                <c:pt idx="17">
                  <c:v>Q2-84</c:v>
                </c:pt>
                <c:pt idx="18">
                  <c:v>Q3-84</c:v>
                </c:pt>
                <c:pt idx="19">
                  <c:v>Q4-84</c:v>
                </c:pt>
                <c:pt idx="20">
                  <c:v>Q1-85</c:v>
                </c:pt>
                <c:pt idx="21">
                  <c:v>Q2-85</c:v>
                </c:pt>
                <c:pt idx="22">
                  <c:v>Q3-85</c:v>
                </c:pt>
                <c:pt idx="23">
                  <c:v>Q4-85</c:v>
                </c:pt>
                <c:pt idx="24">
                  <c:v>Q1-86</c:v>
                </c:pt>
                <c:pt idx="25">
                  <c:v>Q2-86</c:v>
                </c:pt>
                <c:pt idx="26">
                  <c:v>Q3-86</c:v>
                </c:pt>
                <c:pt idx="27">
                  <c:v>Q4-86</c:v>
                </c:pt>
                <c:pt idx="28">
                  <c:v>Q1-87</c:v>
                </c:pt>
                <c:pt idx="29">
                  <c:v>Q2-87</c:v>
                </c:pt>
                <c:pt idx="30">
                  <c:v>Q3-87</c:v>
                </c:pt>
                <c:pt idx="31">
                  <c:v>Q4-87</c:v>
                </c:pt>
                <c:pt idx="32">
                  <c:v>Q1-88</c:v>
                </c:pt>
                <c:pt idx="33">
                  <c:v>Q2-88</c:v>
                </c:pt>
                <c:pt idx="34">
                  <c:v>Q3-88</c:v>
                </c:pt>
                <c:pt idx="35">
                  <c:v>Q4-88</c:v>
                </c:pt>
                <c:pt idx="36">
                  <c:v>Q1-89</c:v>
                </c:pt>
                <c:pt idx="37">
                  <c:v>Q2-89</c:v>
                </c:pt>
                <c:pt idx="38">
                  <c:v>Q3-89</c:v>
                </c:pt>
                <c:pt idx="39">
                  <c:v>Q4-89</c:v>
                </c:pt>
                <c:pt idx="40">
                  <c:v>Q1-90</c:v>
                </c:pt>
                <c:pt idx="41">
                  <c:v>Q2-90</c:v>
                </c:pt>
                <c:pt idx="42">
                  <c:v>Q3-90</c:v>
                </c:pt>
                <c:pt idx="43">
                  <c:v>Q4-90</c:v>
                </c:pt>
                <c:pt idx="44">
                  <c:v>Q1-91</c:v>
                </c:pt>
                <c:pt idx="45">
                  <c:v>Q2-91</c:v>
                </c:pt>
                <c:pt idx="46">
                  <c:v>Q3-91</c:v>
                </c:pt>
                <c:pt idx="47">
                  <c:v>Q4-91</c:v>
                </c:pt>
                <c:pt idx="48">
                  <c:v>Q1-92</c:v>
                </c:pt>
                <c:pt idx="49">
                  <c:v>Q2-92</c:v>
                </c:pt>
                <c:pt idx="50">
                  <c:v>Q3-92</c:v>
                </c:pt>
                <c:pt idx="51">
                  <c:v>Q4-92</c:v>
                </c:pt>
                <c:pt idx="52">
                  <c:v>Q1-93</c:v>
                </c:pt>
                <c:pt idx="53">
                  <c:v>Q2-93</c:v>
                </c:pt>
                <c:pt idx="54">
                  <c:v>Q3-93</c:v>
                </c:pt>
                <c:pt idx="55">
                  <c:v>Q4-93</c:v>
                </c:pt>
                <c:pt idx="56">
                  <c:v>Q1-94</c:v>
                </c:pt>
                <c:pt idx="57">
                  <c:v>Q2-94</c:v>
                </c:pt>
                <c:pt idx="58">
                  <c:v>Q3-94</c:v>
                </c:pt>
                <c:pt idx="59">
                  <c:v>Q4-94</c:v>
                </c:pt>
                <c:pt idx="60">
                  <c:v>Q1-95</c:v>
                </c:pt>
                <c:pt idx="61">
                  <c:v>Q2-95</c:v>
                </c:pt>
                <c:pt idx="62">
                  <c:v>Q3-95</c:v>
                </c:pt>
                <c:pt idx="63">
                  <c:v>Q4-95</c:v>
                </c:pt>
                <c:pt idx="64">
                  <c:v>Q1-96</c:v>
                </c:pt>
                <c:pt idx="65">
                  <c:v>Q2-96</c:v>
                </c:pt>
                <c:pt idx="66">
                  <c:v>Q3-96</c:v>
                </c:pt>
                <c:pt idx="67">
                  <c:v>Q4-96</c:v>
                </c:pt>
                <c:pt idx="68">
                  <c:v>Q1-97</c:v>
                </c:pt>
                <c:pt idx="69">
                  <c:v>Q2-97</c:v>
                </c:pt>
                <c:pt idx="70">
                  <c:v>Q3-97</c:v>
                </c:pt>
                <c:pt idx="71">
                  <c:v>Q4-97</c:v>
                </c:pt>
                <c:pt idx="72">
                  <c:v>Q1-98</c:v>
                </c:pt>
                <c:pt idx="73">
                  <c:v>Q2-98</c:v>
                </c:pt>
                <c:pt idx="74">
                  <c:v>Q3-98</c:v>
                </c:pt>
                <c:pt idx="75">
                  <c:v>Q4-98</c:v>
                </c:pt>
                <c:pt idx="76">
                  <c:v>Q1-99</c:v>
                </c:pt>
                <c:pt idx="77">
                  <c:v>Q2-99</c:v>
                </c:pt>
                <c:pt idx="78">
                  <c:v>Q3-99</c:v>
                </c:pt>
                <c:pt idx="79">
                  <c:v>Q4-99</c:v>
                </c:pt>
                <c:pt idx="80">
                  <c:v>Q1-00</c:v>
                </c:pt>
                <c:pt idx="81">
                  <c:v>Q2-00</c:v>
                </c:pt>
                <c:pt idx="82">
                  <c:v>Q3-00</c:v>
                </c:pt>
                <c:pt idx="83">
                  <c:v>Q4-00</c:v>
                </c:pt>
                <c:pt idx="84">
                  <c:v>Q1-01</c:v>
                </c:pt>
                <c:pt idx="85">
                  <c:v>Q2-01</c:v>
                </c:pt>
                <c:pt idx="86">
                  <c:v>Q3-01</c:v>
                </c:pt>
                <c:pt idx="87">
                  <c:v>Q4-01</c:v>
                </c:pt>
                <c:pt idx="88">
                  <c:v>Q1-02</c:v>
                </c:pt>
                <c:pt idx="89">
                  <c:v>Q2-02</c:v>
                </c:pt>
                <c:pt idx="90">
                  <c:v>Q3-02</c:v>
                </c:pt>
                <c:pt idx="91">
                  <c:v>Q4-02</c:v>
                </c:pt>
                <c:pt idx="92">
                  <c:v>Q1-03</c:v>
                </c:pt>
                <c:pt idx="93">
                  <c:v>Q2-03</c:v>
                </c:pt>
                <c:pt idx="94">
                  <c:v>Q3-03</c:v>
                </c:pt>
                <c:pt idx="95">
                  <c:v>Q4-03</c:v>
                </c:pt>
                <c:pt idx="96">
                  <c:v>Q1-04</c:v>
                </c:pt>
                <c:pt idx="97">
                  <c:v>Q2-04</c:v>
                </c:pt>
                <c:pt idx="98">
                  <c:v>Q3-04</c:v>
                </c:pt>
                <c:pt idx="99">
                  <c:v>Q4-04</c:v>
                </c:pt>
                <c:pt idx="100">
                  <c:v>Q1-05</c:v>
                </c:pt>
                <c:pt idx="101">
                  <c:v>Q2-05</c:v>
                </c:pt>
                <c:pt idx="102">
                  <c:v>Q3-05</c:v>
                </c:pt>
                <c:pt idx="103">
                  <c:v>Q4-05</c:v>
                </c:pt>
                <c:pt idx="104">
                  <c:v>Q1-06</c:v>
                </c:pt>
                <c:pt idx="105">
                  <c:v>Q2-06</c:v>
                </c:pt>
                <c:pt idx="106">
                  <c:v>Q3-06</c:v>
                </c:pt>
                <c:pt idx="107">
                  <c:v>Q4-06</c:v>
                </c:pt>
                <c:pt idx="108">
                  <c:v>Q1-07</c:v>
                </c:pt>
                <c:pt idx="109">
                  <c:v>Q2-07</c:v>
                </c:pt>
                <c:pt idx="110">
                  <c:v>Q3-07</c:v>
                </c:pt>
                <c:pt idx="111">
                  <c:v>Q4-07</c:v>
                </c:pt>
                <c:pt idx="112">
                  <c:v>Q1-08</c:v>
                </c:pt>
                <c:pt idx="113">
                  <c:v>Q2-08</c:v>
                </c:pt>
                <c:pt idx="114">
                  <c:v>Q3-08</c:v>
                </c:pt>
                <c:pt idx="115">
                  <c:v>Q4-08</c:v>
                </c:pt>
                <c:pt idx="116">
                  <c:v>Q1-09</c:v>
                </c:pt>
                <c:pt idx="117">
                  <c:v>Q2-09</c:v>
                </c:pt>
                <c:pt idx="118">
                  <c:v>Q3-09</c:v>
                </c:pt>
                <c:pt idx="119">
                  <c:v>Q4-09</c:v>
                </c:pt>
                <c:pt idx="120">
                  <c:v>Q1-10</c:v>
                </c:pt>
                <c:pt idx="121">
                  <c:v>Q2-10</c:v>
                </c:pt>
                <c:pt idx="122">
                  <c:v>Q3-10</c:v>
                </c:pt>
                <c:pt idx="123">
                  <c:v>Q4-10</c:v>
                </c:pt>
                <c:pt idx="124">
                  <c:v>Q1-11</c:v>
                </c:pt>
                <c:pt idx="125">
                  <c:v>Q2-11</c:v>
                </c:pt>
                <c:pt idx="126">
                  <c:v>Q3-11</c:v>
                </c:pt>
                <c:pt idx="127">
                  <c:v>Q4-11</c:v>
                </c:pt>
                <c:pt idx="128">
                  <c:v>Q1-12</c:v>
                </c:pt>
                <c:pt idx="129">
                  <c:v>Q2-12</c:v>
                </c:pt>
                <c:pt idx="130">
                  <c:v>Q3-12</c:v>
                </c:pt>
                <c:pt idx="131">
                  <c:v>Q4-12</c:v>
                </c:pt>
                <c:pt idx="132">
                  <c:v>Q1-13</c:v>
                </c:pt>
                <c:pt idx="133">
                  <c:v>Q2-13</c:v>
                </c:pt>
                <c:pt idx="134">
                  <c:v>Q3-13</c:v>
                </c:pt>
                <c:pt idx="135">
                  <c:v>Q4-13</c:v>
                </c:pt>
                <c:pt idx="136">
                  <c:v>Q1-14</c:v>
                </c:pt>
                <c:pt idx="137">
                  <c:v>Q2-14</c:v>
                </c:pt>
                <c:pt idx="138">
                  <c:v>Q3-14</c:v>
                </c:pt>
                <c:pt idx="139">
                  <c:v>Q4-14</c:v>
                </c:pt>
                <c:pt idx="140">
                  <c:v>Q1-15</c:v>
                </c:pt>
                <c:pt idx="141">
                  <c:v>Q2-15</c:v>
                </c:pt>
                <c:pt idx="142">
                  <c:v>Q3-15</c:v>
                </c:pt>
                <c:pt idx="143">
                  <c:v>Q4-15</c:v>
                </c:pt>
                <c:pt idx="144">
                  <c:v>Q1-16</c:v>
                </c:pt>
                <c:pt idx="145">
                  <c:v>Q2-16</c:v>
                </c:pt>
                <c:pt idx="146">
                  <c:v>Q3-16</c:v>
                </c:pt>
                <c:pt idx="147">
                  <c:v>Q4-16</c:v>
                </c:pt>
                <c:pt idx="148">
                  <c:v>Q1-17</c:v>
                </c:pt>
                <c:pt idx="149">
                  <c:v>Q2-17</c:v>
                </c:pt>
                <c:pt idx="150">
                  <c:v>Q3-17</c:v>
                </c:pt>
                <c:pt idx="151">
                  <c:v>Q4-17</c:v>
                </c:pt>
                <c:pt idx="152">
                  <c:v>Q1-18</c:v>
                </c:pt>
                <c:pt idx="153">
                  <c:v>Q2-18</c:v>
                </c:pt>
                <c:pt idx="154">
                  <c:v>Q3-18</c:v>
                </c:pt>
                <c:pt idx="155">
                  <c:v>Q4-18</c:v>
                </c:pt>
                <c:pt idx="156">
                  <c:v>Q1-19</c:v>
                </c:pt>
                <c:pt idx="157">
                  <c:v>Q2-19</c:v>
                </c:pt>
              </c:strCache>
            </c:strRef>
          </c:cat>
          <c:val>
            <c:numRef>
              <c:f>D.FOR!$C$2:$C$159</c:f>
              <c:numCache>
                <c:formatCode>0</c:formatCode>
                <c:ptCount val="158"/>
                <c:pt idx="0">
                  <c:v>6.2400270000000004</c:v>
                </c:pt>
                <c:pt idx="1">
                  <c:v>6.1519719999999998</c:v>
                </c:pt>
                <c:pt idx="2">
                  <c:v>5.9130000000000003</c:v>
                </c:pt>
                <c:pt idx="3">
                  <c:v>5.7407060000000003</c:v>
                </c:pt>
                <c:pt idx="4">
                  <c:v>5.691433</c:v>
                </c:pt>
                <c:pt idx="5">
                  <c:v>5.6932539999999996</c:v>
                </c:pt>
                <c:pt idx="6">
                  <c:v>5.5866410000000002</c:v>
                </c:pt>
                <c:pt idx="7">
                  <c:v>5.5765500000000001</c:v>
                </c:pt>
                <c:pt idx="8">
                  <c:v>5.5627310000000003</c:v>
                </c:pt>
                <c:pt idx="9">
                  <c:v>5.57334</c:v>
                </c:pt>
                <c:pt idx="10">
                  <c:v>5.5195790000000002</c:v>
                </c:pt>
                <c:pt idx="11">
                  <c:v>5.5040329999999997</c:v>
                </c:pt>
                <c:pt idx="12">
                  <c:v>5.4983459999999997</c:v>
                </c:pt>
                <c:pt idx="13">
                  <c:v>5.5257370000000003</c:v>
                </c:pt>
                <c:pt idx="14">
                  <c:v>5.527094</c:v>
                </c:pt>
                <c:pt idx="15">
                  <c:v>5.5552060000000001</c:v>
                </c:pt>
                <c:pt idx="16">
                  <c:v>5.5833159999999999</c:v>
                </c:pt>
                <c:pt idx="17">
                  <c:v>5.6736959999999996</c:v>
                </c:pt>
                <c:pt idx="18">
                  <c:v>5.7467389999999998</c:v>
                </c:pt>
                <c:pt idx="19">
                  <c:v>5.8355759999999997</c:v>
                </c:pt>
                <c:pt idx="20">
                  <c:v>6.0005059999999997</c:v>
                </c:pt>
                <c:pt idx="21">
                  <c:v>6.029668</c:v>
                </c:pt>
                <c:pt idx="22">
                  <c:v>6.1877599999999999</c:v>
                </c:pt>
                <c:pt idx="23">
                  <c:v>6.2430709999999996</c:v>
                </c:pt>
                <c:pt idx="24">
                  <c:v>6.2347000000000001</c:v>
                </c:pt>
                <c:pt idx="25">
                  <c:v>6.2692030000000001</c:v>
                </c:pt>
                <c:pt idx="26">
                  <c:v>6.3185450000000003</c:v>
                </c:pt>
                <c:pt idx="27">
                  <c:v>6.3632669999999996</c:v>
                </c:pt>
                <c:pt idx="28">
                  <c:v>6.2260869999999997</c:v>
                </c:pt>
                <c:pt idx="29">
                  <c:v>6.2439109999999998</c:v>
                </c:pt>
                <c:pt idx="30">
                  <c:v>6.150061</c:v>
                </c:pt>
                <c:pt idx="31">
                  <c:v>6.0733990000000002</c:v>
                </c:pt>
                <c:pt idx="32">
                  <c:v>6.0188129999999997</c:v>
                </c:pt>
                <c:pt idx="33">
                  <c:v>5.9693329999999998</c:v>
                </c:pt>
                <c:pt idx="34">
                  <c:v>5.8995540000000002</c:v>
                </c:pt>
                <c:pt idx="35">
                  <c:v>5.8425940000000001</c:v>
                </c:pt>
                <c:pt idx="36">
                  <c:v>5.811998</c:v>
                </c:pt>
                <c:pt idx="37">
                  <c:v>5.8720689999999998</c:v>
                </c:pt>
                <c:pt idx="38">
                  <c:v>5.8451199999999996</c:v>
                </c:pt>
                <c:pt idx="39">
                  <c:v>5.7638819999999997</c:v>
                </c:pt>
                <c:pt idx="40">
                  <c:v>5.6356070000000003</c:v>
                </c:pt>
                <c:pt idx="41">
                  <c:v>5.5406599999999999</c:v>
                </c:pt>
                <c:pt idx="42">
                  <c:v>5.4812589999999997</c:v>
                </c:pt>
                <c:pt idx="43">
                  <c:v>5.4196020000000003</c:v>
                </c:pt>
                <c:pt idx="44">
                  <c:v>5.3552390000000001</c:v>
                </c:pt>
                <c:pt idx="45">
                  <c:v>5.2385450000000002</c:v>
                </c:pt>
                <c:pt idx="46">
                  <c:v>5.1373540000000002</c:v>
                </c:pt>
                <c:pt idx="47">
                  <c:v>5.0172509999999999</c:v>
                </c:pt>
                <c:pt idx="48">
                  <c:v>4.8671790000000001</c:v>
                </c:pt>
                <c:pt idx="49">
                  <c:v>4.7744390000000001</c:v>
                </c:pt>
                <c:pt idx="50">
                  <c:v>4.7023989999999998</c:v>
                </c:pt>
                <c:pt idx="51">
                  <c:v>4.6602119999999996</c:v>
                </c:pt>
                <c:pt idx="52">
                  <c:v>4.6525569999999998</c:v>
                </c:pt>
                <c:pt idx="53">
                  <c:v>4.6489029999999998</c:v>
                </c:pt>
                <c:pt idx="54">
                  <c:v>4.7053029999999998</c:v>
                </c:pt>
                <c:pt idx="55">
                  <c:v>4.755414</c:v>
                </c:pt>
                <c:pt idx="56">
                  <c:v>4.8319169999999998</c:v>
                </c:pt>
                <c:pt idx="57">
                  <c:v>4.9242359999999996</c:v>
                </c:pt>
                <c:pt idx="58">
                  <c:v>5.0358710000000002</c:v>
                </c:pt>
                <c:pt idx="59">
                  <c:v>5.1200720000000004</c:v>
                </c:pt>
                <c:pt idx="60">
                  <c:v>5.2480120000000001</c:v>
                </c:pt>
                <c:pt idx="61">
                  <c:v>5.3946519999999998</c:v>
                </c:pt>
                <c:pt idx="62">
                  <c:v>5.5230880000000004</c:v>
                </c:pt>
                <c:pt idx="63">
                  <c:v>5.5943519999999998</c:v>
                </c:pt>
                <c:pt idx="64">
                  <c:v>5.6532039999999997</c:v>
                </c:pt>
                <c:pt idx="65">
                  <c:v>5.6754220000000002</c:v>
                </c:pt>
                <c:pt idx="66">
                  <c:v>5.7126780000000004</c:v>
                </c:pt>
                <c:pt idx="67">
                  <c:v>5.7770109999999999</c:v>
                </c:pt>
                <c:pt idx="68">
                  <c:v>5.7257129999999998</c:v>
                </c:pt>
                <c:pt idx="69">
                  <c:v>5.7034140000000004</c:v>
                </c:pt>
                <c:pt idx="70">
                  <c:v>5.7184480000000004</c:v>
                </c:pt>
                <c:pt idx="71">
                  <c:v>5.7056659999999999</c:v>
                </c:pt>
                <c:pt idx="72">
                  <c:v>5.6286100000000001</c:v>
                </c:pt>
                <c:pt idx="73">
                  <c:v>5.672466</c:v>
                </c:pt>
                <c:pt idx="74">
                  <c:v>5.6870279999999998</c:v>
                </c:pt>
                <c:pt idx="75">
                  <c:v>5.7610929999999998</c:v>
                </c:pt>
                <c:pt idx="76">
                  <c:v>5.8069990000000002</c:v>
                </c:pt>
                <c:pt idx="77">
                  <c:v>5.9087059999999996</c:v>
                </c:pt>
                <c:pt idx="78">
                  <c:v>5.9841879999999996</c:v>
                </c:pt>
                <c:pt idx="79">
                  <c:v>5.9598250000000004</c:v>
                </c:pt>
                <c:pt idx="80">
                  <c:v>5.9378830000000002</c:v>
                </c:pt>
                <c:pt idx="81">
                  <c:v>6.0436319999999997</c:v>
                </c:pt>
                <c:pt idx="82">
                  <c:v>6.1776759999999999</c:v>
                </c:pt>
                <c:pt idx="83">
                  <c:v>6.3412569999999997</c:v>
                </c:pt>
                <c:pt idx="84">
                  <c:v>6.4470720000000004</c:v>
                </c:pt>
                <c:pt idx="85">
                  <c:v>6.5940839999999996</c:v>
                </c:pt>
                <c:pt idx="86">
                  <c:v>6.5603879999999997</c:v>
                </c:pt>
                <c:pt idx="87">
                  <c:v>6.7122320000000002</c:v>
                </c:pt>
                <c:pt idx="88">
                  <c:v>6.6168560000000003</c:v>
                </c:pt>
                <c:pt idx="89">
                  <c:v>6.5662140000000004</c:v>
                </c:pt>
                <c:pt idx="90">
                  <c:v>6.5592519999999999</c:v>
                </c:pt>
                <c:pt idx="91">
                  <c:v>6.502516</c:v>
                </c:pt>
                <c:pt idx="92">
                  <c:v>6.4756099999999996</c:v>
                </c:pt>
                <c:pt idx="93">
                  <c:v>6.4393140000000004</c:v>
                </c:pt>
                <c:pt idx="94">
                  <c:v>6.356223</c:v>
                </c:pt>
                <c:pt idx="95">
                  <c:v>6.3711289999999998</c:v>
                </c:pt>
                <c:pt idx="96">
                  <c:v>6.3635109999999999</c:v>
                </c:pt>
                <c:pt idx="97">
                  <c:v>6.2937599999999998</c:v>
                </c:pt>
                <c:pt idx="98">
                  <c:v>6.3150729999999999</c:v>
                </c:pt>
                <c:pt idx="99">
                  <c:v>6.237724</c:v>
                </c:pt>
                <c:pt idx="100">
                  <c:v>6.3166950000000002</c:v>
                </c:pt>
                <c:pt idx="101">
                  <c:v>6.2667330000000003</c:v>
                </c:pt>
                <c:pt idx="102">
                  <c:v>6.1998579999999999</c:v>
                </c:pt>
                <c:pt idx="103">
                  <c:v>6.1034639999999998</c:v>
                </c:pt>
                <c:pt idx="104">
                  <c:v>6.0852459999999997</c:v>
                </c:pt>
                <c:pt idx="105">
                  <c:v>5.9794119999999999</c:v>
                </c:pt>
                <c:pt idx="106">
                  <c:v>5.9345179999999997</c:v>
                </c:pt>
                <c:pt idx="107">
                  <c:v>5.9196520000000001</c:v>
                </c:pt>
                <c:pt idx="108">
                  <c:v>5.9047130000000001</c:v>
                </c:pt>
                <c:pt idx="109">
                  <c:v>5.9355169999999999</c:v>
                </c:pt>
                <c:pt idx="110">
                  <c:v>5.9758469999999999</c:v>
                </c:pt>
                <c:pt idx="111">
                  <c:v>6.0087390000000003</c:v>
                </c:pt>
                <c:pt idx="112">
                  <c:v>5.9992000000000001</c:v>
                </c:pt>
                <c:pt idx="113">
                  <c:v>5.8450670000000002</c:v>
                </c:pt>
                <c:pt idx="114">
                  <c:v>5.8830049999999998</c:v>
                </c:pt>
                <c:pt idx="115">
                  <c:v>5.8645019999999999</c:v>
                </c:pt>
                <c:pt idx="116">
                  <c:v>5.8242250000000002</c:v>
                </c:pt>
                <c:pt idx="117">
                  <c:v>5.6301540000000001</c:v>
                </c:pt>
                <c:pt idx="118">
                  <c:v>5.5743770000000001</c:v>
                </c:pt>
                <c:pt idx="119">
                  <c:v>5.4178050000000004</c:v>
                </c:pt>
                <c:pt idx="120">
                  <c:v>5.3048010000000003</c:v>
                </c:pt>
                <c:pt idx="121">
                  <c:v>5.1384369999999997</c:v>
                </c:pt>
                <c:pt idx="122">
                  <c:v>5.0354400000000004</c:v>
                </c:pt>
                <c:pt idx="123">
                  <c:v>5.0277380000000003</c:v>
                </c:pt>
                <c:pt idx="124">
                  <c:v>5.0619100000000001</c:v>
                </c:pt>
                <c:pt idx="125">
                  <c:v>5.0453299999999999</c:v>
                </c:pt>
                <c:pt idx="126">
                  <c:v>5.014373</c:v>
                </c:pt>
                <c:pt idx="127">
                  <c:v>5.0137890000000001</c:v>
                </c:pt>
                <c:pt idx="128">
                  <c:v>4.9273119999999997</c:v>
                </c:pt>
                <c:pt idx="129">
                  <c:v>4.9095370000000003</c:v>
                </c:pt>
                <c:pt idx="130">
                  <c:v>4.9867509999999999</c:v>
                </c:pt>
                <c:pt idx="131">
                  <c:v>4.8780720000000004</c:v>
                </c:pt>
                <c:pt idx="132">
                  <c:v>5.1363120000000002</c:v>
                </c:pt>
                <c:pt idx="133">
                  <c:v>5.1574039999999997</c:v>
                </c:pt>
                <c:pt idx="134">
                  <c:v>5.1784309999999998</c:v>
                </c:pt>
                <c:pt idx="135">
                  <c:v>5.2112530000000001</c:v>
                </c:pt>
                <c:pt idx="136">
                  <c:v>5.212504</c:v>
                </c:pt>
                <c:pt idx="137">
                  <c:v>5.2288730000000001</c:v>
                </c:pt>
                <c:pt idx="138">
                  <c:v>5.2591720000000004</c:v>
                </c:pt>
                <c:pt idx="139">
                  <c:v>5.2977619999999996</c:v>
                </c:pt>
                <c:pt idx="140">
                  <c:v>5.3668880000000003</c:v>
                </c:pt>
                <c:pt idx="141">
                  <c:v>5.4247969999999999</c:v>
                </c:pt>
                <c:pt idx="142">
                  <c:v>5.4924189999999999</c:v>
                </c:pt>
                <c:pt idx="143">
                  <c:v>5.4434610000000001</c:v>
                </c:pt>
                <c:pt idx="144">
                  <c:v>5.4373230000000001</c:v>
                </c:pt>
                <c:pt idx="145">
                  <c:v>5.5340999999999996</c:v>
                </c:pt>
                <c:pt idx="146">
                  <c:v>5.6110689999999996</c:v>
                </c:pt>
                <c:pt idx="147">
                  <c:v>5.6543340000000004</c:v>
                </c:pt>
                <c:pt idx="148">
                  <c:v>5.6305699999999996</c:v>
                </c:pt>
                <c:pt idx="149">
                  <c:v>5.6476550000000003</c:v>
                </c:pt>
                <c:pt idx="150">
                  <c:v>5.6433119999999999</c:v>
                </c:pt>
                <c:pt idx="151">
                  <c:v>5.626328</c:v>
                </c:pt>
                <c:pt idx="152">
                  <c:v>5.5458930000000004</c:v>
                </c:pt>
                <c:pt idx="153">
                  <c:v>5.5187119999999998</c:v>
                </c:pt>
                <c:pt idx="154">
                  <c:v>5.5330640000000004</c:v>
                </c:pt>
                <c:pt idx="155">
                  <c:v>5.5562310000000004</c:v>
                </c:pt>
                <c:pt idx="156">
                  <c:v>5.5503609999999997</c:v>
                </c:pt>
                <c:pt idx="157">
                  <c:v>5.5655979999999996</c:v>
                </c:pt>
              </c:numCache>
            </c:numRef>
          </c:val>
          <c:smooth val="0"/>
          <c:extLst>
            <c:ext xmlns:c16="http://schemas.microsoft.com/office/drawing/2014/chart" uri="{C3380CC4-5D6E-409C-BE32-E72D297353CC}">
              <c16:uniqueId val="{00000001-F988-4A7E-8D6D-A6C20719DC86}"/>
            </c:ext>
          </c:extLst>
        </c:ser>
        <c:ser>
          <c:idx val="2"/>
          <c:order val="2"/>
          <c:tx>
            <c:v>MD Avg.</c:v>
          </c:tx>
          <c:spPr>
            <a:ln w="31750" cap="rnd">
              <a:solidFill>
                <a:schemeClr val="accent1"/>
              </a:solidFill>
              <a:prstDash val="dash"/>
              <a:round/>
            </a:ln>
            <a:effectLst>
              <a:outerShdw blurRad="50800" dist="38100" dir="2700000" algn="tl" rotWithShape="0">
                <a:prstClr val="black">
                  <a:alpha val="40000"/>
                </a:prstClr>
              </a:outerShdw>
            </a:effectLst>
          </c:spPr>
          <c:marker>
            <c:symbol val="none"/>
          </c:marker>
          <c:cat>
            <c:strRef>
              <c:f>D.FOR!$F$2:$F$159</c:f>
              <c:strCache>
                <c:ptCount val="158"/>
                <c:pt idx="0">
                  <c:v>Q1-80</c:v>
                </c:pt>
                <c:pt idx="1">
                  <c:v>Q2-80</c:v>
                </c:pt>
                <c:pt idx="2">
                  <c:v>Q3-80</c:v>
                </c:pt>
                <c:pt idx="3">
                  <c:v>Q4-80</c:v>
                </c:pt>
                <c:pt idx="4">
                  <c:v>Q1-81</c:v>
                </c:pt>
                <c:pt idx="5">
                  <c:v>Q2-81</c:v>
                </c:pt>
                <c:pt idx="6">
                  <c:v>Q3-81</c:v>
                </c:pt>
                <c:pt idx="7">
                  <c:v>Q4-81</c:v>
                </c:pt>
                <c:pt idx="8">
                  <c:v>Q1-82</c:v>
                </c:pt>
                <c:pt idx="9">
                  <c:v>Q2-82</c:v>
                </c:pt>
                <c:pt idx="10">
                  <c:v>Q3-82</c:v>
                </c:pt>
                <c:pt idx="11">
                  <c:v>Q4-82</c:v>
                </c:pt>
                <c:pt idx="12">
                  <c:v>Q1-83</c:v>
                </c:pt>
                <c:pt idx="13">
                  <c:v>Q2-83</c:v>
                </c:pt>
                <c:pt idx="14">
                  <c:v>Q3-83</c:v>
                </c:pt>
                <c:pt idx="15">
                  <c:v>Q4-83</c:v>
                </c:pt>
                <c:pt idx="16">
                  <c:v>Q1-84</c:v>
                </c:pt>
                <c:pt idx="17">
                  <c:v>Q2-84</c:v>
                </c:pt>
                <c:pt idx="18">
                  <c:v>Q3-84</c:v>
                </c:pt>
                <c:pt idx="19">
                  <c:v>Q4-84</c:v>
                </c:pt>
                <c:pt idx="20">
                  <c:v>Q1-85</c:v>
                </c:pt>
                <c:pt idx="21">
                  <c:v>Q2-85</c:v>
                </c:pt>
                <c:pt idx="22">
                  <c:v>Q3-85</c:v>
                </c:pt>
                <c:pt idx="23">
                  <c:v>Q4-85</c:v>
                </c:pt>
                <c:pt idx="24">
                  <c:v>Q1-86</c:v>
                </c:pt>
                <c:pt idx="25">
                  <c:v>Q2-86</c:v>
                </c:pt>
                <c:pt idx="26">
                  <c:v>Q3-86</c:v>
                </c:pt>
                <c:pt idx="27">
                  <c:v>Q4-86</c:v>
                </c:pt>
                <c:pt idx="28">
                  <c:v>Q1-87</c:v>
                </c:pt>
                <c:pt idx="29">
                  <c:v>Q2-87</c:v>
                </c:pt>
                <c:pt idx="30">
                  <c:v>Q3-87</c:v>
                </c:pt>
                <c:pt idx="31">
                  <c:v>Q4-87</c:v>
                </c:pt>
                <c:pt idx="32">
                  <c:v>Q1-88</c:v>
                </c:pt>
                <c:pt idx="33">
                  <c:v>Q2-88</c:v>
                </c:pt>
                <c:pt idx="34">
                  <c:v>Q3-88</c:v>
                </c:pt>
                <c:pt idx="35">
                  <c:v>Q4-88</c:v>
                </c:pt>
                <c:pt idx="36">
                  <c:v>Q1-89</c:v>
                </c:pt>
                <c:pt idx="37">
                  <c:v>Q2-89</c:v>
                </c:pt>
                <c:pt idx="38">
                  <c:v>Q3-89</c:v>
                </c:pt>
                <c:pt idx="39">
                  <c:v>Q4-89</c:v>
                </c:pt>
                <c:pt idx="40">
                  <c:v>Q1-90</c:v>
                </c:pt>
                <c:pt idx="41">
                  <c:v>Q2-90</c:v>
                </c:pt>
                <c:pt idx="42">
                  <c:v>Q3-90</c:v>
                </c:pt>
                <c:pt idx="43">
                  <c:v>Q4-90</c:v>
                </c:pt>
                <c:pt idx="44">
                  <c:v>Q1-91</c:v>
                </c:pt>
                <c:pt idx="45">
                  <c:v>Q2-91</c:v>
                </c:pt>
                <c:pt idx="46">
                  <c:v>Q3-91</c:v>
                </c:pt>
                <c:pt idx="47">
                  <c:v>Q4-91</c:v>
                </c:pt>
                <c:pt idx="48">
                  <c:v>Q1-92</c:v>
                </c:pt>
                <c:pt idx="49">
                  <c:v>Q2-92</c:v>
                </c:pt>
                <c:pt idx="50">
                  <c:v>Q3-92</c:v>
                </c:pt>
                <c:pt idx="51">
                  <c:v>Q4-92</c:v>
                </c:pt>
                <c:pt idx="52">
                  <c:v>Q1-93</c:v>
                </c:pt>
                <c:pt idx="53">
                  <c:v>Q2-93</c:v>
                </c:pt>
                <c:pt idx="54">
                  <c:v>Q3-93</c:v>
                </c:pt>
                <c:pt idx="55">
                  <c:v>Q4-93</c:v>
                </c:pt>
                <c:pt idx="56">
                  <c:v>Q1-94</c:v>
                </c:pt>
                <c:pt idx="57">
                  <c:v>Q2-94</c:v>
                </c:pt>
                <c:pt idx="58">
                  <c:v>Q3-94</c:v>
                </c:pt>
                <c:pt idx="59">
                  <c:v>Q4-94</c:v>
                </c:pt>
                <c:pt idx="60">
                  <c:v>Q1-95</c:v>
                </c:pt>
                <c:pt idx="61">
                  <c:v>Q2-95</c:v>
                </c:pt>
                <c:pt idx="62">
                  <c:v>Q3-95</c:v>
                </c:pt>
                <c:pt idx="63">
                  <c:v>Q4-95</c:v>
                </c:pt>
                <c:pt idx="64">
                  <c:v>Q1-96</c:v>
                </c:pt>
                <c:pt idx="65">
                  <c:v>Q2-96</c:v>
                </c:pt>
                <c:pt idx="66">
                  <c:v>Q3-96</c:v>
                </c:pt>
                <c:pt idx="67">
                  <c:v>Q4-96</c:v>
                </c:pt>
                <c:pt idx="68">
                  <c:v>Q1-97</c:v>
                </c:pt>
                <c:pt idx="69">
                  <c:v>Q2-97</c:v>
                </c:pt>
                <c:pt idx="70">
                  <c:v>Q3-97</c:v>
                </c:pt>
                <c:pt idx="71">
                  <c:v>Q4-97</c:v>
                </c:pt>
                <c:pt idx="72">
                  <c:v>Q1-98</c:v>
                </c:pt>
                <c:pt idx="73">
                  <c:v>Q2-98</c:v>
                </c:pt>
                <c:pt idx="74">
                  <c:v>Q3-98</c:v>
                </c:pt>
                <c:pt idx="75">
                  <c:v>Q4-98</c:v>
                </c:pt>
                <c:pt idx="76">
                  <c:v>Q1-99</c:v>
                </c:pt>
                <c:pt idx="77">
                  <c:v>Q2-99</c:v>
                </c:pt>
                <c:pt idx="78">
                  <c:v>Q3-99</c:v>
                </c:pt>
                <c:pt idx="79">
                  <c:v>Q4-99</c:v>
                </c:pt>
                <c:pt idx="80">
                  <c:v>Q1-00</c:v>
                </c:pt>
                <c:pt idx="81">
                  <c:v>Q2-00</c:v>
                </c:pt>
                <c:pt idx="82">
                  <c:v>Q3-00</c:v>
                </c:pt>
                <c:pt idx="83">
                  <c:v>Q4-00</c:v>
                </c:pt>
                <c:pt idx="84">
                  <c:v>Q1-01</c:v>
                </c:pt>
                <c:pt idx="85">
                  <c:v>Q2-01</c:v>
                </c:pt>
                <c:pt idx="86">
                  <c:v>Q3-01</c:v>
                </c:pt>
                <c:pt idx="87">
                  <c:v>Q4-01</c:v>
                </c:pt>
                <c:pt idx="88">
                  <c:v>Q1-02</c:v>
                </c:pt>
                <c:pt idx="89">
                  <c:v>Q2-02</c:v>
                </c:pt>
                <c:pt idx="90">
                  <c:v>Q3-02</c:v>
                </c:pt>
                <c:pt idx="91">
                  <c:v>Q4-02</c:v>
                </c:pt>
                <c:pt idx="92">
                  <c:v>Q1-03</c:v>
                </c:pt>
                <c:pt idx="93">
                  <c:v>Q2-03</c:v>
                </c:pt>
                <c:pt idx="94">
                  <c:v>Q3-03</c:v>
                </c:pt>
                <c:pt idx="95">
                  <c:v>Q4-03</c:v>
                </c:pt>
                <c:pt idx="96">
                  <c:v>Q1-04</c:v>
                </c:pt>
                <c:pt idx="97">
                  <c:v>Q2-04</c:v>
                </c:pt>
                <c:pt idx="98">
                  <c:v>Q3-04</c:v>
                </c:pt>
                <c:pt idx="99">
                  <c:v>Q4-04</c:v>
                </c:pt>
                <c:pt idx="100">
                  <c:v>Q1-05</c:v>
                </c:pt>
                <c:pt idx="101">
                  <c:v>Q2-05</c:v>
                </c:pt>
                <c:pt idx="102">
                  <c:v>Q3-05</c:v>
                </c:pt>
                <c:pt idx="103">
                  <c:v>Q4-05</c:v>
                </c:pt>
                <c:pt idx="104">
                  <c:v>Q1-06</c:v>
                </c:pt>
                <c:pt idx="105">
                  <c:v>Q2-06</c:v>
                </c:pt>
                <c:pt idx="106">
                  <c:v>Q3-06</c:v>
                </c:pt>
                <c:pt idx="107">
                  <c:v>Q4-06</c:v>
                </c:pt>
                <c:pt idx="108">
                  <c:v>Q1-07</c:v>
                </c:pt>
                <c:pt idx="109">
                  <c:v>Q2-07</c:v>
                </c:pt>
                <c:pt idx="110">
                  <c:v>Q3-07</c:v>
                </c:pt>
                <c:pt idx="111">
                  <c:v>Q4-07</c:v>
                </c:pt>
                <c:pt idx="112">
                  <c:v>Q1-08</c:v>
                </c:pt>
                <c:pt idx="113">
                  <c:v>Q2-08</c:v>
                </c:pt>
                <c:pt idx="114">
                  <c:v>Q3-08</c:v>
                </c:pt>
                <c:pt idx="115">
                  <c:v>Q4-08</c:v>
                </c:pt>
                <c:pt idx="116">
                  <c:v>Q1-09</c:v>
                </c:pt>
                <c:pt idx="117">
                  <c:v>Q2-09</c:v>
                </c:pt>
                <c:pt idx="118">
                  <c:v>Q3-09</c:v>
                </c:pt>
                <c:pt idx="119">
                  <c:v>Q4-09</c:v>
                </c:pt>
                <c:pt idx="120">
                  <c:v>Q1-10</c:v>
                </c:pt>
                <c:pt idx="121">
                  <c:v>Q2-10</c:v>
                </c:pt>
                <c:pt idx="122">
                  <c:v>Q3-10</c:v>
                </c:pt>
                <c:pt idx="123">
                  <c:v>Q4-10</c:v>
                </c:pt>
                <c:pt idx="124">
                  <c:v>Q1-11</c:v>
                </c:pt>
                <c:pt idx="125">
                  <c:v>Q2-11</c:v>
                </c:pt>
                <c:pt idx="126">
                  <c:v>Q3-11</c:v>
                </c:pt>
                <c:pt idx="127">
                  <c:v>Q4-11</c:v>
                </c:pt>
                <c:pt idx="128">
                  <c:v>Q1-12</c:v>
                </c:pt>
                <c:pt idx="129">
                  <c:v>Q2-12</c:v>
                </c:pt>
                <c:pt idx="130">
                  <c:v>Q3-12</c:v>
                </c:pt>
                <c:pt idx="131">
                  <c:v>Q4-12</c:v>
                </c:pt>
                <c:pt idx="132">
                  <c:v>Q1-13</c:v>
                </c:pt>
                <c:pt idx="133">
                  <c:v>Q2-13</c:v>
                </c:pt>
                <c:pt idx="134">
                  <c:v>Q3-13</c:v>
                </c:pt>
                <c:pt idx="135">
                  <c:v>Q4-13</c:v>
                </c:pt>
                <c:pt idx="136">
                  <c:v>Q1-14</c:v>
                </c:pt>
                <c:pt idx="137">
                  <c:v>Q2-14</c:v>
                </c:pt>
                <c:pt idx="138">
                  <c:v>Q3-14</c:v>
                </c:pt>
                <c:pt idx="139">
                  <c:v>Q4-14</c:v>
                </c:pt>
                <c:pt idx="140">
                  <c:v>Q1-15</c:v>
                </c:pt>
                <c:pt idx="141">
                  <c:v>Q2-15</c:v>
                </c:pt>
                <c:pt idx="142">
                  <c:v>Q3-15</c:v>
                </c:pt>
                <c:pt idx="143">
                  <c:v>Q4-15</c:v>
                </c:pt>
                <c:pt idx="144">
                  <c:v>Q1-16</c:v>
                </c:pt>
                <c:pt idx="145">
                  <c:v>Q2-16</c:v>
                </c:pt>
                <c:pt idx="146">
                  <c:v>Q3-16</c:v>
                </c:pt>
                <c:pt idx="147">
                  <c:v>Q4-16</c:v>
                </c:pt>
                <c:pt idx="148">
                  <c:v>Q1-17</c:v>
                </c:pt>
                <c:pt idx="149">
                  <c:v>Q2-17</c:v>
                </c:pt>
                <c:pt idx="150">
                  <c:v>Q3-17</c:v>
                </c:pt>
                <c:pt idx="151">
                  <c:v>Q4-17</c:v>
                </c:pt>
                <c:pt idx="152">
                  <c:v>Q1-18</c:v>
                </c:pt>
                <c:pt idx="153">
                  <c:v>Q2-18</c:v>
                </c:pt>
                <c:pt idx="154">
                  <c:v>Q3-18</c:v>
                </c:pt>
                <c:pt idx="155">
                  <c:v>Q4-18</c:v>
                </c:pt>
                <c:pt idx="156">
                  <c:v>Q1-19</c:v>
                </c:pt>
                <c:pt idx="157">
                  <c:v>Q2-19</c:v>
                </c:pt>
              </c:strCache>
            </c:strRef>
          </c:cat>
          <c:val>
            <c:numRef>
              <c:f>D.FOR!$G$2:$G$159</c:f>
              <c:numCache>
                <c:formatCode>0</c:formatCode>
                <c:ptCount val="158"/>
                <c:pt idx="0">
                  <c:v>5.5377042675159256</c:v>
                </c:pt>
                <c:pt idx="1">
                  <c:v>5.5377042675159256</c:v>
                </c:pt>
                <c:pt idx="2">
                  <c:v>5.5377042675159256</c:v>
                </c:pt>
                <c:pt idx="3">
                  <c:v>5.5377042675159256</c:v>
                </c:pt>
                <c:pt idx="4">
                  <c:v>5.5377042675159256</c:v>
                </c:pt>
                <c:pt idx="5">
                  <c:v>5.5377042675159256</c:v>
                </c:pt>
                <c:pt idx="6">
                  <c:v>5.5377042675159256</c:v>
                </c:pt>
                <c:pt idx="7">
                  <c:v>5.5377042675159256</c:v>
                </c:pt>
                <c:pt idx="8">
                  <c:v>5.5377042675159256</c:v>
                </c:pt>
                <c:pt idx="9">
                  <c:v>5.5377042675159256</c:v>
                </c:pt>
                <c:pt idx="10">
                  <c:v>5.5377042675159256</c:v>
                </c:pt>
                <c:pt idx="11">
                  <c:v>5.5377042675159256</c:v>
                </c:pt>
                <c:pt idx="12">
                  <c:v>5.5377042675159256</c:v>
                </c:pt>
                <c:pt idx="13">
                  <c:v>5.5377042675159256</c:v>
                </c:pt>
                <c:pt idx="14">
                  <c:v>5.5377042675159256</c:v>
                </c:pt>
                <c:pt idx="15">
                  <c:v>5.5377042675159256</c:v>
                </c:pt>
                <c:pt idx="16">
                  <c:v>5.5377042675159256</c:v>
                </c:pt>
                <c:pt idx="17">
                  <c:v>5.5377042675159256</c:v>
                </c:pt>
                <c:pt idx="18">
                  <c:v>5.5377042675159256</c:v>
                </c:pt>
                <c:pt idx="19">
                  <c:v>5.5377042675159256</c:v>
                </c:pt>
                <c:pt idx="20">
                  <c:v>5.5377042675159256</c:v>
                </c:pt>
                <c:pt idx="21">
                  <c:v>5.5377042675159256</c:v>
                </c:pt>
                <c:pt idx="22">
                  <c:v>5.5377042675159256</c:v>
                </c:pt>
                <c:pt idx="23">
                  <c:v>5.5377042675159256</c:v>
                </c:pt>
                <c:pt idx="24">
                  <c:v>5.5377042675159256</c:v>
                </c:pt>
                <c:pt idx="25">
                  <c:v>5.5377042675159256</c:v>
                </c:pt>
                <c:pt idx="26">
                  <c:v>5.5377042675159256</c:v>
                </c:pt>
                <c:pt idx="27">
                  <c:v>5.5377042675159256</c:v>
                </c:pt>
                <c:pt idx="28">
                  <c:v>5.5377042675159256</c:v>
                </c:pt>
                <c:pt idx="29">
                  <c:v>5.5377042675159256</c:v>
                </c:pt>
                <c:pt idx="30">
                  <c:v>5.5377042675159256</c:v>
                </c:pt>
                <c:pt idx="31">
                  <c:v>5.5377042675159256</c:v>
                </c:pt>
                <c:pt idx="32">
                  <c:v>5.5377042675159256</c:v>
                </c:pt>
                <c:pt idx="33">
                  <c:v>5.5377042675159256</c:v>
                </c:pt>
                <c:pt idx="34">
                  <c:v>5.5377042675159256</c:v>
                </c:pt>
                <c:pt idx="35">
                  <c:v>5.5377042675159256</c:v>
                </c:pt>
                <c:pt idx="36">
                  <c:v>5.5377042675159256</c:v>
                </c:pt>
                <c:pt idx="37">
                  <c:v>5.5377042675159256</c:v>
                </c:pt>
                <c:pt idx="38">
                  <c:v>5.5377042675159256</c:v>
                </c:pt>
                <c:pt idx="39">
                  <c:v>5.5377042675159256</c:v>
                </c:pt>
                <c:pt idx="40">
                  <c:v>5.5377042675159256</c:v>
                </c:pt>
                <c:pt idx="41">
                  <c:v>5.5377042675159256</c:v>
                </c:pt>
                <c:pt idx="42">
                  <c:v>5.5377042675159256</c:v>
                </c:pt>
                <c:pt idx="43">
                  <c:v>5.5377042675159256</c:v>
                </c:pt>
                <c:pt idx="44">
                  <c:v>5.5377042675159256</c:v>
                </c:pt>
                <c:pt idx="45">
                  <c:v>5.5377042675159256</c:v>
                </c:pt>
                <c:pt idx="46">
                  <c:v>5.5377042675159256</c:v>
                </c:pt>
                <c:pt idx="47">
                  <c:v>5.5377042675159256</c:v>
                </c:pt>
                <c:pt idx="48">
                  <c:v>5.5377042675159256</c:v>
                </c:pt>
                <c:pt idx="49">
                  <c:v>5.5377042675159256</c:v>
                </c:pt>
                <c:pt idx="50">
                  <c:v>5.5377042675159256</c:v>
                </c:pt>
                <c:pt idx="51">
                  <c:v>5.5377042675159256</c:v>
                </c:pt>
                <c:pt idx="52">
                  <c:v>5.5377042675159256</c:v>
                </c:pt>
                <c:pt idx="53">
                  <c:v>5.5377042675159256</c:v>
                </c:pt>
                <c:pt idx="54">
                  <c:v>5.5377042675159256</c:v>
                </c:pt>
                <c:pt idx="55">
                  <c:v>5.5377042675159256</c:v>
                </c:pt>
                <c:pt idx="56">
                  <c:v>5.5377042675159256</c:v>
                </c:pt>
                <c:pt idx="57">
                  <c:v>5.5377042675159256</c:v>
                </c:pt>
                <c:pt idx="58">
                  <c:v>5.5377042675159256</c:v>
                </c:pt>
                <c:pt idx="59">
                  <c:v>5.5377042675159256</c:v>
                </c:pt>
                <c:pt idx="60">
                  <c:v>5.5377042675159256</c:v>
                </c:pt>
                <c:pt idx="61">
                  <c:v>5.5377042675159256</c:v>
                </c:pt>
                <c:pt idx="62">
                  <c:v>5.5377042675159256</c:v>
                </c:pt>
                <c:pt idx="63">
                  <c:v>5.5377042675159256</c:v>
                </c:pt>
                <c:pt idx="64">
                  <c:v>5.5377042675159256</c:v>
                </c:pt>
                <c:pt idx="65">
                  <c:v>5.5377042675159256</c:v>
                </c:pt>
                <c:pt idx="66">
                  <c:v>5.5377042675159256</c:v>
                </c:pt>
                <c:pt idx="67">
                  <c:v>5.5377042675159256</c:v>
                </c:pt>
                <c:pt idx="68">
                  <c:v>5.5377042675159256</c:v>
                </c:pt>
                <c:pt idx="69">
                  <c:v>5.5377042675159256</c:v>
                </c:pt>
                <c:pt idx="70">
                  <c:v>5.5377042675159256</c:v>
                </c:pt>
                <c:pt idx="71">
                  <c:v>5.5377042675159256</c:v>
                </c:pt>
                <c:pt idx="72">
                  <c:v>5.5377042675159256</c:v>
                </c:pt>
                <c:pt idx="73">
                  <c:v>5.5377042675159256</c:v>
                </c:pt>
                <c:pt idx="74">
                  <c:v>5.5377042675159256</c:v>
                </c:pt>
                <c:pt idx="75">
                  <c:v>5.5377042675159256</c:v>
                </c:pt>
                <c:pt idx="76">
                  <c:v>5.5377042675159256</c:v>
                </c:pt>
                <c:pt idx="77">
                  <c:v>5.5377042675159256</c:v>
                </c:pt>
                <c:pt idx="78">
                  <c:v>5.5377042675159256</c:v>
                </c:pt>
                <c:pt idx="79">
                  <c:v>5.5377042675159256</c:v>
                </c:pt>
                <c:pt idx="80">
                  <c:v>5.5377042675159256</c:v>
                </c:pt>
                <c:pt idx="81">
                  <c:v>5.5377042675159256</c:v>
                </c:pt>
                <c:pt idx="82">
                  <c:v>5.5377042675159256</c:v>
                </c:pt>
                <c:pt idx="83">
                  <c:v>5.5377042675159256</c:v>
                </c:pt>
                <c:pt idx="84">
                  <c:v>5.5377042675159256</c:v>
                </c:pt>
                <c:pt idx="85">
                  <c:v>5.5377042675159256</c:v>
                </c:pt>
                <c:pt idx="86">
                  <c:v>5.5377042675159256</c:v>
                </c:pt>
                <c:pt idx="87">
                  <c:v>5.5377042675159256</c:v>
                </c:pt>
                <c:pt idx="88">
                  <c:v>5.5377042675159256</c:v>
                </c:pt>
                <c:pt idx="89">
                  <c:v>5.5377042675159256</c:v>
                </c:pt>
                <c:pt idx="90">
                  <c:v>5.5377042675159256</c:v>
                </c:pt>
                <c:pt idx="91">
                  <c:v>5.5377042675159256</c:v>
                </c:pt>
                <c:pt idx="92">
                  <c:v>5.5377042675159256</c:v>
                </c:pt>
                <c:pt idx="93">
                  <c:v>5.5377042675159256</c:v>
                </c:pt>
                <c:pt idx="94">
                  <c:v>5.5377042675159256</c:v>
                </c:pt>
                <c:pt idx="95">
                  <c:v>5.5377042675159256</c:v>
                </c:pt>
                <c:pt idx="96">
                  <c:v>5.5377042675159256</c:v>
                </c:pt>
                <c:pt idx="97">
                  <c:v>5.5377042675159256</c:v>
                </c:pt>
                <c:pt idx="98">
                  <c:v>5.5377042675159256</c:v>
                </c:pt>
                <c:pt idx="99">
                  <c:v>5.5377042675159256</c:v>
                </c:pt>
                <c:pt idx="100">
                  <c:v>5.5377042675159256</c:v>
                </c:pt>
                <c:pt idx="101">
                  <c:v>5.5377042675159256</c:v>
                </c:pt>
                <c:pt idx="102">
                  <c:v>5.5377042675159256</c:v>
                </c:pt>
                <c:pt idx="103">
                  <c:v>5.5377042675159256</c:v>
                </c:pt>
                <c:pt idx="104">
                  <c:v>5.5377042675159256</c:v>
                </c:pt>
                <c:pt idx="105">
                  <c:v>5.5377042675159256</c:v>
                </c:pt>
                <c:pt idx="106">
                  <c:v>5.5377042675159256</c:v>
                </c:pt>
                <c:pt idx="107">
                  <c:v>5.5377042675159256</c:v>
                </c:pt>
                <c:pt idx="108">
                  <c:v>5.5377042675159256</c:v>
                </c:pt>
                <c:pt idx="109">
                  <c:v>5.5377042675159256</c:v>
                </c:pt>
                <c:pt idx="110">
                  <c:v>5.5377042675159256</c:v>
                </c:pt>
                <c:pt idx="111">
                  <c:v>5.5377042675159256</c:v>
                </c:pt>
                <c:pt idx="112">
                  <c:v>5.5377042675159256</c:v>
                </c:pt>
                <c:pt idx="113">
                  <c:v>5.5377042675159256</c:v>
                </c:pt>
                <c:pt idx="114">
                  <c:v>5.5377042675159256</c:v>
                </c:pt>
                <c:pt idx="115">
                  <c:v>5.5377042675159256</c:v>
                </c:pt>
                <c:pt idx="116">
                  <c:v>5.5377042675159256</c:v>
                </c:pt>
                <c:pt idx="117">
                  <c:v>5.5377042675159256</c:v>
                </c:pt>
                <c:pt idx="118">
                  <c:v>5.5377042675159256</c:v>
                </c:pt>
                <c:pt idx="119">
                  <c:v>5.5377042675159256</c:v>
                </c:pt>
                <c:pt idx="120">
                  <c:v>5.5377042675159256</c:v>
                </c:pt>
                <c:pt idx="121">
                  <c:v>5.5377042675159256</c:v>
                </c:pt>
                <c:pt idx="122">
                  <c:v>5.5377042675159256</c:v>
                </c:pt>
                <c:pt idx="123">
                  <c:v>5.5377042675159256</c:v>
                </c:pt>
                <c:pt idx="124">
                  <c:v>5.5377042675159256</c:v>
                </c:pt>
                <c:pt idx="125">
                  <c:v>5.5377042675159256</c:v>
                </c:pt>
                <c:pt idx="126">
                  <c:v>5.5377042675159256</c:v>
                </c:pt>
                <c:pt idx="127">
                  <c:v>5.5377042675159256</c:v>
                </c:pt>
                <c:pt idx="128">
                  <c:v>5.5377042675159256</c:v>
                </c:pt>
                <c:pt idx="129">
                  <c:v>5.5377042675159256</c:v>
                </c:pt>
                <c:pt idx="130">
                  <c:v>5.5377042675159256</c:v>
                </c:pt>
                <c:pt idx="131">
                  <c:v>5.5377042675159256</c:v>
                </c:pt>
                <c:pt idx="132">
                  <c:v>5.5377042675159256</c:v>
                </c:pt>
                <c:pt idx="133">
                  <c:v>5.5377042675159256</c:v>
                </c:pt>
                <c:pt idx="134">
                  <c:v>5.5377042675159256</c:v>
                </c:pt>
                <c:pt idx="135">
                  <c:v>5.5377042675159256</c:v>
                </c:pt>
                <c:pt idx="136">
                  <c:v>5.5377042675159256</c:v>
                </c:pt>
                <c:pt idx="137">
                  <c:v>5.5377042675159256</c:v>
                </c:pt>
                <c:pt idx="138">
                  <c:v>5.5377042675159256</c:v>
                </c:pt>
                <c:pt idx="139">
                  <c:v>5.5377042675159256</c:v>
                </c:pt>
                <c:pt idx="140">
                  <c:v>5.5377042675159256</c:v>
                </c:pt>
                <c:pt idx="141">
                  <c:v>5.5377042675159256</c:v>
                </c:pt>
                <c:pt idx="142">
                  <c:v>5.5377042675159256</c:v>
                </c:pt>
                <c:pt idx="143">
                  <c:v>5.5377042675159256</c:v>
                </c:pt>
                <c:pt idx="144">
                  <c:v>5.5377042675159256</c:v>
                </c:pt>
                <c:pt idx="145">
                  <c:v>5.5377042675159256</c:v>
                </c:pt>
                <c:pt idx="146">
                  <c:v>5.5377042675159256</c:v>
                </c:pt>
                <c:pt idx="147">
                  <c:v>5.5377042675159256</c:v>
                </c:pt>
                <c:pt idx="148">
                  <c:v>5.5377042675159256</c:v>
                </c:pt>
                <c:pt idx="149">
                  <c:v>5.5377042675159256</c:v>
                </c:pt>
                <c:pt idx="150">
                  <c:v>5.5377042675159256</c:v>
                </c:pt>
                <c:pt idx="151">
                  <c:v>5.5377042675159256</c:v>
                </c:pt>
                <c:pt idx="152">
                  <c:v>5.5377042675159256</c:v>
                </c:pt>
                <c:pt idx="153">
                  <c:v>5.5377042675159256</c:v>
                </c:pt>
                <c:pt idx="154">
                  <c:v>5.5377042675159256</c:v>
                </c:pt>
                <c:pt idx="155">
                  <c:v>5.5377042675159256</c:v>
                </c:pt>
                <c:pt idx="156">
                  <c:v>5.5377042675159256</c:v>
                </c:pt>
                <c:pt idx="157">
                  <c:v>5.5377042675159256</c:v>
                </c:pt>
              </c:numCache>
            </c:numRef>
          </c:val>
          <c:smooth val="0"/>
          <c:extLst>
            <c:ext xmlns:c16="http://schemas.microsoft.com/office/drawing/2014/chart" uri="{C3380CC4-5D6E-409C-BE32-E72D297353CC}">
              <c16:uniqueId val="{00000002-F988-4A7E-8D6D-A6C20719DC86}"/>
            </c:ext>
          </c:extLst>
        </c:ser>
        <c:ser>
          <c:idx val="3"/>
          <c:order val="3"/>
          <c:tx>
            <c:v>CD Avg.</c:v>
          </c:tx>
          <c:spPr>
            <a:ln w="31750" cap="rnd">
              <a:solidFill>
                <a:schemeClr val="accent2"/>
              </a:solidFill>
              <a:prstDash val="dash"/>
              <a:round/>
            </a:ln>
            <a:effectLst>
              <a:outerShdw blurRad="50800" dist="38100" dir="2700000" algn="tl" rotWithShape="0">
                <a:prstClr val="black">
                  <a:alpha val="40000"/>
                </a:prstClr>
              </a:outerShdw>
            </a:effectLst>
          </c:spPr>
          <c:marker>
            <c:symbol val="none"/>
          </c:marker>
          <c:cat>
            <c:strRef>
              <c:f>D.FOR!$F$2:$F$159</c:f>
              <c:strCache>
                <c:ptCount val="158"/>
                <c:pt idx="0">
                  <c:v>Q1-80</c:v>
                </c:pt>
                <c:pt idx="1">
                  <c:v>Q2-80</c:v>
                </c:pt>
                <c:pt idx="2">
                  <c:v>Q3-80</c:v>
                </c:pt>
                <c:pt idx="3">
                  <c:v>Q4-80</c:v>
                </c:pt>
                <c:pt idx="4">
                  <c:v>Q1-81</c:v>
                </c:pt>
                <c:pt idx="5">
                  <c:v>Q2-81</c:v>
                </c:pt>
                <c:pt idx="6">
                  <c:v>Q3-81</c:v>
                </c:pt>
                <c:pt idx="7">
                  <c:v>Q4-81</c:v>
                </c:pt>
                <c:pt idx="8">
                  <c:v>Q1-82</c:v>
                </c:pt>
                <c:pt idx="9">
                  <c:v>Q2-82</c:v>
                </c:pt>
                <c:pt idx="10">
                  <c:v>Q3-82</c:v>
                </c:pt>
                <c:pt idx="11">
                  <c:v>Q4-82</c:v>
                </c:pt>
                <c:pt idx="12">
                  <c:v>Q1-83</c:v>
                </c:pt>
                <c:pt idx="13">
                  <c:v>Q2-83</c:v>
                </c:pt>
                <c:pt idx="14">
                  <c:v>Q3-83</c:v>
                </c:pt>
                <c:pt idx="15">
                  <c:v>Q4-83</c:v>
                </c:pt>
                <c:pt idx="16">
                  <c:v>Q1-84</c:v>
                </c:pt>
                <c:pt idx="17">
                  <c:v>Q2-84</c:v>
                </c:pt>
                <c:pt idx="18">
                  <c:v>Q3-84</c:v>
                </c:pt>
                <c:pt idx="19">
                  <c:v>Q4-84</c:v>
                </c:pt>
                <c:pt idx="20">
                  <c:v>Q1-85</c:v>
                </c:pt>
                <c:pt idx="21">
                  <c:v>Q2-85</c:v>
                </c:pt>
                <c:pt idx="22">
                  <c:v>Q3-85</c:v>
                </c:pt>
                <c:pt idx="23">
                  <c:v>Q4-85</c:v>
                </c:pt>
                <c:pt idx="24">
                  <c:v>Q1-86</c:v>
                </c:pt>
                <c:pt idx="25">
                  <c:v>Q2-86</c:v>
                </c:pt>
                <c:pt idx="26">
                  <c:v>Q3-86</c:v>
                </c:pt>
                <c:pt idx="27">
                  <c:v>Q4-86</c:v>
                </c:pt>
                <c:pt idx="28">
                  <c:v>Q1-87</c:v>
                </c:pt>
                <c:pt idx="29">
                  <c:v>Q2-87</c:v>
                </c:pt>
                <c:pt idx="30">
                  <c:v>Q3-87</c:v>
                </c:pt>
                <c:pt idx="31">
                  <c:v>Q4-87</c:v>
                </c:pt>
                <c:pt idx="32">
                  <c:v>Q1-88</c:v>
                </c:pt>
                <c:pt idx="33">
                  <c:v>Q2-88</c:v>
                </c:pt>
                <c:pt idx="34">
                  <c:v>Q3-88</c:v>
                </c:pt>
                <c:pt idx="35">
                  <c:v>Q4-88</c:v>
                </c:pt>
                <c:pt idx="36">
                  <c:v>Q1-89</c:v>
                </c:pt>
                <c:pt idx="37">
                  <c:v>Q2-89</c:v>
                </c:pt>
                <c:pt idx="38">
                  <c:v>Q3-89</c:v>
                </c:pt>
                <c:pt idx="39">
                  <c:v>Q4-89</c:v>
                </c:pt>
                <c:pt idx="40">
                  <c:v>Q1-90</c:v>
                </c:pt>
                <c:pt idx="41">
                  <c:v>Q2-90</c:v>
                </c:pt>
                <c:pt idx="42">
                  <c:v>Q3-90</c:v>
                </c:pt>
                <c:pt idx="43">
                  <c:v>Q4-90</c:v>
                </c:pt>
                <c:pt idx="44">
                  <c:v>Q1-91</c:v>
                </c:pt>
                <c:pt idx="45">
                  <c:v>Q2-91</c:v>
                </c:pt>
                <c:pt idx="46">
                  <c:v>Q3-91</c:v>
                </c:pt>
                <c:pt idx="47">
                  <c:v>Q4-91</c:v>
                </c:pt>
                <c:pt idx="48">
                  <c:v>Q1-92</c:v>
                </c:pt>
                <c:pt idx="49">
                  <c:v>Q2-92</c:v>
                </c:pt>
                <c:pt idx="50">
                  <c:v>Q3-92</c:v>
                </c:pt>
                <c:pt idx="51">
                  <c:v>Q4-92</c:v>
                </c:pt>
                <c:pt idx="52">
                  <c:v>Q1-93</c:v>
                </c:pt>
                <c:pt idx="53">
                  <c:v>Q2-93</c:v>
                </c:pt>
                <c:pt idx="54">
                  <c:v>Q3-93</c:v>
                </c:pt>
                <c:pt idx="55">
                  <c:v>Q4-93</c:v>
                </c:pt>
                <c:pt idx="56">
                  <c:v>Q1-94</c:v>
                </c:pt>
                <c:pt idx="57">
                  <c:v>Q2-94</c:v>
                </c:pt>
                <c:pt idx="58">
                  <c:v>Q3-94</c:v>
                </c:pt>
                <c:pt idx="59">
                  <c:v>Q4-94</c:v>
                </c:pt>
                <c:pt idx="60">
                  <c:v>Q1-95</c:v>
                </c:pt>
                <c:pt idx="61">
                  <c:v>Q2-95</c:v>
                </c:pt>
                <c:pt idx="62">
                  <c:v>Q3-95</c:v>
                </c:pt>
                <c:pt idx="63">
                  <c:v>Q4-95</c:v>
                </c:pt>
                <c:pt idx="64">
                  <c:v>Q1-96</c:v>
                </c:pt>
                <c:pt idx="65">
                  <c:v>Q2-96</c:v>
                </c:pt>
                <c:pt idx="66">
                  <c:v>Q3-96</c:v>
                </c:pt>
                <c:pt idx="67">
                  <c:v>Q4-96</c:v>
                </c:pt>
                <c:pt idx="68">
                  <c:v>Q1-97</c:v>
                </c:pt>
                <c:pt idx="69">
                  <c:v>Q2-97</c:v>
                </c:pt>
                <c:pt idx="70">
                  <c:v>Q3-97</c:v>
                </c:pt>
                <c:pt idx="71">
                  <c:v>Q4-97</c:v>
                </c:pt>
                <c:pt idx="72">
                  <c:v>Q1-98</c:v>
                </c:pt>
                <c:pt idx="73">
                  <c:v>Q2-98</c:v>
                </c:pt>
                <c:pt idx="74">
                  <c:v>Q3-98</c:v>
                </c:pt>
                <c:pt idx="75">
                  <c:v>Q4-98</c:v>
                </c:pt>
                <c:pt idx="76">
                  <c:v>Q1-99</c:v>
                </c:pt>
                <c:pt idx="77">
                  <c:v>Q2-99</c:v>
                </c:pt>
                <c:pt idx="78">
                  <c:v>Q3-99</c:v>
                </c:pt>
                <c:pt idx="79">
                  <c:v>Q4-99</c:v>
                </c:pt>
                <c:pt idx="80">
                  <c:v>Q1-00</c:v>
                </c:pt>
                <c:pt idx="81">
                  <c:v>Q2-00</c:v>
                </c:pt>
                <c:pt idx="82">
                  <c:v>Q3-00</c:v>
                </c:pt>
                <c:pt idx="83">
                  <c:v>Q4-00</c:v>
                </c:pt>
                <c:pt idx="84">
                  <c:v>Q1-01</c:v>
                </c:pt>
                <c:pt idx="85">
                  <c:v>Q2-01</c:v>
                </c:pt>
                <c:pt idx="86">
                  <c:v>Q3-01</c:v>
                </c:pt>
                <c:pt idx="87">
                  <c:v>Q4-01</c:v>
                </c:pt>
                <c:pt idx="88">
                  <c:v>Q1-02</c:v>
                </c:pt>
                <c:pt idx="89">
                  <c:v>Q2-02</c:v>
                </c:pt>
                <c:pt idx="90">
                  <c:v>Q3-02</c:v>
                </c:pt>
                <c:pt idx="91">
                  <c:v>Q4-02</c:v>
                </c:pt>
                <c:pt idx="92">
                  <c:v>Q1-03</c:v>
                </c:pt>
                <c:pt idx="93">
                  <c:v>Q2-03</c:v>
                </c:pt>
                <c:pt idx="94">
                  <c:v>Q3-03</c:v>
                </c:pt>
                <c:pt idx="95">
                  <c:v>Q4-03</c:v>
                </c:pt>
                <c:pt idx="96">
                  <c:v>Q1-04</c:v>
                </c:pt>
                <c:pt idx="97">
                  <c:v>Q2-04</c:v>
                </c:pt>
                <c:pt idx="98">
                  <c:v>Q3-04</c:v>
                </c:pt>
                <c:pt idx="99">
                  <c:v>Q4-04</c:v>
                </c:pt>
                <c:pt idx="100">
                  <c:v>Q1-05</c:v>
                </c:pt>
                <c:pt idx="101">
                  <c:v>Q2-05</c:v>
                </c:pt>
                <c:pt idx="102">
                  <c:v>Q3-05</c:v>
                </c:pt>
                <c:pt idx="103">
                  <c:v>Q4-05</c:v>
                </c:pt>
                <c:pt idx="104">
                  <c:v>Q1-06</c:v>
                </c:pt>
                <c:pt idx="105">
                  <c:v>Q2-06</c:v>
                </c:pt>
                <c:pt idx="106">
                  <c:v>Q3-06</c:v>
                </c:pt>
                <c:pt idx="107">
                  <c:v>Q4-06</c:v>
                </c:pt>
                <c:pt idx="108">
                  <c:v>Q1-07</c:v>
                </c:pt>
                <c:pt idx="109">
                  <c:v>Q2-07</c:v>
                </c:pt>
                <c:pt idx="110">
                  <c:v>Q3-07</c:v>
                </c:pt>
                <c:pt idx="111">
                  <c:v>Q4-07</c:v>
                </c:pt>
                <c:pt idx="112">
                  <c:v>Q1-08</c:v>
                </c:pt>
                <c:pt idx="113">
                  <c:v>Q2-08</c:v>
                </c:pt>
                <c:pt idx="114">
                  <c:v>Q3-08</c:v>
                </c:pt>
                <c:pt idx="115">
                  <c:v>Q4-08</c:v>
                </c:pt>
                <c:pt idx="116">
                  <c:v>Q1-09</c:v>
                </c:pt>
                <c:pt idx="117">
                  <c:v>Q2-09</c:v>
                </c:pt>
                <c:pt idx="118">
                  <c:v>Q3-09</c:v>
                </c:pt>
                <c:pt idx="119">
                  <c:v>Q4-09</c:v>
                </c:pt>
                <c:pt idx="120">
                  <c:v>Q1-10</c:v>
                </c:pt>
                <c:pt idx="121">
                  <c:v>Q2-10</c:v>
                </c:pt>
                <c:pt idx="122">
                  <c:v>Q3-10</c:v>
                </c:pt>
                <c:pt idx="123">
                  <c:v>Q4-10</c:v>
                </c:pt>
                <c:pt idx="124">
                  <c:v>Q1-11</c:v>
                </c:pt>
                <c:pt idx="125">
                  <c:v>Q2-11</c:v>
                </c:pt>
                <c:pt idx="126">
                  <c:v>Q3-11</c:v>
                </c:pt>
                <c:pt idx="127">
                  <c:v>Q4-11</c:v>
                </c:pt>
                <c:pt idx="128">
                  <c:v>Q1-12</c:v>
                </c:pt>
                <c:pt idx="129">
                  <c:v>Q2-12</c:v>
                </c:pt>
                <c:pt idx="130">
                  <c:v>Q3-12</c:v>
                </c:pt>
                <c:pt idx="131">
                  <c:v>Q4-12</c:v>
                </c:pt>
                <c:pt idx="132">
                  <c:v>Q1-13</c:v>
                </c:pt>
                <c:pt idx="133">
                  <c:v>Q2-13</c:v>
                </c:pt>
                <c:pt idx="134">
                  <c:v>Q3-13</c:v>
                </c:pt>
                <c:pt idx="135">
                  <c:v>Q4-13</c:v>
                </c:pt>
                <c:pt idx="136">
                  <c:v>Q1-14</c:v>
                </c:pt>
                <c:pt idx="137">
                  <c:v>Q2-14</c:v>
                </c:pt>
                <c:pt idx="138">
                  <c:v>Q3-14</c:v>
                </c:pt>
                <c:pt idx="139">
                  <c:v>Q4-14</c:v>
                </c:pt>
                <c:pt idx="140">
                  <c:v>Q1-15</c:v>
                </c:pt>
                <c:pt idx="141">
                  <c:v>Q2-15</c:v>
                </c:pt>
                <c:pt idx="142">
                  <c:v>Q3-15</c:v>
                </c:pt>
                <c:pt idx="143">
                  <c:v>Q4-15</c:v>
                </c:pt>
                <c:pt idx="144">
                  <c:v>Q1-16</c:v>
                </c:pt>
                <c:pt idx="145">
                  <c:v>Q2-16</c:v>
                </c:pt>
                <c:pt idx="146">
                  <c:v>Q3-16</c:v>
                </c:pt>
                <c:pt idx="147">
                  <c:v>Q4-16</c:v>
                </c:pt>
                <c:pt idx="148">
                  <c:v>Q1-17</c:v>
                </c:pt>
                <c:pt idx="149">
                  <c:v>Q2-17</c:v>
                </c:pt>
                <c:pt idx="150">
                  <c:v>Q3-17</c:v>
                </c:pt>
                <c:pt idx="151">
                  <c:v>Q4-17</c:v>
                </c:pt>
                <c:pt idx="152">
                  <c:v>Q1-18</c:v>
                </c:pt>
                <c:pt idx="153">
                  <c:v>Q2-18</c:v>
                </c:pt>
                <c:pt idx="154">
                  <c:v>Q3-18</c:v>
                </c:pt>
                <c:pt idx="155">
                  <c:v>Q4-18</c:v>
                </c:pt>
                <c:pt idx="156">
                  <c:v>Q1-19</c:v>
                </c:pt>
                <c:pt idx="157">
                  <c:v>Q2-19</c:v>
                </c:pt>
              </c:strCache>
            </c:strRef>
          </c:cat>
          <c:val>
            <c:numRef>
              <c:f>D.FOR!$H$2:$H$159</c:f>
              <c:numCache>
                <c:formatCode>0</c:formatCode>
                <c:ptCount val="158"/>
                <c:pt idx="0">
                  <c:v>5.6829870318471345</c:v>
                </c:pt>
                <c:pt idx="1">
                  <c:v>5.6829870318471345</c:v>
                </c:pt>
                <c:pt idx="2">
                  <c:v>5.6829870318471345</c:v>
                </c:pt>
                <c:pt idx="3">
                  <c:v>5.6829870318471345</c:v>
                </c:pt>
                <c:pt idx="4">
                  <c:v>5.6829870318471345</c:v>
                </c:pt>
                <c:pt idx="5">
                  <c:v>5.6829870318471345</c:v>
                </c:pt>
                <c:pt idx="6">
                  <c:v>5.6829870318471345</c:v>
                </c:pt>
                <c:pt idx="7">
                  <c:v>5.6829870318471345</c:v>
                </c:pt>
                <c:pt idx="8">
                  <c:v>5.6829870318471345</c:v>
                </c:pt>
                <c:pt idx="9">
                  <c:v>5.6829870318471345</c:v>
                </c:pt>
                <c:pt idx="10">
                  <c:v>5.6829870318471345</c:v>
                </c:pt>
                <c:pt idx="11">
                  <c:v>5.6829870318471345</c:v>
                </c:pt>
                <c:pt idx="12">
                  <c:v>5.6829870318471345</c:v>
                </c:pt>
                <c:pt idx="13">
                  <c:v>5.6829870318471345</c:v>
                </c:pt>
                <c:pt idx="14">
                  <c:v>5.6829870318471345</c:v>
                </c:pt>
                <c:pt idx="15">
                  <c:v>5.6829870318471345</c:v>
                </c:pt>
                <c:pt idx="16">
                  <c:v>5.6829870318471345</c:v>
                </c:pt>
                <c:pt idx="17">
                  <c:v>5.6829870318471345</c:v>
                </c:pt>
                <c:pt idx="18">
                  <c:v>5.6829870318471345</c:v>
                </c:pt>
                <c:pt idx="19">
                  <c:v>5.6829870318471345</c:v>
                </c:pt>
                <c:pt idx="20">
                  <c:v>5.6829870318471345</c:v>
                </c:pt>
                <c:pt idx="21">
                  <c:v>5.6829870318471345</c:v>
                </c:pt>
                <c:pt idx="22">
                  <c:v>5.6829870318471345</c:v>
                </c:pt>
                <c:pt idx="23">
                  <c:v>5.6829870318471345</c:v>
                </c:pt>
                <c:pt idx="24">
                  <c:v>5.6829870318471345</c:v>
                </c:pt>
                <c:pt idx="25">
                  <c:v>5.6829870318471345</c:v>
                </c:pt>
                <c:pt idx="26">
                  <c:v>5.6829870318471345</c:v>
                </c:pt>
                <c:pt idx="27">
                  <c:v>5.6829870318471345</c:v>
                </c:pt>
                <c:pt idx="28">
                  <c:v>5.6829870318471345</c:v>
                </c:pt>
                <c:pt idx="29">
                  <c:v>5.6829870318471345</c:v>
                </c:pt>
                <c:pt idx="30">
                  <c:v>5.6829870318471345</c:v>
                </c:pt>
                <c:pt idx="31">
                  <c:v>5.6829870318471345</c:v>
                </c:pt>
                <c:pt idx="32">
                  <c:v>5.6829870318471345</c:v>
                </c:pt>
                <c:pt idx="33">
                  <c:v>5.6829870318471345</c:v>
                </c:pt>
                <c:pt idx="34">
                  <c:v>5.6829870318471345</c:v>
                </c:pt>
                <c:pt idx="35">
                  <c:v>5.6829870318471345</c:v>
                </c:pt>
                <c:pt idx="36">
                  <c:v>5.6829870318471345</c:v>
                </c:pt>
                <c:pt idx="37">
                  <c:v>5.6829870318471345</c:v>
                </c:pt>
                <c:pt idx="38">
                  <c:v>5.6829870318471345</c:v>
                </c:pt>
                <c:pt idx="39">
                  <c:v>5.6829870318471345</c:v>
                </c:pt>
                <c:pt idx="40">
                  <c:v>5.6829870318471345</c:v>
                </c:pt>
                <c:pt idx="41">
                  <c:v>5.6829870318471345</c:v>
                </c:pt>
                <c:pt idx="42">
                  <c:v>5.6829870318471345</c:v>
                </c:pt>
                <c:pt idx="43">
                  <c:v>5.6829870318471345</c:v>
                </c:pt>
                <c:pt idx="44">
                  <c:v>5.6829870318471345</c:v>
                </c:pt>
                <c:pt idx="45">
                  <c:v>5.6829870318471345</c:v>
                </c:pt>
                <c:pt idx="46">
                  <c:v>5.6829870318471345</c:v>
                </c:pt>
                <c:pt idx="47">
                  <c:v>5.6829870318471345</c:v>
                </c:pt>
                <c:pt idx="48">
                  <c:v>5.6829870318471345</c:v>
                </c:pt>
                <c:pt idx="49">
                  <c:v>5.6829870318471345</c:v>
                </c:pt>
                <c:pt idx="50">
                  <c:v>5.6829870318471345</c:v>
                </c:pt>
                <c:pt idx="51">
                  <c:v>5.6829870318471345</c:v>
                </c:pt>
                <c:pt idx="52">
                  <c:v>5.6829870318471345</c:v>
                </c:pt>
                <c:pt idx="53">
                  <c:v>5.6829870318471345</c:v>
                </c:pt>
                <c:pt idx="54">
                  <c:v>5.6829870318471345</c:v>
                </c:pt>
                <c:pt idx="55">
                  <c:v>5.6829870318471345</c:v>
                </c:pt>
                <c:pt idx="56">
                  <c:v>5.6829870318471345</c:v>
                </c:pt>
                <c:pt idx="57">
                  <c:v>5.6829870318471345</c:v>
                </c:pt>
                <c:pt idx="58">
                  <c:v>5.6829870318471345</c:v>
                </c:pt>
                <c:pt idx="59">
                  <c:v>5.6829870318471345</c:v>
                </c:pt>
                <c:pt idx="60">
                  <c:v>5.6829870318471345</c:v>
                </c:pt>
                <c:pt idx="61">
                  <c:v>5.6829870318471345</c:v>
                </c:pt>
                <c:pt idx="62">
                  <c:v>5.6829870318471345</c:v>
                </c:pt>
                <c:pt idx="63">
                  <c:v>5.6829870318471345</c:v>
                </c:pt>
                <c:pt idx="64">
                  <c:v>5.6829870318471345</c:v>
                </c:pt>
                <c:pt idx="65">
                  <c:v>5.6829870318471345</c:v>
                </c:pt>
                <c:pt idx="66">
                  <c:v>5.6829870318471345</c:v>
                </c:pt>
                <c:pt idx="67">
                  <c:v>5.6829870318471345</c:v>
                </c:pt>
                <c:pt idx="68">
                  <c:v>5.6829870318471345</c:v>
                </c:pt>
                <c:pt idx="69">
                  <c:v>5.6829870318471345</c:v>
                </c:pt>
                <c:pt idx="70">
                  <c:v>5.6829870318471345</c:v>
                </c:pt>
                <c:pt idx="71">
                  <c:v>5.6829870318471345</c:v>
                </c:pt>
                <c:pt idx="72">
                  <c:v>5.6829870318471345</c:v>
                </c:pt>
                <c:pt idx="73">
                  <c:v>5.6829870318471345</c:v>
                </c:pt>
                <c:pt idx="74">
                  <c:v>5.6829870318471345</c:v>
                </c:pt>
                <c:pt idx="75">
                  <c:v>5.6829870318471345</c:v>
                </c:pt>
                <c:pt idx="76">
                  <c:v>5.6829870318471345</c:v>
                </c:pt>
                <c:pt idx="77">
                  <c:v>5.6829870318471345</c:v>
                </c:pt>
                <c:pt idx="78">
                  <c:v>5.6829870318471345</c:v>
                </c:pt>
                <c:pt idx="79">
                  <c:v>5.6829870318471345</c:v>
                </c:pt>
                <c:pt idx="80">
                  <c:v>5.6829870318471345</c:v>
                </c:pt>
                <c:pt idx="81">
                  <c:v>5.6829870318471345</c:v>
                </c:pt>
                <c:pt idx="82">
                  <c:v>5.6829870318471345</c:v>
                </c:pt>
                <c:pt idx="83">
                  <c:v>5.6829870318471345</c:v>
                </c:pt>
                <c:pt idx="84">
                  <c:v>5.6829870318471345</c:v>
                </c:pt>
                <c:pt idx="85">
                  <c:v>5.6829870318471345</c:v>
                </c:pt>
                <c:pt idx="86">
                  <c:v>5.6829870318471345</c:v>
                </c:pt>
                <c:pt idx="87">
                  <c:v>5.6829870318471345</c:v>
                </c:pt>
                <c:pt idx="88">
                  <c:v>5.6829870318471345</c:v>
                </c:pt>
                <c:pt idx="89">
                  <c:v>5.6829870318471345</c:v>
                </c:pt>
                <c:pt idx="90">
                  <c:v>5.6829870318471345</c:v>
                </c:pt>
                <c:pt idx="91">
                  <c:v>5.6829870318471345</c:v>
                </c:pt>
                <c:pt idx="92">
                  <c:v>5.6829870318471345</c:v>
                </c:pt>
                <c:pt idx="93">
                  <c:v>5.6829870318471345</c:v>
                </c:pt>
                <c:pt idx="94">
                  <c:v>5.6829870318471345</c:v>
                </c:pt>
                <c:pt idx="95">
                  <c:v>5.6829870318471345</c:v>
                </c:pt>
                <c:pt idx="96">
                  <c:v>5.6829870318471345</c:v>
                </c:pt>
                <c:pt idx="97">
                  <c:v>5.6829870318471345</c:v>
                </c:pt>
                <c:pt idx="98">
                  <c:v>5.6829870318471345</c:v>
                </c:pt>
                <c:pt idx="99">
                  <c:v>5.6829870318471345</c:v>
                </c:pt>
                <c:pt idx="100">
                  <c:v>5.6829870318471345</c:v>
                </c:pt>
                <c:pt idx="101">
                  <c:v>5.6829870318471345</c:v>
                </c:pt>
                <c:pt idx="102">
                  <c:v>5.6829870318471345</c:v>
                </c:pt>
                <c:pt idx="103">
                  <c:v>5.6829870318471345</c:v>
                </c:pt>
                <c:pt idx="104">
                  <c:v>5.6829870318471345</c:v>
                </c:pt>
                <c:pt idx="105">
                  <c:v>5.6829870318471345</c:v>
                </c:pt>
                <c:pt idx="106">
                  <c:v>5.6829870318471345</c:v>
                </c:pt>
                <c:pt idx="107">
                  <c:v>5.6829870318471345</c:v>
                </c:pt>
                <c:pt idx="108">
                  <c:v>5.6829870318471345</c:v>
                </c:pt>
                <c:pt idx="109">
                  <c:v>5.6829870318471345</c:v>
                </c:pt>
                <c:pt idx="110">
                  <c:v>5.6829870318471345</c:v>
                </c:pt>
                <c:pt idx="111">
                  <c:v>5.6829870318471345</c:v>
                </c:pt>
                <c:pt idx="112">
                  <c:v>5.6829870318471345</c:v>
                </c:pt>
                <c:pt idx="113">
                  <c:v>5.6829870318471345</c:v>
                </c:pt>
                <c:pt idx="114">
                  <c:v>5.6829870318471345</c:v>
                </c:pt>
                <c:pt idx="115">
                  <c:v>5.6829870318471345</c:v>
                </c:pt>
                <c:pt idx="116">
                  <c:v>5.6829870318471345</c:v>
                </c:pt>
                <c:pt idx="117">
                  <c:v>5.6829870318471345</c:v>
                </c:pt>
                <c:pt idx="118">
                  <c:v>5.6829870318471345</c:v>
                </c:pt>
                <c:pt idx="119">
                  <c:v>5.6829870318471345</c:v>
                </c:pt>
                <c:pt idx="120">
                  <c:v>5.6829870318471345</c:v>
                </c:pt>
                <c:pt idx="121">
                  <c:v>5.6829870318471345</c:v>
                </c:pt>
                <c:pt idx="122">
                  <c:v>5.6829870318471345</c:v>
                </c:pt>
                <c:pt idx="123">
                  <c:v>5.6829870318471345</c:v>
                </c:pt>
                <c:pt idx="124">
                  <c:v>5.6829870318471345</c:v>
                </c:pt>
                <c:pt idx="125">
                  <c:v>5.6829870318471345</c:v>
                </c:pt>
                <c:pt idx="126">
                  <c:v>5.6829870318471345</c:v>
                </c:pt>
                <c:pt idx="127">
                  <c:v>5.6829870318471345</c:v>
                </c:pt>
                <c:pt idx="128">
                  <c:v>5.6829870318471345</c:v>
                </c:pt>
                <c:pt idx="129">
                  <c:v>5.6829870318471345</c:v>
                </c:pt>
                <c:pt idx="130">
                  <c:v>5.6829870318471345</c:v>
                </c:pt>
                <c:pt idx="131">
                  <c:v>5.6829870318471345</c:v>
                </c:pt>
                <c:pt idx="132">
                  <c:v>5.6829870318471345</c:v>
                </c:pt>
                <c:pt idx="133">
                  <c:v>5.6829870318471345</c:v>
                </c:pt>
                <c:pt idx="134">
                  <c:v>5.6829870318471345</c:v>
                </c:pt>
                <c:pt idx="135">
                  <c:v>5.6829870318471345</c:v>
                </c:pt>
                <c:pt idx="136">
                  <c:v>5.6829870318471345</c:v>
                </c:pt>
                <c:pt idx="137">
                  <c:v>5.6829870318471345</c:v>
                </c:pt>
                <c:pt idx="138">
                  <c:v>5.6829870318471345</c:v>
                </c:pt>
                <c:pt idx="139">
                  <c:v>5.6829870318471345</c:v>
                </c:pt>
                <c:pt idx="140">
                  <c:v>5.6829870318471345</c:v>
                </c:pt>
                <c:pt idx="141">
                  <c:v>5.6829870318471345</c:v>
                </c:pt>
                <c:pt idx="142">
                  <c:v>5.6829870318471345</c:v>
                </c:pt>
                <c:pt idx="143">
                  <c:v>5.6829870318471345</c:v>
                </c:pt>
                <c:pt idx="144">
                  <c:v>5.6829870318471345</c:v>
                </c:pt>
                <c:pt idx="145">
                  <c:v>5.6829870318471345</c:v>
                </c:pt>
                <c:pt idx="146">
                  <c:v>5.6829870318471345</c:v>
                </c:pt>
                <c:pt idx="147">
                  <c:v>5.6829870318471345</c:v>
                </c:pt>
                <c:pt idx="148">
                  <c:v>5.6829870318471345</c:v>
                </c:pt>
                <c:pt idx="149">
                  <c:v>5.6829870318471345</c:v>
                </c:pt>
                <c:pt idx="150">
                  <c:v>5.6829870318471345</c:v>
                </c:pt>
                <c:pt idx="151">
                  <c:v>5.6829870318471345</c:v>
                </c:pt>
                <c:pt idx="152">
                  <c:v>5.6829870318471345</c:v>
                </c:pt>
                <c:pt idx="153">
                  <c:v>5.6829870318471345</c:v>
                </c:pt>
                <c:pt idx="154">
                  <c:v>5.6829870318471345</c:v>
                </c:pt>
                <c:pt idx="155">
                  <c:v>5.6829870318471345</c:v>
                </c:pt>
                <c:pt idx="156">
                  <c:v>5.6829870318471345</c:v>
                </c:pt>
                <c:pt idx="157">
                  <c:v>5.6829870318471345</c:v>
                </c:pt>
              </c:numCache>
            </c:numRef>
          </c:val>
          <c:smooth val="0"/>
          <c:extLst>
            <c:ext xmlns:c16="http://schemas.microsoft.com/office/drawing/2014/chart" uri="{C3380CC4-5D6E-409C-BE32-E72D297353CC}">
              <c16:uniqueId val="{00000003-F988-4A7E-8D6D-A6C20719DC86}"/>
            </c:ext>
          </c:extLst>
        </c:ser>
        <c:dLbls>
          <c:showLegendKey val="0"/>
          <c:showVal val="0"/>
          <c:showCatName val="0"/>
          <c:showSerName val="0"/>
          <c:showPercent val="0"/>
          <c:showBubbleSize val="0"/>
        </c:dLbls>
        <c:smooth val="0"/>
        <c:axId val="1289747951"/>
        <c:axId val="1360280143"/>
      </c:lineChart>
      <c:catAx>
        <c:axId val="128974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60280143"/>
        <c:crosses val="autoZero"/>
        <c:auto val="1"/>
        <c:lblAlgn val="ctr"/>
        <c:lblOffset val="100"/>
        <c:noMultiLvlLbl val="0"/>
      </c:catAx>
      <c:valAx>
        <c:axId val="1360280143"/>
        <c:scaling>
          <c:orientation val="minMax"/>
          <c:max val="8"/>
          <c:min val="3"/>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47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U.S. Capital Markets P/E Ratio</a:t>
            </a:r>
            <a:br>
              <a:rPr lang="en-US" dirty="0"/>
            </a:br>
            <a:r>
              <a:rPr lang="en-US" dirty="0"/>
              <a:t>(Wilshire 5000 Market Cap / Total Corporate Profits)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areaChart>
        <c:grouping val="stacked"/>
        <c:varyColors val="0"/>
        <c:ser>
          <c:idx val="1"/>
          <c:order val="1"/>
          <c:tx>
            <c:strRef>
              <c:f>D.W5000!$C$1</c:f>
              <c:strCache>
                <c:ptCount val="1"/>
                <c:pt idx="0">
                  <c:v>lower</c:v>
                </c:pt>
              </c:strCache>
            </c:strRef>
          </c:tx>
          <c:spPr>
            <a:noFill/>
            <a:ln>
              <a:noFill/>
            </a:ln>
            <a:effectLst/>
          </c:spPr>
          <c:cat>
            <c:strRef>
              <c:f>D.W5000!$E$2:$E$196</c:f>
              <c:strCache>
                <c:ptCount val="195"/>
                <c:pt idx="0">
                  <c:v>Q1-71</c:v>
                </c:pt>
                <c:pt idx="1">
                  <c:v>Q2-71</c:v>
                </c:pt>
                <c:pt idx="2">
                  <c:v>Q3-71</c:v>
                </c:pt>
                <c:pt idx="3">
                  <c:v>Q4-71</c:v>
                </c:pt>
                <c:pt idx="4">
                  <c:v>Q1-72</c:v>
                </c:pt>
                <c:pt idx="5">
                  <c:v>Q2-72</c:v>
                </c:pt>
                <c:pt idx="6">
                  <c:v>Q3-72</c:v>
                </c:pt>
                <c:pt idx="7">
                  <c:v>Q4-72</c:v>
                </c:pt>
                <c:pt idx="8">
                  <c:v>Q1-73</c:v>
                </c:pt>
                <c:pt idx="9">
                  <c:v>Q2-73</c:v>
                </c:pt>
                <c:pt idx="10">
                  <c:v>Q3-73</c:v>
                </c:pt>
                <c:pt idx="11">
                  <c:v>Q4-73</c:v>
                </c:pt>
                <c:pt idx="12">
                  <c:v>Q1-74</c:v>
                </c:pt>
                <c:pt idx="13">
                  <c:v>Q2-74</c:v>
                </c:pt>
                <c:pt idx="14">
                  <c:v>Q3-74</c:v>
                </c:pt>
                <c:pt idx="15">
                  <c:v>Q4-74</c:v>
                </c:pt>
                <c:pt idx="16">
                  <c:v>Q1-75</c:v>
                </c:pt>
                <c:pt idx="17">
                  <c:v>Q2-75</c:v>
                </c:pt>
                <c:pt idx="18">
                  <c:v>Q3-75</c:v>
                </c:pt>
                <c:pt idx="19">
                  <c:v>Q4-75</c:v>
                </c:pt>
                <c:pt idx="20">
                  <c:v>Q1-76</c:v>
                </c:pt>
                <c:pt idx="21">
                  <c:v>Q2-76</c:v>
                </c:pt>
                <c:pt idx="22">
                  <c:v>Q3-76</c:v>
                </c:pt>
                <c:pt idx="23">
                  <c:v>Q4-76</c:v>
                </c:pt>
                <c:pt idx="24">
                  <c:v>Q1-77</c:v>
                </c:pt>
                <c:pt idx="25">
                  <c:v>Q2-77</c:v>
                </c:pt>
                <c:pt idx="26">
                  <c:v>Q3-77</c:v>
                </c:pt>
                <c:pt idx="27">
                  <c:v>Q4-77</c:v>
                </c:pt>
                <c:pt idx="28">
                  <c:v>Q1-78</c:v>
                </c:pt>
                <c:pt idx="29">
                  <c:v>Q2-78</c:v>
                </c:pt>
                <c:pt idx="30">
                  <c:v>Q3-78</c:v>
                </c:pt>
                <c:pt idx="31">
                  <c:v>Q4-78</c:v>
                </c:pt>
                <c:pt idx="32">
                  <c:v>Q1-79</c:v>
                </c:pt>
                <c:pt idx="33">
                  <c:v>Q2-79</c:v>
                </c:pt>
                <c:pt idx="34">
                  <c:v>Q3-79</c:v>
                </c:pt>
                <c:pt idx="35">
                  <c:v>Q4-79</c:v>
                </c:pt>
                <c:pt idx="36">
                  <c:v>Q1-80</c:v>
                </c:pt>
                <c:pt idx="37">
                  <c:v>Q2-80</c:v>
                </c:pt>
                <c:pt idx="38">
                  <c:v>Q3-80</c:v>
                </c:pt>
                <c:pt idx="39">
                  <c:v>Q4-80</c:v>
                </c:pt>
                <c:pt idx="40">
                  <c:v>Q1-81</c:v>
                </c:pt>
                <c:pt idx="41">
                  <c:v>Q2-81</c:v>
                </c:pt>
                <c:pt idx="42">
                  <c:v>Q3-81</c:v>
                </c:pt>
                <c:pt idx="43">
                  <c:v>Q4-81</c:v>
                </c:pt>
                <c:pt idx="44">
                  <c:v>Q1-82</c:v>
                </c:pt>
                <c:pt idx="45">
                  <c:v>Q2-82</c:v>
                </c:pt>
                <c:pt idx="46">
                  <c:v>Q3-82</c:v>
                </c:pt>
                <c:pt idx="47">
                  <c:v>Q4-82</c:v>
                </c:pt>
                <c:pt idx="48">
                  <c:v>Q1-83</c:v>
                </c:pt>
                <c:pt idx="49">
                  <c:v>Q2-83</c:v>
                </c:pt>
                <c:pt idx="50">
                  <c:v>Q3-83</c:v>
                </c:pt>
                <c:pt idx="51">
                  <c:v>Q4-83</c:v>
                </c:pt>
                <c:pt idx="52">
                  <c:v>Q1-84</c:v>
                </c:pt>
                <c:pt idx="53">
                  <c:v>Q2-84</c:v>
                </c:pt>
                <c:pt idx="54">
                  <c:v>Q3-84</c:v>
                </c:pt>
                <c:pt idx="55">
                  <c:v>Q4-84</c:v>
                </c:pt>
                <c:pt idx="56">
                  <c:v>Q1-85</c:v>
                </c:pt>
                <c:pt idx="57">
                  <c:v>Q2-85</c:v>
                </c:pt>
                <c:pt idx="58">
                  <c:v>Q3-85</c:v>
                </c:pt>
                <c:pt idx="59">
                  <c:v>Q4-85</c:v>
                </c:pt>
                <c:pt idx="60">
                  <c:v>Q1-86</c:v>
                </c:pt>
                <c:pt idx="61">
                  <c:v>Q2-86</c:v>
                </c:pt>
                <c:pt idx="62">
                  <c:v>Q3-86</c:v>
                </c:pt>
                <c:pt idx="63">
                  <c:v>Q4-86</c:v>
                </c:pt>
                <c:pt idx="64">
                  <c:v>Q1-87</c:v>
                </c:pt>
                <c:pt idx="65">
                  <c:v>Q2-87</c:v>
                </c:pt>
                <c:pt idx="66">
                  <c:v>Q3-87</c:v>
                </c:pt>
                <c:pt idx="67">
                  <c:v>Q4-87</c:v>
                </c:pt>
                <c:pt idx="68">
                  <c:v>Q1-88</c:v>
                </c:pt>
                <c:pt idx="69">
                  <c:v>Q2-88</c:v>
                </c:pt>
                <c:pt idx="70">
                  <c:v>Q3-88</c:v>
                </c:pt>
                <c:pt idx="71">
                  <c:v>Q4-88</c:v>
                </c:pt>
                <c:pt idx="72">
                  <c:v>Q1-89</c:v>
                </c:pt>
                <c:pt idx="73">
                  <c:v>Q2-89</c:v>
                </c:pt>
                <c:pt idx="74">
                  <c:v>Q3-89</c:v>
                </c:pt>
                <c:pt idx="75">
                  <c:v>Q4-89</c:v>
                </c:pt>
                <c:pt idx="76">
                  <c:v>Q1-90</c:v>
                </c:pt>
                <c:pt idx="77">
                  <c:v>Q2-90</c:v>
                </c:pt>
                <c:pt idx="78">
                  <c:v>Q3-90</c:v>
                </c:pt>
                <c:pt idx="79">
                  <c:v>Q4-90</c:v>
                </c:pt>
                <c:pt idx="80">
                  <c:v>Q1-91</c:v>
                </c:pt>
                <c:pt idx="81">
                  <c:v>Q2-91</c:v>
                </c:pt>
                <c:pt idx="82">
                  <c:v>Q3-91</c:v>
                </c:pt>
                <c:pt idx="83">
                  <c:v>Q4-91</c:v>
                </c:pt>
                <c:pt idx="84">
                  <c:v>Q1-92</c:v>
                </c:pt>
                <c:pt idx="85">
                  <c:v>Q2-92</c:v>
                </c:pt>
                <c:pt idx="86">
                  <c:v>Q3-92</c:v>
                </c:pt>
                <c:pt idx="87">
                  <c:v>Q4-92</c:v>
                </c:pt>
                <c:pt idx="88">
                  <c:v>Q1-93</c:v>
                </c:pt>
                <c:pt idx="89">
                  <c:v>Q2-93</c:v>
                </c:pt>
                <c:pt idx="90">
                  <c:v>Q3-93</c:v>
                </c:pt>
                <c:pt idx="91">
                  <c:v>Q4-93</c:v>
                </c:pt>
                <c:pt idx="92">
                  <c:v>Q1-94</c:v>
                </c:pt>
                <c:pt idx="93">
                  <c:v>Q2-94</c:v>
                </c:pt>
                <c:pt idx="94">
                  <c:v>Q3-94</c:v>
                </c:pt>
                <c:pt idx="95">
                  <c:v>Q4-94</c:v>
                </c:pt>
                <c:pt idx="96">
                  <c:v>Q1-95</c:v>
                </c:pt>
                <c:pt idx="97">
                  <c:v>Q2-95</c:v>
                </c:pt>
                <c:pt idx="98">
                  <c:v>Q3-95</c:v>
                </c:pt>
                <c:pt idx="99">
                  <c:v>Q4-95</c:v>
                </c:pt>
                <c:pt idx="100">
                  <c:v>Q1-96</c:v>
                </c:pt>
                <c:pt idx="101">
                  <c:v>Q2-96</c:v>
                </c:pt>
                <c:pt idx="102">
                  <c:v>Q3-96</c:v>
                </c:pt>
                <c:pt idx="103">
                  <c:v>Q4-96</c:v>
                </c:pt>
                <c:pt idx="104">
                  <c:v>Q1-97</c:v>
                </c:pt>
                <c:pt idx="105">
                  <c:v>Q2-97</c:v>
                </c:pt>
                <c:pt idx="106">
                  <c:v>Q3-97</c:v>
                </c:pt>
                <c:pt idx="107">
                  <c:v>Q4-97</c:v>
                </c:pt>
                <c:pt idx="108">
                  <c:v>Q1-98</c:v>
                </c:pt>
                <c:pt idx="109">
                  <c:v>Q2-98</c:v>
                </c:pt>
                <c:pt idx="110">
                  <c:v>Q3-98</c:v>
                </c:pt>
                <c:pt idx="111">
                  <c:v>Q4-98</c:v>
                </c:pt>
                <c:pt idx="112">
                  <c:v>Q1-99</c:v>
                </c:pt>
                <c:pt idx="113">
                  <c:v>Q2-99</c:v>
                </c:pt>
                <c:pt idx="114">
                  <c:v>Q3-99</c:v>
                </c:pt>
                <c:pt idx="115">
                  <c:v>Q4-99</c:v>
                </c:pt>
                <c:pt idx="116">
                  <c:v>Q1-00</c:v>
                </c:pt>
                <c:pt idx="117">
                  <c:v>Q2-00</c:v>
                </c:pt>
                <c:pt idx="118">
                  <c:v>Q3-00</c:v>
                </c:pt>
                <c:pt idx="119">
                  <c:v>Q4-00</c:v>
                </c:pt>
                <c:pt idx="120">
                  <c:v>Q1-01</c:v>
                </c:pt>
                <c:pt idx="121">
                  <c:v>Q2-01</c:v>
                </c:pt>
                <c:pt idx="122">
                  <c:v>Q3-01</c:v>
                </c:pt>
                <c:pt idx="123">
                  <c:v>Q4-01</c:v>
                </c:pt>
                <c:pt idx="124">
                  <c:v>Q1-02</c:v>
                </c:pt>
                <c:pt idx="125">
                  <c:v>Q2-02</c:v>
                </c:pt>
                <c:pt idx="126">
                  <c:v>Q3-02</c:v>
                </c:pt>
                <c:pt idx="127">
                  <c:v>Q4-02</c:v>
                </c:pt>
                <c:pt idx="128">
                  <c:v>Q1-03</c:v>
                </c:pt>
                <c:pt idx="129">
                  <c:v>Q2-03</c:v>
                </c:pt>
                <c:pt idx="130">
                  <c:v>Q3-03</c:v>
                </c:pt>
                <c:pt idx="131">
                  <c:v>Q4-03</c:v>
                </c:pt>
                <c:pt idx="132">
                  <c:v>Q1-04</c:v>
                </c:pt>
                <c:pt idx="133">
                  <c:v>Q2-04</c:v>
                </c:pt>
                <c:pt idx="134">
                  <c:v>Q3-04</c:v>
                </c:pt>
                <c:pt idx="135">
                  <c:v>Q4-04</c:v>
                </c:pt>
                <c:pt idx="136">
                  <c:v>Q1-05</c:v>
                </c:pt>
                <c:pt idx="137">
                  <c:v>Q2-05</c:v>
                </c:pt>
                <c:pt idx="138">
                  <c:v>Q3-05</c:v>
                </c:pt>
                <c:pt idx="139">
                  <c:v>Q4-05</c:v>
                </c:pt>
                <c:pt idx="140">
                  <c:v>Q1-06</c:v>
                </c:pt>
                <c:pt idx="141">
                  <c:v>Q2-06</c:v>
                </c:pt>
                <c:pt idx="142">
                  <c:v>Q3-06</c:v>
                </c:pt>
                <c:pt idx="143">
                  <c:v>Q4-06</c:v>
                </c:pt>
                <c:pt idx="144">
                  <c:v>Q1-07</c:v>
                </c:pt>
                <c:pt idx="145">
                  <c:v>Q2-07</c:v>
                </c:pt>
                <c:pt idx="146">
                  <c:v>Q3-07</c:v>
                </c:pt>
                <c:pt idx="147">
                  <c:v>Q4-07</c:v>
                </c:pt>
                <c:pt idx="148">
                  <c:v>Q1-08</c:v>
                </c:pt>
                <c:pt idx="149">
                  <c:v>Q2-08</c:v>
                </c:pt>
                <c:pt idx="150">
                  <c:v>Q3-08</c:v>
                </c:pt>
                <c:pt idx="151">
                  <c:v>Q4-08</c:v>
                </c:pt>
                <c:pt idx="152">
                  <c:v>Q1-09</c:v>
                </c:pt>
                <c:pt idx="153">
                  <c:v>Q2-09</c:v>
                </c:pt>
                <c:pt idx="154">
                  <c:v>Q3-09</c:v>
                </c:pt>
                <c:pt idx="155">
                  <c:v>Q4-09</c:v>
                </c:pt>
                <c:pt idx="156">
                  <c:v>Q1-10</c:v>
                </c:pt>
                <c:pt idx="157">
                  <c:v>Q2-10</c:v>
                </c:pt>
                <c:pt idx="158">
                  <c:v>Q3-10</c:v>
                </c:pt>
                <c:pt idx="159">
                  <c:v>Q4-10</c:v>
                </c:pt>
                <c:pt idx="160">
                  <c:v>Q1-11</c:v>
                </c:pt>
                <c:pt idx="161">
                  <c:v>Q2-11</c:v>
                </c:pt>
                <c:pt idx="162">
                  <c:v>Q3-11</c:v>
                </c:pt>
                <c:pt idx="163">
                  <c:v>Q4-11</c:v>
                </c:pt>
                <c:pt idx="164">
                  <c:v>Q1-12</c:v>
                </c:pt>
                <c:pt idx="165">
                  <c:v>Q2-12</c:v>
                </c:pt>
                <c:pt idx="166">
                  <c:v>Q3-12</c:v>
                </c:pt>
                <c:pt idx="167">
                  <c:v>Q4-12</c:v>
                </c:pt>
                <c:pt idx="168">
                  <c:v>Q1-13</c:v>
                </c:pt>
                <c:pt idx="169">
                  <c:v>Q2-13</c:v>
                </c:pt>
                <c:pt idx="170">
                  <c:v>Q3-13</c:v>
                </c:pt>
                <c:pt idx="171">
                  <c:v>Q4-13</c:v>
                </c:pt>
                <c:pt idx="172">
                  <c:v>Q1-14</c:v>
                </c:pt>
                <c:pt idx="173">
                  <c:v>Q2-14</c:v>
                </c:pt>
                <c:pt idx="174">
                  <c:v>Q3-14</c:v>
                </c:pt>
                <c:pt idx="175">
                  <c:v>Q4-14</c:v>
                </c:pt>
                <c:pt idx="176">
                  <c:v>Q1-15</c:v>
                </c:pt>
                <c:pt idx="177">
                  <c:v>Q2-15</c:v>
                </c:pt>
                <c:pt idx="178">
                  <c:v>Q3-15</c:v>
                </c:pt>
                <c:pt idx="179">
                  <c:v>Q4-15</c:v>
                </c:pt>
                <c:pt idx="180">
                  <c:v>Q1-16</c:v>
                </c:pt>
                <c:pt idx="181">
                  <c:v>Q2-16</c:v>
                </c:pt>
                <c:pt idx="182">
                  <c:v>Q3-16</c:v>
                </c:pt>
                <c:pt idx="183">
                  <c:v>Q4-16</c:v>
                </c:pt>
                <c:pt idx="184">
                  <c:v>Q1-17</c:v>
                </c:pt>
                <c:pt idx="185">
                  <c:v>Q2-17</c:v>
                </c:pt>
                <c:pt idx="186">
                  <c:v>Q3-17</c:v>
                </c:pt>
                <c:pt idx="187">
                  <c:v>Q4-17</c:v>
                </c:pt>
                <c:pt idx="188">
                  <c:v>Q1-18</c:v>
                </c:pt>
                <c:pt idx="189">
                  <c:v>Q2-18</c:v>
                </c:pt>
                <c:pt idx="190">
                  <c:v>Q3-18</c:v>
                </c:pt>
                <c:pt idx="191">
                  <c:v>Q4-18</c:v>
                </c:pt>
                <c:pt idx="192">
                  <c:v>Q1-19</c:v>
                </c:pt>
                <c:pt idx="193">
                  <c:v>Q2-19</c:v>
                </c:pt>
                <c:pt idx="194">
                  <c:v>Q3-19</c:v>
                </c:pt>
              </c:strCache>
            </c:strRef>
          </c:cat>
          <c:val>
            <c:numRef>
              <c:f>D.W5000!$C$2:$C$196</c:f>
              <c:numCache>
                <c:formatCode>0</c:formatCode>
                <c:ptCount val="195"/>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7</c:v>
                </c:pt>
                <c:pt idx="151">
                  <c:v>7</c:v>
                </c:pt>
                <c:pt idx="152">
                  <c:v>7</c:v>
                </c:pt>
                <c:pt idx="153">
                  <c:v>7</c:v>
                </c:pt>
                <c:pt idx="154">
                  <c:v>7</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numCache>
            </c:numRef>
          </c:val>
          <c:extLst>
            <c:ext xmlns:c16="http://schemas.microsoft.com/office/drawing/2014/chart" uri="{C3380CC4-5D6E-409C-BE32-E72D297353CC}">
              <c16:uniqueId val="{00000000-8631-4DFA-A1A6-76D52FCE10C0}"/>
            </c:ext>
          </c:extLst>
        </c:ser>
        <c:ser>
          <c:idx val="2"/>
          <c:order val="2"/>
          <c:tx>
            <c:v>+/-1 Std. Dev.</c:v>
          </c:tx>
          <c:spPr>
            <a:solidFill>
              <a:schemeClr val="tx2"/>
            </a:solidFill>
            <a:ln>
              <a:noFill/>
            </a:ln>
            <a:effectLst/>
          </c:spPr>
          <c:cat>
            <c:strRef>
              <c:f>D.W5000!$E$2:$E$196</c:f>
              <c:strCache>
                <c:ptCount val="195"/>
                <c:pt idx="0">
                  <c:v>Q1-71</c:v>
                </c:pt>
                <c:pt idx="1">
                  <c:v>Q2-71</c:v>
                </c:pt>
                <c:pt idx="2">
                  <c:v>Q3-71</c:v>
                </c:pt>
                <c:pt idx="3">
                  <c:v>Q4-71</c:v>
                </c:pt>
                <c:pt idx="4">
                  <c:v>Q1-72</c:v>
                </c:pt>
                <c:pt idx="5">
                  <c:v>Q2-72</c:v>
                </c:pt>
                <c:pt idx="6">
                  <c:v>Q3-72</c:v>
                </c:pt>
                <c:pt idx="7">
                  <c:v>Q4-72</c:v>
                </c:pt>
                <c:pt idx="8">
                  <c:v>Q1-73</c:v>
                </c:pt>
                <c:pt idx="9">
                  <c:v>Q2-73</c:v>
                </c:pt>
                <c:pt idx="10">
                  <c:v>Q3-73</c:v>
                </c:pt>
                <c:pt idx="11">
                  <c:v>Q4-73</c:v>
                </c:pt>
                <c:pt idx="12">
                  <c:v>Q1-74</c:v>
                </c:pt>
                <c:pt idx="13">
                  <c:v>Q2-74</c:v>
                </c:pt>
                <c:pt idx="14">
                  <c:v>Q3-74</c:v>
                </c:pt>
                <c:pt idx="15">
                  <c:v>Q4-74</c:v>
                </c:pt>
                <c:pt idx="16">
                  <c:v>Q1-75</c:v>
                </c:pt>
                <c:pt idx="17">
                  <c:v>Q2-75</c:v>
                </c:pt>
                <c:pt idx="18">
                  <c:v>Q3-75</c:v>
                </c:pt>
                <c:pt idx="19">
                  <c:v>Q4-75</c:v>
                </c:pt>
                <c:pt idx="20">
                  <c:v>Q1-76</c:v>
                </c:pt>
                <c:pt idx="21">
                  <c:v>Q2-76</c:v>
                </c:pt>
                <c:pt idx="22">
                  <c:v>Q3-76</c:v>
                </c:pt>
                <c:pt idx="23">
                  <c:v>Q4-76</c:v>
                </c:pt>
                <c:pt idx="24">
                  <c:v>Q1-77</c:v>
                </c:pt>
                <c:pt idx="25">
                  <c:v>Q2-77</c:v>
                </c:pt>
                <c:pt idx="26">
                  <c:v>Q3-77</c:v>
                </c:pt>
                <c:pt idx="27">
                  <c:v>Q4-77</c:v>
                </c:pt>
                <c:pt idx="28">
                  <c:v>Q1-78</c:v>
                </c:pt>
                <c:pt idx="29">
                  <c:v>Q2-78</c:v>
                </c:pt>
                <c:pt idx="30">
                  <c:v>Q3-78</c:v>
                </c:pt>
                <c:pt idx="31">
                  <c:v>Q4-78</c:v>
                </c:pt>
                <c:pt idx="32">
                  <c:v>Q1-79</c:v>
                </c:pt>
                <c:pt idx="33">
                  <c:v>Q2-79</c:v>
                </c:pt>
                <c:pt idx="34">
                  <c:v>Q3-79</c:v>
                </c:pt>
                <c:pt idx="35">
                  <c:v>Q4-79</c:v>
                </c:pt>
                <c:pt idx="36">
                  <c:v>Q1-80</c:v>
                </c:pt>
                <c:pt idx="37">
                  <c:v>Q2-80</c:v>
                </c:pt>
                <c:pt idx="38">
                  <c:v>Q3-80</c:v>
                </c:pt>
                <c:pt idx="39">
                  <c:v>Q4-80</c:v>
                </c:pt>
                <c:pt idx="40">
                  <c:v>Q1-81</c:v>
                </c:pt>
                <c:pt idx="41">
                  <c:v>Q2-81</c:v>
                </c:pt>
                <c:pt idx="42">
                  <c:v>Q3-81</c:v>
                </c:pt>
                <c:pt idx="43">
                  <c:v>Q4-81</c:v>
                </c:pt>
                <c:pt idx="44">
                  <c:v>Q1-82</c:v>
                </c:pt>
                <c:pt idx="45">
                  <c:v>Q2-82</c:v>
                </c:pt>
                <c:pt idx="46">
                  <c:v>Q3-82</c:v>
                </c:pt>
                <c:pt idx="47">
                  <c:v>Q4-82</c:v>
                </c:pt>
                <c:pt idx="48">
                  <c:v>Q1-83</c:v>
                </c:pt>
                <c:pt idx="49">
                  <c:v>Q2-83</c:v>
                </c:pt>
                <c:pt idx="50">
                  <c:v>Q3-83</c:v>
                </c:pt>
                <c:pt idx="51">
                  <c:v>Q4-83</c:v>
                </c:pt>
                <c:pt idx="52">
                  <c:v>Q1-84</c:v>
                </c:pt>
                <c:pt idx="53">
                  <c:v>Q2-84</c:v>
                </c:pt>
                <c:pt idx="54">
                  <c:v>Q3-84</c:v>
                </c:pt>
                <c:pt idx="55">
                  <c:v>Q4-84</c:v>
                </c:pt>
                <c:pt idx="56">
                  <c:v>Q1-85</c:v>
                </c:pt>
                <c:pt idx="57">
                  <c:v>Q2-85</c:v>
                </c:pt>
                <c:pt idx="58">
                  <c:v>Q3-85</c:v>
                </c:pt>
                <c:pt idx="59">
                  <c:v>Q4-85</c:v>
                </c:pt>
                <c:pt idx="60">
                  <c:v>Q1-86</c:v>
                </c:pt>
                <c:pt idx="61">
                  <c:v>Q2-86</c:v>
                </c:pt>
                <c:pt idx="62">
                  <c:v>Q3-86</c:v>
                </c:pt>
                <c:pt idx="63">
                  <c:v>Q4-86</c:v>
                </c:pt>
                <c:pt idx="64">
                  <c:v>Q1-87</c:v>
                </c:pt>
                <c:pt idx="65">
                  <c:v>Q2-87</c:v>
                </c:pt>
                <c:pt idx="66">
                  <c:v>Q3-87</c:v>
                </c:pt>
                <c:pt idx="67">
                  <c:v>Q4-87</c:v>
                </c:pt>
                <c:pt idx="68">
                  <c:v>Q1-88</c:v>
                </c:pt>
                <c:pt idx="69">
                  <c:v>Q2-88</c:v>
                </c:pt>
                <c:pt idx="70">
                  <c:v>Q3-88</c:v>
                </c:pt>
                <c:pt idx="71">
                  <c:v>Q4-88</c:v>
                </c:pt>
                <c:pt idx="72">
                  <c:v>Q1-89</c:v>
                </c:pt>
                <c:pt idx="73">
                  <c:v>Q2-89</c:v>
                </c:pt>
                <c:pt idx="74">
                  <c:v>Q3-89</c:v>
                </c:pt>
                <c:pt idx="75">
                  <c:v>Q4-89</c:v>
                </c:pt>
                <c:pt idx="76">
                  <c:v>Q1-90</c:v>
                </c:pt>
                <c:pt idx="77">
                  <c:v>Q2-90</c:v>
                </c:pt>
                <c:pt idx="78">
                  <c:v>Q3-90</c:v>
                </c:pt>
                <c:pt idx="79">
                  <c:v>Q4-90</c:v>
                </c:pt>
                <c:pt idx="80">
                  <c:v>Q1-91</c:v>
                </c:pt>
                <c:pt idx="81">
                  <c:v>Q2-91</c:v>
                </c:pt>
                <c:pt idx="82">
                  <c:v>Q3-91</c:v>
                </c:pt>
                <c:pt idx="83">
                  <c:v>Q4-91</c:v>
                </c:pt>
                <c:pt idx="84">
                  <c:v>Q1-92</c:v>
                </c:pt>
                <c:pt idx="85">
                  <c:v>Q2-92</c:v>
                </c:pt>
                <c:pt idx="86">
                  <c:v>Q3-92</c:v>
                </c:pt>
                <c:pt idx="87">
                  <c:v>Q4-92</c:v>
                </c:pt>
                <c:pt idx="88">
                  <c:v>Q1-93</c:v>
                </c:pt>
                <c:pt idx="89">
                  <c:v>Q2-93</c:v>
                </c:pt>
                <c:pt idx="90">
                  <c:v>Q3-93</c:v>
                </c:pt>
                <c:pt idx="91">
                  <c:v>Q4-93</c:v>
                </c:pt>
                <c:pt idx="92">
                  <c:v>Q1-94</c:v>
                </c:pt>
                <c:pt idx="93">
                  <c:v>Q2-94</c:v>
                </c:pt>
                <c:pt idx="94">
                  <c:v>Q3-94</c:v>
                </c:pt>
                <c:pt idx="95">
                  <c:v>Q4-94</c:v>
                </c:pt>
                <c:pt idx="96">
                  <c:v>Q1-95</c:v>
                </c:pt>
                <c:pt idx="97">
                  <c:v>Q2-95</c:v>
                </c:pt>
                <c:pt idx="98">
                  <c:v>Q3-95</c:v>
                </c:pt>
                <c:pt idx="99">
                  <c:v>Q4-95</c:v>
                </c:pt>
                <c:pt idx="100">
                  <c:v>Q1-96</c:v>
                </c:pt>
                <c:pt idx="101">
                  <c:v>Q2-96</c:v>
                </c:pt>
                <c:pt idx="102">
                  <c:v>Q3-96</c:v>
                </c:pt>
                <c:pt idx="103">
                  <c:v>Q4-96</c:v>
                </c:pt>
                <c:pt idx="104">
                  <c:v>Q1-97</c:v>
                </c:pt>
                <c:pt idx="105">
                  <c:v>Q2-97</c:v>
                </c:pt>
                <c:pt idx="106">
                  <c:v>Q3-97</c:v>
                </c:pt>
                <c:pt idx="107">
                  <c:v>Q4-97</c:v>
                </c:pt>
                <c:pt idx="108">
                  <c:v>Q1-98</c:v>
                </c:pt>
                <c:pt idx="109">
                  <c:v>Q2-98</c:v>
                </c:pt>
                <c:pt idx="110">
                  <c:v>Q3-98</c:v>
                </c:pt>
                <c:pt idx="111">
                  <c:v>Q4-98</c:v>
                </c:pt>
                <c:pt idx="112">
                  <c:v>Q1-99</c:v>
                </c:pt>
                <c:pt idx="113">
                  <c:v>Q2-99</c:v>
                </c:pt>
                <c:pt idx="114">
                  <c:v>Q3-99</c:v>
                </c:pt>
                <c:pt idx="115">
                  <c:v>Q4-99</c:v>
                </c:pt>
                <c:pt idx="116">
                  <c:v>Q1-00</c:v>
                </c:pt>
                <c:pt idx="117">
                  <c:v>Q2-00</c:v>
                </c:pt>
                <c:pt idx="118">
                  <c:v>Q3-00</c:v>
                </c:pt>
                <c:pt idx="119">
                  <c:v>Q4-00</c:v>
                </c:pt>
                <c:pt idx="120">
                  <c:v>Q1-01</c:v>
                </c:pt>
                <c:pt idx="121">
                  <c:v>Q2-01</c:v>
                </c:pt>
                <c:pt idx="122">
                  <c:v>Q3-01</c:v>
                </c:pt>
                <c:pt idx="123">
                  <c:v>Q4-01</c:v>
                </c:pt>
                <c:pt idx="124">
                  <c:v>Q1-02</c:v>
                </c:pt>
                <c:pt idx="125">
                  <c:v>Q2-02</c:v>
                </c:pt>
                <c:pt idx="126">
                  <c:v>Q3-02</c:v>
                </c:pt>
                <c:pt idx="127">
                  <c:v>Q4-02</c:v>
                </c:pt>
                <c:pt idx="128">
                  <c:v>Q1-03</c:v>
                </c:pt>
                <c:pt idx="129">
                  <c:v>Q2-03</c:v>
                </c:pt>
                <c:pt idx="130">
                  <c:v>Q3-03</c:v>
                </c:pt>
                <c:pt idx="131">
                  <c:v>Q4-03</c:v>
                </c:pt>
                <c:pt idx="132">
                  <c:v>Q1-04</c:v>
                </c:pt>
                <c:pt idx="133">
                  <c:v>Q2-04</c:v>
                </c:pt>
                <c:pt idx="134">
                  <c:v>Q3-04</c:v>
                </c:pt>
                <c:pt idx="135">
                  <c:v>Q4-04</c:v>
                </c:pt>
                <c:pt idx="136">
                  <c:v>Q1-05</c:v>
                </c:pt>
                <c:pt idx="137">
                  <c:v>Q2-05</c:v>
                </c:pt>
                <c:pt idx="138">
                  <c:v>Q3-05</c:v>
                </c:pt>
                <c:pt idx="139">
                  <c:v>Q4-05</c:v>
                </c:pt>
                <c:pt idx="140">
                  <c:v>Q1-06</c:v>
                </c:pt>
                <c:pt idx="141">
                  <c:v>Q2-06</c:v>
                </c:pt>
                <c:pt idx="142">
                  <c:v>Q3-06</c:v>
                </c:pt>
                <c:pt idx="143">
                  <c:v>Q4-06</c:v>
                </c:pt>
                <c:pt idx="144">
                  <c:v>Q1-07</c:v>
                </c:pt>
                <c:pt idx="145">
                  <c:v>Q2-07</c:v>
                </c:pt>
                <c:pt idx="146">
                  <c:v>Q3-07</c:v>
                </c:pt>
                <c:pt idx="147">
                  <c:v>Q4-07</c:v>
                </c:pt>
                <c:pt idx="148">
                  <c:v>Q1-08</c:v>
                </c:pt>
                <c:pt idx="149">
                  <c:v>Q2-08</c:v>
                </c:pt>
                <c:pt idx="150">
                  <c:v>Q3-08</c:v>
                </c:pt>
                <c:pt idx="151">
                  <c:v>Q4-08</c:v>
                </c:pt>
                <c:pt idx="152">
                  <c:v>Q1-09</c:v>
                </c:pt>
                <c:pt idx="153">
                  <c:v>Q2-09</c:v>
                </c:pt>
                <c:pt idx="154">
                  <c:v>Q3-09</c:v>
                </c:pt>
                <c:pt idx="155">
                  <c:v>Q4-09</c:v>
                </c:pt>
                <c:pt idx="156">
                  <c:v>Q1-10</c:v>
                </c:pt>
                <c:pt idx="157">
                  <c:v>Q2-10</c:v>
                </c:pt>
                <c:pt idx="158">
                  <c:v>Q3-10</c:v>
                </c:pt>
                <c:pt idx="159">
                  <c:v>Q4-10</c:v>
                </c:pt>
                <c:pt idx="160">
                  <c:v>Q1-11</c:v>
                </c:pt>
                <c:pt idx="161">
                  <c:v>Q2-11</c:v>
                </c:pt>
                <c:pt idx="162">
                  <c:v>Q3-11</c:v>
                </c:pt>
                <c:pt idx="163">
                  <c:v>Q4-11</c:v>
                </c:pt>
                <c:pt idx="164">
                  <c:v>Q1-12</c:v>
                </c:pt>
                <c:pt idx="165">
                  <c:v>Q2-12</c:v>
                </c:pt>
                <c:pt idx="166">
                  <c:v>Q3-12</c:v>
                </c:pt>
                <c:pt idx="167">
                  <c:v>Q4-12</c:v>
                </c:pt>
                <c:pt idx="168">
                  <c:v>Q1-13</c:v>
                </c:pt>
                <c:pt idx="169">
                  <c:v>Q2-13</c:v>
                </c:pt>
                <c:pt idx="170">
                  <c:v>Q3-13</c:v>
                </c:pt>
                <c:pt idx="171">
                  <c:v>Q4-13</c:v>
                </c:pt>
                <c:pt idx="172">
                  <c:v>Q1-14</c:v>
                </c:pt>
                <c:pt idx="173">
                  <c:v>Q2-14</c:v>
                </c:pt>
                <c:pt idx="174">
                  <c:v>Q3-14</c:v>
                </c:pt>
                <c:pt idx="175">
                  <c:v>Q4-14</c:v>
                </c:pt>
                <c:pt idx="176">
                  <c:v>Q1-15</c:v>
                </c:pt>
                <c:pt idx="177">
                  <c:v>Q2-15</c:v>
                </c:pt>
                <c:pt idx="178">
                  <c:v>Q3-15</c:v>
                </c:pt>
                <c:pt idx="179">
                  <c:v>Q4-15</c:v>
                </c:pt>
                <c:pt idx="180">
                  <c:v>Q1-16</c:v>
                </c:pt>
                <c:pt idx="181">
                  <c:v>Q2-16</c:v>
                </c:pt>
                <c:pt idx="182">
                  <c:v>Q3-16</c:v>
                </c:pt>
                <c:pt idx="183">
                  <c:v>Q4-16</c:v>
                </c:pt>
                <c:pt idx="184">
                  <c:v>Q1-17</c:v>
                </c:pt>
                <c:pt idx="185">
                  <c:v>Q2-17</c:v>
                </c:pt>
                <c:pt idx="186">
                  <c:v>Q3-17</c:v>
                </c:pt>
                <c:pt idx="187">
                  <c:v>Q4-17</c:v>
                </c:pt>
                <c:pt idx="188">
                  <c:v>Q1-18</c:v>
                </c:pt>
                <c:pt idx="189">
                  <c:v>Q2-18</c:v>
                </c:pt>
                <c:pt idx="190">
                  <c:v>Q3-18</c:v>
                </c:pt>
                <c:pt idx="191">
                  <c:v>Q4-18</c:v>
                </c:pt>
                <c:pt idx="192">
                  <c:v>Q1-19</c:v>
                </c:pt>
                <c:pt idx="193">
                  <c:v>Q2-19</c:v>
                </c:pt>
                <c:pt idx="194">
                  <c:v>Q3-19</c:v>
                </c:pt>
              </c:strCache>
            </c:strRef>
          </c:cat>
          <c:val>
            <c:numRef>
              <c:f>D.W5000!$D$2:$D$196</c:f>
              <c:numCache>
                <c:formatCode>0</c:formatCode>
                <c:ptCount val="195"/>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4</c:v>
                </c:pt>
                <c:pt idx="193">
                  <c:v>4</c:v>
                </c:pt>
                <c:pt idx="194">
                  <c:v>4</c:v>
                </c:pt>
              </c:numCache>
            </c:numRef>
          </c:val>
          <c:extLst>
            <c:ext xmlns:c16="http://schemas.microsoft.com/office/drawing/2014/chart" uri="{C3380CC4-5D6E-409C-BE32-E72D297353CC}">
              <c16:uniqueId val="{00000001-8631-4DFA-A1A6-76D52FCE10C0}"/>
            </c:ext>
          </c:extLst>
        </c:ser>
        <c:dLbls>
          <c:showLegendKey val="0"/>
          <c:showVal val="0"/>
          <c:showCatName val="0"/>
          <c:showSerName val="0"/>
          <c:showPercent val="0"/>
          <c:showBubbleSize val="0"/>
        </c:dLbls>
        <c:axId val="1240773423"/>
        <c:axId val="1298598927"/>
      </c:areaChart>
      <c:lineChart>
        <c:grouping val="standard"/>
        <c:varyColors val="0"/>
        <c:ser>
          <c:idx val="0"/>
          <c:order val="0"/>
          <c:tx>
            <c:strRef>
              <c:f>D.W5000!$B$1</c:f>
              <c:strCache>
                <c:ptCount val="1"/>
                <c:pt idx="0">
                  <c:v>stocks</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18"/>
              <c:layout>
                <c:manualLayout>
                  <c:x val="-0.13237534472174578"/>
                  <c:y val="3.0337508363716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31-4DFA-A1A6-76D52FCE10C0}"/>
                </c:ext>
              </c:extLst>
            </c:dLbl>
            <c:dLbl>
              <c:idx val="194"/>
              <c:layout>
                <c:manualLayout>
                  <c:x val="-5.2253425548058792E-3"/>
                  <c:y val="-7.8877521745663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31-4DFA-A1A6-76D52FCE10C0}"/>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D.W5000!$E$2:$E$196</c:f>
              <c:strCache>
                <c:ptCount val="195"/>
                <c:pt idx="0">
                  <c:v>Q1-71</c:v>
                </c:pt>
                <c:pt idx="1">
                  <c:v>Q2-71</c:v>
                </c:pt>
                <c:pt idx="2">
                  <c:v>Q3-71</c:v>
                </c:pt>
                <c:pt idx="3">
                  <c:v>Q4-71</c:v>
                </c:pt>
                <c:pt idx="4">
                  <c:v>Q1-72</c:v>
                </c:pt>
                <c:pt idx="5">
                  <c:v>Q2-72</c:v>
                </c:pt>
                <c:pt idx="6">
                  <c:v>Q3-72</c:v>
                </c:pt>
                <c:pt idx="7">
                  <c:v>Q4-72</c:v>
                </c:pt>
                <c:pt idx="8">
                  <c:v>Q1-73</c:v>
                </c:pt>
                <c:pt idx="9">
                  <c:v>Q2-73</c:v>
                </c:pt>
                <c:pt idx="10">
                  <c:v>Q3-73</c:v>
                </c:pt>
                <c:pt idx="11">
                  <c:v>Q4-73</c:v>
                </c:pt>
                <c:pt idx="12">
                  <c:v>Q1-74</c:v>
                </c:pt>
                <c:pt idx="13">
                  <c:v>Q2-74</c:v>
                </c:pt>
                <c:pt idx="14">
                  <c:v>Q3-74</c:v>
                </c:pt>
                <c:pt idx="15">
                  <c:v>Q4-74</c:v>
                </c:pt>
                <c:pt idx="16">
                  <c:v>Q1-75</c:v>
                </c:pt>
                <c:pt idx="17">
                  <c:v>Q2-75</c:v>
                </c:pt>
                <c:pt idx="18">
                  <c:v>Q3-75</c:v>
                </c:pt>
                <c:pt idx="19">
                  <c:v>Q4-75</c:v>
                </c:pt>
                <c:pt idx="20">
                  <c:v>Q1-76</c:v>
                </c:pt>
                <c:pt idx="21">
                  <c:v>Q2-76</c:v>
                </c:pt>
                <c:pt idx="22">
                  <c:v>Q3-76</c:v>
                </c:pt>
                <c:pt idx="23">
                  <c:v>Q4-76</c:v>
                </c:pt>
                <c:pt idx="24">
                  <c:v>Q1-77</c:v>
                </c:pt>
                <c:pt idx="25">
                  <c:v>Q2-77</c:v>
                </c:pt>
                <c:pt idx="26">
                  <c:v>Q3-77</c:v>
                </c:pt>
                <c:pt idx="27">
                  <c:v>Q4-77</c:v>
                </c:pt>
                <c:pt idx="28">
                  <c:v>Q1-78</c:v>
                </c:pt>
                <c:pt idx="29">
                  <c:v>Q2-78</c:v>
                </c:pt>
                <c:pt idx="30">
                  <c:v>Q3-78</c:v>
                </c:pt>
                <c:pt idx="31">
                  <c:v>Q4-78</c:v>
                </c:pt>
                <c:pt idx="32">
                  <c:v>Q1-79</c:v>
                </c:pt>
                <c:pt idx="33">
                  <c:v>Q2-79</c:v>
                </c:pt>
                <c:pt idx="34">
                  <c:v>Q3-79</c:v>
                </c:pt>
                <c:pt idx="35">
                  <c:v>Q4-79</c:v>
                </c:pt>
                <c:pt idx="36">
                  <c:v>Q1-80</c:v>
                </c:pt>
                <c:pt idx="37">
                  <c:v>Q2-80</c:v>
                </c:pt>
                <c:pt idx="38">
                  <c:v>Q3-80</c:v>
                </c:pt>
                <c:pt idx="39">
                  <c:v>Q4-80</c:v>
                </c:pt>
                <c:pt idx="40">
                  <c:v>Q1-81</c:v>
                </c:pt>
                <c:pt idx="41">
                  <c:v>Q2-81</c:v>
                </c:pt>
                <c:pt idx="42">
                  <c:v>Q3-81</c:v>
                </c:pt>
                <c:pt idx="43">
                  <c:v>Q4-81</c:v>
                </c:pt>
                <c:pt idx="44">
                  <c:v>Q1-82</c:v>
                </c:pt>
                <c:pt idx="45">
                  <c:v>Q2-82</c:v>
                </c:pt>
                <c:pt idx="46">
                  <c:v>Q3-82</c:v>
                </c:pt>
                <c:pt idx="47">
                  <c:v>Q4-82</c:v>
                </c:pt>
                <c:pt idx="48">
                  <c:v>Q1-83</c:v>
                </c:pt>
                <c:pt idx="49">
                  <c:v>Q2-83</c:v>
                </c:pt>
                <c:pt idx="50">
                  <c:v>Q3-83</c:v>
                </c:pt>
                <c:pt idx="51">
                  <c:v>Q4-83</c:v>
                </c:pt>
                <c:pt idx="52">
                  <c:v>Q1-84</c:v>
                </c:pt>
                <c:pt idx="53">
                  <c:v>Q2-84</c:v>
                </c:pt>
                <c:pt idx="54">
                  <c:v>Q3-84</c:v>
                </c:pt>
                <c:pt idx="55">
                  <c:v>Q4-84</c:v>
                </c:pt>
                <c:pt idx="56">
                  <c:v>Q1-85</c:v>
                </c:pt>
                <c:pt idx="57">
                  <c:v>Q2-85</c:v>
                </c:pt>
                <c:pt idx="58">
                  <c:v>Q3-85</c:v>
                </c:pt>
                <c:pt idx="59">
                  <c:v>Q4-85</c:v>
                </c:pt>
                <c:pt idx="60">
                  <c:v>Q1-86</c:v>
                </c:pt>
                <c:pt idx="61">
                  <c:v>Q2-86</c:v>
                </c:pt>
                <c:pt idx="62">
                  <c:v>Q3-86</c:v>
                </c:pt>
                <c:pt idx="63">
                  <c:v>Q4-86</c:v>
                </c:pt>
                <c:pt idx="64">
                  <c:v>Q1-87</c:v>
                </c:pt>
                <c:pt idx="65">
                  <c:v>Q2-87</c:v>
                </c:pt>
                <c:pt idx="66">
                  <c:v>Q3-87</c:v>
                </c:pt>
                <c:pt idx="67">
                  <c:v>Q4-87</c:v>
                </c:pt>
                <c:pt idx="68">
                  <c:v>Q1-88</c:v>
                </c:pt>
                <c:pt idx="69">
                  <c:v>Q2-88</c:v>
                </c:pt>
                <c:pt idx="70">
                  <c:v>Q3-88</c:v>
                </c:pt>
                <c:pt idx="71">
                  <c:v>Q4-88</c:v>
                </c:pt>
                <c:pt idx="72">
                  <c:v>Q1-89</c:v>
                </c:pt>
                <c:pt idx="73">
                  <c:v>Q2-89</c:v>
                </c:pt>
                <c:pt idx="74">
                  <c:v>Q3-89</c:v>
                </c:pt>
                <c:pt idx="75">
                  <c:v>Q4-89</c:v>
                </c:pt>
                <c:pt idx="76">
                  <c:v>Q1-90</c:v>
                </c:pt>
                <c:pt idx="77">
                  <c:v>Q2-90</c:v>
                </c:pt>
                <c:pt idx="78">
                  <c:v>Q3-90</c:v>
                </c:pt>
                <c:pt idx="79">
                  <c:v>Q4-90</c:v>
                </c:pt>
                <c:pt idx="80">
                  <c:v>Q1-91</c:v>
                </c:pt>
                <c:pt idx="81">
                  <c:v>Q2-91</c:v>
                </c:pt>
                <c:pt idx="82">
                  <c:v>Q3-91</c:v>
                </c:pt>
                <c:pt idx="83">
                  <c:v>Q4-91</c:v>
                </c:pt>
                <c:pt idx="84">
                  <c:v>Q1-92</c:v>
                </c:pt>
                <c:pt idx="85">
                  <c:v>Q2-92</c:v>
                </c:pt>
                <c:pt idx="86">
                  <c:v>Q3-92</c:v>
                </c:pt>
                <c:pt idx="87">
                  <c:v>Q4-92</c:v>
                </c:pt>
                <c:pt idx="88">
                  <c:v>Q1-93</c:v>
                </c:pt>
                <c:pt idx="89">
                  <c:v>Q2-93</c:v>
                </c:pt>
                <c:pt idx="90">
                  <c:v>Q3-93</c:v>
                </c:pt>
                <c:pt idx="91">
                  <c:v>Q4-93</c:v>
                </c:pt>
                <c:pt idx="92">
                  <c:v>Q1-94</c:v>
                </c:pt>
                <c:pt idx="93">
                  <c:v>Q2-94</c:v>
                </c:pt>
                <c:pt idx="94">
                  <c:v>Q3-94</c:v>
                </c:pt>
                <c:pt idx="95">
                  <c:v>Q4-94</c:v>
                </c:pt>
                <c:pt idx="96">
                  <c:v>Q1-95</c:v>
                </c:pt>
                <c:pt idx="97">
                  <c:v>Q2-95</c:v>
                </c:pt>
                <c:pt idx="98">
                  <c:v>Q3-95</c:v>
                </c:pt>
                <c:pt idx="99">
                  <c:v>Q4-95</c:v>
                </c:pt>
                <c:pt idx="100">
                  <c:v>Q1-96</c:v>
                </c:pt>
                <c:pt idx="101">
                  <c:v>Q2-96</c:v>
                </c:pt>
                <c:pt idx="102">
                  <c:v>Q3-96</c:v>
                </c:pt>
                <c:pt idx="103">
                  <c:v>Q4-96</c:v>
                </c:pt>
                <c:pt idx="104">
                  <c:v>Q1-97</c:v>
                </c:pt>
                <c:pt idx="105">
                  <c:v>Q2-97</c:v>
                </c:pt>
                <c:pt idx="106">
                  <c:v>Q3-97</c:v>
                </c:pt>
                <c:pt idx="107">
                  <c:v>Q4-97</c:v>
                </c:pt>
                <c:pt idx="108">
                  <c:v>Q1-98</c:v>
                </c:pt>
                <c:pt idx="109">
                  <c:v>Q2-98</c:v>
                </c:pt>
                <c:pt idx="110">
                  <c:v>Q3-98</c:v>
                </c:pt>
                <c:pt idx="111">
                  <c:v>Q4-98</c:v>
                </c:pt>
                <c:pt idx="112">
                  <c:v>Q1-99</c:v>
                </c:pt>
                <c:pt idx="113">
                  <c:v>Q2-99</c:v>
                </c:pt>
                <c:pt idx="114">
                  <c:v>Q3-99</c:v>
                </c:pt>
                <c:pt idx="115">
                  <c:v>Q4-99</c:v>
                </c:pt>
                <c:pt idx="116">
                  <c:v>Q1-00</c:v>
                </c:pt>
                <c:pt idx="117">
                  <c:v>Q2-00</c:v>
                </c:pt>
                <c:pt idx="118">
                  <c:v>Q3-00</c:v>
                </c:pt>
                <c:pt idx="119">
                  <c:v>Q4-00</c:v>
                </c:pt>
                <c:pt idx="120">
                  <c:v>Q1-01</c:v>
                </c:pt>
                <c:pt idx="121">
                  <c:v>Q2-01</c:v>
                </c:pt>
                <c:pt idx="122">
                  <c:v>Q3-01</c:v>
                </c:pt>
                <c:pt idx="123">
                  <c:v>Q4-01</c:v>
                </c:pt>
                <c:pt idx="124">
                  <c:v>Q1-02</c:v>
                </c:pt>
                <c:pt idx="125">
                  <c:v>Q2-02</c:v>
                </c:pt>
                <c:pt idx="126">
                  <c:v>Q3-02</c:v>
                </c:pt>
                <c:pt idx="127">
                  <c:v>Q4-02</c:v>
                </c:pt>
                <c:pt idx="128">
                  <c:v>Q1-03</c:v>
                </c:pt>
                <c:pt idx="129">
                  <c:v>Q2-03</c:v>
                </c:pt>
                <c:pt idx="130">
                  <c:v>Q3-03</c:v>
                </c:pt>
                <c:pt idx="131">
                  <c:v>Q4-03</c:v>
                </c:pt>
                <c:pt idx="132">
                  <c:v>Q1-04</c:v>
                </c:pt>
                <c:pt idx="133">
                  <c:v>Q2-04</c:v>
                </c:pt>
                <c:pt idx="134">
                  <c:v>Q3-04</c:v>
                </c:pt>
                <c:pt idx="135">
                  <c:v>Q4-04</c:v>
                </c:pt>
                <c:pt idx="136">
                  <c:v>Q1-05</c:v>
                </c:pt>
                <c:pt idx="137">
                  <c:v>Q2-05</c:v>
                </c:pt>
                <c:pt idx="138">
                  <c:v>Q3-05</c:v>
                </c:pt>
                <c:pt idx="139">
                  <c:v>Q4-05</c:v>
                </c:pt>
                <c:pt idx="140">
                  <c:v>Q1-06</c:v>
                </c:pt>
                <c:pt idx="141">
                  <c:v>Q2-06</c:v>
                </c:pt>
                <c:pt idx="142">
                  <c:v>Q3-06</c:v>
                </c:pt>
                <c:pt idx="143">
                  <c:v>Q4-06</c:v>
                </c:pt>
                <c:pt idx="144">
                  <c:v>Q1-07</c:v>
                </c:pt>
                <c:pt idx="145">
                  <c:v>Q2-07</c:v>
                </c:pt>
                <c:pt idx="146">
                  <c:v>Q3-07</c:v>
                </c:pt>
                <c:pt idx="147">
                  <c:v>Q4-07</c:v>
                </c:pt>
                <c:pt idx="148">
                  <c:v>Q1-08</c:v>
                </c:pt>
                <c:pt idx="149">
                  <c:v>Q2-08</c:v>
                </c:pt>
                <c:pt idx="150">
                  <c:v>Q3-08</c:v>
                </c:pt>
                <c:pt idx="151">
                  <c:v>Q4-08</c:v>
                </c:pt>
                <c:pt idx="152">
                  <c:v>Q1-09</c:v>
                </c:pt>
                <c:pt idx="153">
                  <c:v>Q2-09</c:v>
                </c:pt>
                <c:pt idx="154">
                  <c:v>Q3-09</c:v>
                </c:pt>
                <c:pt idx="155">
                  <c:v>Q4-09</c:v>
                </c:pt>
                <c:pt idx="156">
                  <c:v>Q1-10</c:v>
                </c:pt>
                <c:pt idx="157">
                  <c:v>Q2-10</c:v>
                </c:pt>
                <c:pt idx="158">
                  <c:v>Q3-10</c:v>
                </c:pt>
                <c:pt idx="159">
                  <c:v>Q4-10</c:v>
                </c:pt>
                <c:pt idx="160">
                  <c:v>Q1-11</c:v>
                </c:pt>
                <c:pt idx="161">
                  <c:v>Q2-11</c:v>
                </c:pt>
                <c:pt idx="162">
                  <c:v>Q3-11</c:v>
                </c:pt>
                <c:pt idx="163">
                  <c:v>Q4-11</c:v>
                </c:pt>
                <c:pt idx="164">
                  <c:v>Q1-12</c:v>
                </c:pt>
                <c:pt idx="165">
                  <c:v>Q2-12</c:v>
                </c:pt>
                <c:pt idx="166">
                  <c:v>Q3-12</c:v>
                </c:pt>
                <c:pt idx="167">
                  <c:v>Q4-12</c:v>
                </c:pt>
                <c:pt idx="168">
                  <c:v>Q1-13</c:v>
                </c:pt>
                <c:pt idx="169">
                  <c:v>Q2-13</c:v>
                </c:pt>
                <c:pt idx="170">
                  <c:v>Q3-13</c:v>
                </c:pt>
                <c:pt idx="171">
                  <c:v>Q4-13</c:v>
                </c:pt>
                <c:pt idx="172">
                  <c:v>Q1-14</c:v>
                </c:pt>
                <c:pt idx="173">
                  <c:v>Q2-14</c:v>
                </c:pt>
                <c:pt idx="174">
                  <c:v>Q3-14</c:v>
                </c:pt>
                <c:pt idx="175">
                  <c:v>Q4-14</c:v>
                </c:pt>
                <c:pt idx="176">
                  <c:v>Q1-15</c:v>
                </c:pt>
                <c:pt idx="177">
                  <c:v>Q2-15</c:v>
                </c:pt>
                <c:pt idx="178">
                  <c:v>Q3-15</c:v>
                </c:pt>
                <c:pt idx="179">
                  <c:v>Q4-15</c:v>
                </c:pt>
                <c:pt idx="180">
                  <c:v>Q1-16</c:v>
                </c:pt>
                <c:pt idx="181">
                  <c:v>Q2-16</c:v>
                </c:pt>
                <c:pt idx="182">
                  <c:v>Q3-16</c:v>
                </c:pt>
                <c:pt idx="183">
                  <c:v>Q4-16</c:v>
                </c:pt>
                <c:pt idx="184">
                  <c:v>Q1-17</c:v>
                </c:pt>
                <c:pt idx="185">
                  <c:v>Q2-17</c:v>
                </c:pt>
                <c:pt idx="186">
                  <c:v>Q3-17</c:v>
                </c:pt>
                <c:pt idx="187">
                  <c:v>Q4-17</c:v>
                </c:pt>
                <c:pt idx="188">
                  <c:v>Q1-18</c:v>
                </c:pt>
                <c:pt idx="189">
                  <c:v>Q2-18</c:v>
                </c:pt>
                <c:pt idx="190">
                  <c:v>Q3-18</c:v>
                </c:pt>
                <c:pt idx="191">
                  <c:v>Q4-18</c:v>
                </c:pt>
                <c:pt idx="192">
                  <c:v>Q1-19</c:v>
                </c:pt>
                <c:pt idx="193">
                  <c:v>Q2-19</c:v>
                </c:pt>
                <c:pt idx="194">
                  <c:v>Q3-19</c:v>
                </c:pt>
              </c:strCache>
            </c:strRef>
          </c:cat>
          <c:val>
            <c:numRef>
              <c:f>D.W5000!$B$2:$B$196</c:f>
              <c:numCache>
                <c:formatCode>0</c:formatCode>
                <c:ptCount val="195"/>
                <c:pt idx="0">
                  <c:v>11.682698249816895</c:v>
                </c:pt>
                <c:pt idx="1">
                  <c:v>11.863289833068848</c:v>
                </c:pt>
                <c:pt idx="2">
                  <c:v>11.055224418640137</c:v>
                </c:pt>
                <c:pt idx="3">
                  <c:v>10.553980827331543</c:v>
                </c:pt>
                <c:pt idx="4">
                  <c:v>11.102908134460449</c:v>
                </c:pt>
                <c:pt idx="5">
                  <c:v>11.178036689758301</c:v>
                </c:pt>
                <c:pt idx="6">
                  <c:v>10.768987655639648</c:v>
                </c:pt>
                <c:pt idx="7">
                  <c:v>10.473727226257324</c:v>
                </c:pt>
                <c:pt idx="8">
                  <c:v>9.1905031204223633</c:v>
                </c:pt>
                <c:pt idx="9">
                  <c:v>8.3301382064819336</c:v>
                </c:pt>
                <c:pt idx="10">
                  <c:v>8.4829874038696289</c:v>
                </c:pt>
                <c:pt idx="11">
                  <c:v>7.6879167556762695</c:v>
                </c:pt>
                <c:pt idx="12">
                  <c:v>7.3269138336181641</c:v>
                </c:pt>
                <c:pt idx="13">
                  <c:v>6.5116305351257324</c:v>
                </c:pt>
                <c:pt idx="14">
                  <c:v>5.2256450653076172</c:v>
                </c:pt>
                <c:pt idx="15">
                  <c:v>5.581632137298584</c:v>
                </c:pt>
                <c:pt idx="16">
                  <c:v>6.8723816871643066</c:v>
                </c:pt>
                <c:pt idx="17">
                  <c:v>7.2373647689819336</c:v>
                </c:pt>
                <c:pt idx="18">
                  <c:v>5.9026093482971191</c:v>
                </c:pt>
                <c:pt idx="19">
                  <c:v>5.710078239440918</c:v>
                </c:pt>
                <c:pt idx="20">
                  <c:v>5.9278578758239746</c:v>
                </c:pt>
                <c:pt idx="21">
                  <c:v>5.9453015327453613</c:v>
                </c:pt>
                <c:pt idx="22">
                  <c:v>5.9584112167358398</c:v>
                </c:pt>
                <c:pt idx="23">
                  <c:v>6.0214848518371582</c:v>
                </c:pt>
                <c:pt idx="24">
                  <c:v>5.5647664070129395</c:v>
                </c:pt>
                <c:pt idx="25">
                  <c:v>5.0739212036132813</c:v>
                </c:pt>
                <c:pt idx="26">
                  <c:v>4.7669677734375</c:v>
                </c:pt>
                <c:pt idx="27">
                  <c:v>4.7043938636779785</c:v>
                </c:pt>
                <c:pt idx="28">
                  <c:v>4.508852481842041</c:v>
                </c:pt>
                <c:pt idx="29">
                  <c:v>4.382420539855957</c:v>
                </c:pt>
                <c:pt idx="30">
                  <c:v>4.5755691528320313</c:v>
                </c:pt>
                <c:pt idx="31">
                  <c:v>3.983914852142334</c:v>
                </c:pt>
                <c:pt idx="32">
                  <c:v>4.3100619316101074</c:v>
                </c:pt>
                <c:pt idx="33">
                  <c:v>4.4002485275268555</c:v>
                </c:pt>
                <c:pt idx="34">
                  <c:v>4.7297525405883789</c:v>
                </c:pt>
                <c:pt idx="35">
                  <c:v>4.8847970962524414</c:v>
                </c:pt>
                <c:pt idx="36">
                  <c:v>5.1351442337036133</c:v>
                </c:pt>
                <c:pt idx="37">
                  <c:v>5.7338404655456543</c:v>
                </c:pt>
                <c:pt idx="38">
                  <c:v>6.3521604537963867</c:v>
                </c:pt>
                <c:pt idx="39">
                  <c:v>6.4529094696044922</c:v>
                </c:pt>
                <c:pt idx="40">
                  <c:v>6.1655364036560059</c:v>
                </c:pt>
                <c:pt idx="41">
                  <c:v>6.5516500473022461</c:v>
                </c:pt>
                <c:pt idx="42">
                  <c:v>5.8787760734558105</c:v>
                </c:pt>
                <c:pt idx="43">
                  <c:v>5.9136090278625488</c:v>
                </c:pt>
                <c:pt idx="44">
                  <c:v>6.0710554122924805</c:v>
                </c:pt>
                <c:pt idx="45">
                  <c:v>5.806790828704834</c:v>
                </c:pt>
                <c:pt idx="46">
                  <c:v>5.8406929969787598</c:v>
                </c:pt>
                <c:pt idx="47">
                  <c:v>7.3190484046936035</c:v>
                </c:pt>
                <c:pt idx="48">
                  <c:v>7.6187863349914551</c:v>
                </c:pt>
                <c:pt idx="49">
                  <c:v>7.6002931594848633</c:v>
                </c:pt>
                <c:pt idx="50">
                  <c:v>7.312098503112793</c:v>
                </c:pt>
                <c:pt idx="51">
                  <c:v>6.9209003448486328</c:v>
                </c:pt>
                <c:pt idx="52">
                  <c:v>6.1515498161315918</c:v>
                </c:pt>
                <c:pt idx="53">
                  <c:v>5.897280216217041</c:v>
                </c:pt>
                <c:pt idx="54">
                  <c:v>6.2226090431213379</c:v>
                </c:pt>
                <c:pt idx="55">
                  <c:v>6.2595891952514648</c:v>
                </c:pt>
                <c:pt idx="56">
                  <c:v>6.8108596801757813</c:v>
                </c:pt>
                <c:pt idx="57">
                  <c:v>7.0845603942871094</c:v>
                </c:pt>
                <c:pt idx="58">
                  <c:v>6.9504375457763672</c:v>
                </c:pt>
                <c:pt idx="59">
                  <c:v>7.4634637832641602</c:v>
                </c:pt>
                <c:pt idx="60">
                  <c:v>9.1125526428222656</c:v>
                </c:pt>
                <c:pt idx="61">
                  <c:v>10.333454132080078</c:v>
                </c:pt>
                <c:pt idx="62">
                  <c:v>10.543423652648926</c:v>
                </c:pt>
                <c:pt idx="63">
                  <c:v>10.432997703552246</c:v>
                </c:pt>
                <c:pt idx="64">
                  <c:v>11.401564598083496</c:v>
                </c:pt>
                <c:pt idx="65">
                  <c:v>10.536785125732422</c:v>
                </c:pt>
                <c:pt idx="66">
                  <c:v>10.609286308288574</c:v>
                </c:pt>
                <c:pt idx="67">
                  <c:v>8.3306179046630859</c:v>
                </c:pt>
                <c:pt idx="68">
                  <c:v>8.2609844207763672</c:v>
                </c:pt>
                <c:pt idx="69">
                  <c:v>8.134429931640625</c:v>
                </c:pt>
                <c:pt idx="70">
                  <c:v>8.1732263565063477</c:v>
                </c:pt>
                <c:pt idx="71">
                  <c:v>7.9006738662719727</c:v>
                </c:pt>
                <c:pt idx="72">
                  <c:v>8.6023616790771484</c:v>
                </c:pt>
                <c:pt idx="73">
                  <c:v>9.4866571426391602</c:v>
                </c:pt>
                <c:pt idx="74">
                  <c:v>10.464960098266602</c:v>
                </c:pt>
                <c:pt idx="75">
                  <c:v>10.825995445251465</c:v>
                </c:pt>
                <c:pt idx="76">
                  <c:v>10.068294525146484</c:v>
                </c:pt>
                <c:pt idx="77">
                  <c:v>9.8650369644165039</c:v>
                </c:pt>
                <c:pt idx="78">
                  <c:v>9.6637487411499023</c:v>
                </c:pt>
                <c:pt idx="79">
                  <c:v>8.9421548843383789</c:v>
                </c:pt>
                <c:pt idx="80">
                  <c:v>9.3138866424560547</c:v>
                </c:pt>
                <c:pt idx="81">
                  <c:v>9.9967288970947266</c:v>
                </c:pt>
                <c:pt idx="82">
                  <c:v>10.118588447570801</c:v>
                </c:pt>
                <c:pt idx="83">
                  <c:v>10.251877784729004</c:v>
                </c:pt>
                <c:pt idx="84">
                  <c:v>10.548398971557617</c:v>
                </c:pt>
                <c:pt idx="85">
                  <c:v>10.147384643554688</c:v>
                </c:pt>
                <c:pt idx="86">
                  <c:v>10.674056053161621</c:v>
                </c:pt>
                <c:pt idx="87">
                  <c:v>10.552610397338867</c:v>
                </c:pt>
                <c:pt idx="88">
                  <c:v>11.298246383666992</c:v>
                </c:pt>
                <c:pt idx="89">
                  <c:v>10.697431564331055</c:v>
                </c:pt>
                <c:pt idx="90">
                  <c:v>10.703462600708008</c:v>
                </c:pt>
                <c:pt idx="91">
                  <c:v>10.098251342773438</c:v>
                </c:pt>
                <c:pt idx="92">
                  <c:v>9.8512659072875977</c:v>
                </c:pt>
                <c:pt idx="93">
                  <c:v>9.0819234848022461</c:v>
                </c:pt>
                <c:pt idx="94">
                  <c:v>8.7668867111206055</c:v>
                </c:pt>
                <c:pt idx="95">
                  <c:v>8.4305505752563477</c:v>
                </c:pt>
                <c:pt idx="96">
                  <c:v>8.6767444610595703</c:v>
                </c:pt>
                <c:pt idx="97">
                  <c:v>9.0451107025146484</c:v>
                </c:pt>
                <c:pt idx="98">
                  <c:v>9.4793968200683594</c:v>
                </c:pt>
                <c:pt idx="99">
                  <c:v>9.8478021621704102</c:v>
                </c:pt>
                <c:pt idx="100">
                  <c:v>9.9991941452026367</c:v>
                </c:pt>
                <c:pt idx="101">
                  <c:v>10.364249229431152</c:v>
                </c:pt>
                <c:pt idx="102">
                  <c:v>10.245285034179688</c:v>
                </c:pt>
                <c:pt idx="103">
                  <c:v>10.919569969177246</c:v>
                </c:pt>
                <c:pt idx="104">
                  <c:v>11.293230056762695</c:v>
                </c:pt>
                <c:pt idx="105">
                  <c:v>11.371493339538574</c:v>
                </c:pt>
                <c:pt idx="106">
                  <c:v>12.430296897888184</c:v>
                </c:pt>
                <c:pt idx="107">
                  <c:v>12.908668518066406</c:v>
                </c:pt>
                <c:pt idx="108">
                  <c:v>15.326823234558105</c:v>
                </c:pt>
                <c:pt idx="109">
                  <c:v>16.571598052978516</c:v>
                </c:pt>
                <c:pt idx="110">
                  <c:v>15.737489700317383</c:v>
                </c:pt>
                <c:pt idx="111">
                  <c:v>16.574640274047852</c:v>
                </c:pt>
                <c:pt idx="112">
                  <c:v>17.549192428588867</c:v>
                </c:pt>
                <c:pt idx="113">
                  <c:v>18.444374084472656</c:v>
                </c:pt>
                <c:pt idx="114">
                  <c:v>18.829462051391602</c:v>
                </c:pt>
                <c:pt idx="115">
                  <c:v>19.277984619140625</c:v>
                </c:pt>
                <c:pt idx="116">
                  <c:v>21.558193206787109</c:v>
                </c:pt>
                <c:pt idx="117">
                  <c:v>21.528356552124023</c:v>
                </c:pt>
                <c:pt idx="118">
                  <c:v>22.632627487182617</c:v>
                </c:pt>
                <c:pt idx="119">
                  <c:v>21.712629318237305</c:v>
                </c:pt>
                <c:pt idx="120">
                  <c:v>19.594766616821289</c:v>
                </c:pt>
                <c:pt idx="121">
                  <c:v>18.289850234985352</c:v>
                </c:pt>
                <c:pt idx="122">
                  <c:v>18.100164413452148</c:v>
                </c:pt>
                <c:pt idx="123">
                  <c:v>17.888402938842773</c:v>
                </c:pt>
                <c:pt idx="124">
                  <c:v>16.136257171630859</c:v>
                </c:pt>
                <c:pt idx="125">
                  <c:v>14.402009963989258</c:v>
                </c:pt>
                <c:pt idx="126">
                  <c:v>11.386195182800293</c:v>
                </c:pt>
                <c:pt idx="127">
                  <c:v>10.225669860839844</c:v>
                </c:pt>
                <c:pt idx="128">
                  <c:v>9.9561119079589844</c:v>
                </c:pt>
                <c:pt idx="129">
                  <c:v>10.687572479248047</c:v>
                </c:pt>
                <c:pt idx="130">
                  <c:v>10.966152191162109</c:v>
                </c:pt>
                <c:pt idx="131">
                  <c:v>11.051826477050781</c:v>
                </c:pt>
                <c:pt idx="132">
                  <c:v>10.685202598571777</c:v>
                </c:pt>
                <c:pt idx="133">
                  <c:v>10.207779884338379</c:v>
                </c:pt>
                <c:pt idx="134">
                  <c:v>9.5929355621337891</c:v>
                </c:pt>
                <c:pt idx="135">
                  <c:v>10.230587959289551</c:v>
                </c:pt>
                <c:pt idx="136">
                  <c:v>9.1744174957275391</c:v>
                </c:pt>
                <c:pt idx="137">
                  <c:v>8.9822187423706055</c:v>
                </c:pt>
                <c:pt idx="138">
                  <c:v>9.1962862014770508</c:v>
                </c:pt>
                <c:pt idx="139">
                  <c:v>8.7178840637207031</c:v>
                </c:pt>
                <c:pt idx="140">
                  <c:v>8.9213333129882813</c:v>
                </c:pt>
                <c:pt idx="141">
                  <c:v>8.7855043411254883</c:v>
                </c:pt>
                <c:pt idx="142">
                  <c:v>8.5548009872436523</c:v>
                </c:pt>
                <c:pt idx="143">
                  <c:v>9.6441431045532227</c:v>
                </c:pt>
                <c:pt idx="144">
                  <c:v>10.595069885253906</c:v>
                </c:pt>
                <c:pt idx="145">
                  <c:v>10.653676986694336</c:v>
                </c:pt>
                <c:pt idx="146">
                  <c:v>11.155238151550293</c:v>
                </c:pt>
                <c:pt idx="147">
                  <c:v>11.411319732666016</c:v>
                </c:pt>
                <c:pt idx="148">
                  <c:v>11.120347023010254</c:v>
                </c:pt>
                <c:pt idx="149">
                  <c:v>11.359541893005371</c:v>
                </c:pt>
                <c:pt idx="150">
                  <c:v>10.70655345916748</c:v>
                </c:pt>
                <c:pt idx="151">
                  <c:v>11.650099754333496</c:v>
                </c:pt>
                <c:pt idx="152">
                  <c:v>7.5487484931945801</c:v>
                </c:pt>
                <c:pt idx="153">
                  <c:v>7.990452766418457</c:v>
                </c:pt>
                <c:pt idx="154">
                  <c:v>7.8378887176513672</c:v>
                </c:pt>
                <c:pt idx="155">
                  <c:v>7.9320774078369141</c:v>
                </c:pt>
                <c:pt idx="156">
                  <c:v>7.859349250793457</c:v>
                </c:pt>
                <c:pt idx="157">
                  <c:v>8.0348787307739258</c:v>
                </c:pt>
                <c:pt idx="158">
                  <c:v>7.1489315032958984</c:v>
                </c:pt>
                <c:pt idx="159">
                  <c:v>7.8898582458496094</c:v>
                </c:pt>
                <c:pt idx="160">
                  <c:v>9.4104452133178711</c:v>
                </c:pt>
                <c:pt idx="161">
                  <c:v>8.9639263153076172</c:v>
                </c:pt>
                <c:pt idx="162">
                  <c:v>8.2275333404541016</c:v>
                </c:pt>
                <c:pt idx="163">
                  <c:v>7.6585354804992676</c:v>
                </c:pt>
                <c:pt idx="164">
                  <c:v>7.6902036666870117</c:v>
                </c:pt>
                <c:pt idx="165">
                  <c:v>7.844968318939209</c:v>
                </c:pt>
                <c:pt idx="166">
                  <c:v>8.1259069442749023</c:v>
                </c:pt>
                <c:pt idx="167">
                  <c:v>8.3424644470214844</c:v>
                </c:pt>
                <c:pt idx="168">
                  <c:v>8.9919090270996094</c:v>
                </c:pt>
                <c:pt idx="169">
                  <c:v>9.5373411178588867</c:v>
                </c:pt>
                <c:pt idx="170">
                  <c:v>9.8864984512329102</c:v>
                </c:pt>
                <c:pt idx="171">
                  <c:v>10.224471092224121</c:v>
                </c:pt>
                <c:pt idx="172">
                  <c:v>11.121078491210938</c:v>
                </c:pt>
                <c:pt idx="173">
                  <c:v>10.596386909484863</c:v>
                </c:pt>
                <c:pt idx="174">
                  <c:v>10.728452682495117</c:v>
                </c:pt>
                <c:pt idx="175">
                  <c:v>10.93467903137207</c:v>
                </c:pt>
                <c:pt idx="176">
                  <c:v>11.74421215057373</c:v>
                </c:pt>
                <c:pt idx="177">
                  <c:v>12.003238677978516</c:v>
                </c:pt>
                <c:pt idx="178">
                  <c:v>11.854824066162109</c:v>
                </c:pt>
                <c:pt idx="179">
                  <c:v>12.623635292053223</c:v>
                </c:pt>
                <c:pt idx="180">
                  <c:v>11.404597282409668</c:v>
                </c:pt>
                <c:pt idx="181">
                  <c:v>12.061995506286621</c:v>
                </c:pt>
                <c:pt idx="182">
                  <c:v>12.679174423217773</c:v>
                </c:pt>
                <c:pt idx="183">
                  <c:v>12.764712333679199</c:v>
                </c:pt>
                <c:pt idx="184">
                  <c:v>13.329976081848145</c:v>
                </c:pt>
                <c:pt idx="185">
                  <c:v>13.669327735900879</c:v>
                </c:pt>
                <c:pt idx="186">
                  <c:v>14.021427154541016</c:v>
                </c:pt>
                <c:pt idx="187">
                  <c:v>15.805153846740723</c:v>
                </c:pt>
                <c:pt idx="188">
                  <c:v>15.594773292541504</c:v>
                </c:pt>
                <c:pt idx="189">
                  <c:v>15.372379302978516</c:v>
                </c:pt>
                <c:pt idx="190">
                  <c:v>16.033946990966797</c:v>
                </c:pt>
                <c:pt idx="191">
                  <c:v>15.177966117858887</c:v>
                </c:pt>
                <c:pt idx="192">
                  <c:v>15.835201263427734</c:v>
                </c:pt>
                <c:pt idx="193">
                  <c:v>16.187309265136719</c:v>
                </c:pt>
                <c:pt idx="194">
                  <c:v>16.649450302124023</c:v>
                </c:pt>
              </c:numCache>
            </c:numRef>
          </c:val>
          <c:smooth val="0"/>
          <c:extLst>
            <c:ext xmlns:c16="http://schemas.microsoft.com/office/drawing/2014/chart" uri="{C3380CC4-5D6E-409C-BE32-E72D297353CC}">
              <c16:uniqueId val="{00000004-8631-4DFA-A1A6-76D52FCE10C0}"/>
            </c:ext>
          </c:extLst>
        </c:ser>
        <c:dLbls>
          <c:showLegendKey val="0"/>
          <c:showVal val="0"/>
          <c:showCatName val="0"/>
          <c:showSerName val="0"/>
          <c:showPercent val="0"/>
          <c:showBubbleSize val="0"/>
        </c:dLbls>
        <c:marker val="1"/>
        <c:smooth val="0"/>
        <c:axId val="1240773423"/>
        <c:axId val="1298598927"/>
      </c:lineChart>
      <c:catAx>
        <c:axId val="12407734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98598927"/>
        <c:crosses val="autoZero"/>
        <c:auto val="1"/>
        <c:lblAlgn val="ctr"/>
        <c:lblOffset val="100"/>
        <c:noMultiLvlLbl val="0"/>
      </c:catAx>
      <c:valAx>
        <c:axId val="12985989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40773423"/>
        <c:crosses val="autoZero"/>
        <c:crossBetween val="between"/>
      </c:val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200" dirty="0"/>
              <a:t>Key Interest Rates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3"/>
          <c:order val="3"/>
          <c:tx>
            <c:v>Spread</c:v>
          </c:tx>
          <c:spPr>
            <a:solidFill>
              <a:schemeClr val="accent4"/>
            </a:solidFill>
            <a:ln>
              <a:noFill/>
            </a:ln>
            <a:effectLst/>
          </c:spPr>
          <c:invertIfNegative val="0"/>
          <c:cat>
            <c:numRef>
              <c:f>D.Rates!$A$2:$A$2538</c:f>
              <c:numCache>
                <c:formatCode>m/d/yyyy</c:formatCode>
                <c:ptCount val="2537"/>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numCache>
            </c:numRef>
          </c:cat>
          <c:val>
            <c:numRef>
              <c:f>D.Rates!$E$2:$E$2538</c:f>
              <c:numCache>
                <c:formatCode>0</c:formatCode>
                <c:ptCount val="2537"/>
                <c:pt idx="0">
                  <c:v>1.7239999771118164</c:v>
                </c:pt>
                <c:pt idx="1">
                  <c:v>1.5549999475479126</c:v>
                </c:pt>
                <c:pt idx="2">
                  <c:v>1.3639999628067017</c:v>
                </c:pt>
                <c:pt idx="3">
                  <c:v>1.2960000038146973</c:v>
                </c:pt>
                <c:pt idx="4">
                  <c:v>1.0859999656677246</c:v>
                </c:pt>
                <c:pt idx="5">
                  <c:v>1.0700000524520874</c:v>
                </c:pt>
                <c:pt idx="6">
                  <c:v>0.86000001430511475</c:v>
                </c:pt>
                <c:pt idx="7">
                  <c:v>1.0039999485015869</c:v>
                </c:pt>
                <c:pt idx="8">
                  <c:v>1.1675000190734863</c:v>
                </c:pt>
                <c:pt idx="9">
                  <c:v>1.1399999856948853</c:v>
                </c:pt>
                <c:pt idx="10">
                  <c:v>0.87599998712539673</c:v>
                </c:pt>
                <c:pt idx="11">
                  <c:v>0.94999998807907104</c:v>
                </c:pt>
                <c:pt idx="12">
                  <c:v>0.87599998712539673</c:v>
                </c:pt>
                <c:pt idx="13">
                  <c:v>0.86500000953674316</c:v>
                </c:pt>
                <c:pt idx="14">
                  <c:v>0.92400002479553223</c:v>
                </c:pt>
                <c:pt idx="15">
                  <c:v>0.8880000114440918</c:v>
                </c:pt>
                <c:pt idx="16">
                  <c:v>0.76200002431869507</c:v>
                </c:pt>
                <c:pt idx="17">
                  <c:v>0.81599998474121094</c:v>
                </c:pt>
                <c:pt idx="18">
                  <c:v>0.80199998617172241</c:v>
                </c:pt>
                <c:pt idx="19">
                  <c:v>1.3140000104904175</c:v>
                </c:pt>
                <c:pt idx="20">
                  <c:v>1.309999942779541</c:v>
                </c:pt>
                <c:pt idx="21">
                  <c:v>1.4259999990463257</c:v>
                </c:pt>
                <c:pt idx="22">
                  <c:v>1.6100000143051147</c:v>
                </c:pt>
                <c:pt idx="23">
                  <c:v>1.5080000162124634</c:v>
                </c:pt>
                <c:pt idx="24">
                  <c:v>1.531999945640564</c:v>
                </c:pt>
                <c:pt idx="25">
                  <c:v>1.5720000267028809</c:v>
                </c:pt>
                <c:pt idx="26">
                  <c:v>1.6820000410079956</c:v>
                </c:pt>
                <c:pt idx="27">
                  <c:v>1.7400000095367432</c:v>
                </c:pt>
                <c:pt idx="28">
                  <c:v>1.7079999446868896</c:v>
                </c:pt>
                <c:pt idx="29">
                  <c:v>1.6775000095367432</c:v>
                </c:pt>
                <c:pt idx="30">
                  <c:v>1.8524999618530273</c:v>
                </c:pt>
                <c:pt idx="31">
                  <c:v>1.8159999847412109</c:v>
                </c:pt>
                <c:pt idx="32">
                  <c:v>1.7960000038146973</c:v>
                </c:pt>
                <c:pt idx="33">
                  <c:v>1.6775000095367432</c:v>
                </c:pt>
                <c:pt idx="34">
                  <c:v>1.5820000171661377</c:v>
                </c:pt>
                <c:pt idx="35">
                  <c:v>1.5820000171661377</c:v>
                </c:pt>
                <c:pt idx="36">
                  <c:v>1.534000039100647</c:v>
                </c:pt>
                <c:pt idx="37">
                  <c:v>1.5039999485015869</c:v>
                </c:pt>
                <c:pt idx="38">
                  <c:v>1.5880000591278076</c:v>
                </c:pt>
                <c:pt idx="39">
                  <c:v>1.5479999780654907</c:v>
                </c:pt>
                <c:pt idx="40">
                  <c:v>1.593999981880188</c:v>
                </c:pt>
                <c:pt idx="41">
                  <c:v>1.4819999933242798</c:v>
                </c:pt>
                <c:pt idx="42">
                  <c:v>1.3639999628067017</c:v>
                </c:pt>
                <c:pt idx="43">
                  <c:v>1.2660000324249268</c:v>
                </c:pt>
                <c:pt idx="44">
                  <c:v>1.2200000286102295</c:v>
                </c:pt>
                <c:pt idx="45">
                  <c:v>1.2300000190734863</c:v>
                </c:pt>
                <c:pt idx="46">
                  <c:v>1.2450000047683716</c:v>
                </c:pt>
                <c:pt idx="47">
                  <c:v>1.2860000133514404</c:v>
                </c:pt>
                <c:pt idx="48">
                  <c:v>1.2999999523162842</c:v>
                </c:pt>
                <c:pt idx="49">
                  <c:v>1.2300000190734863</c:v>
                </c:pt>
                <c:pt idx="50">
                  <c:v>1.215999960899353</c:v>
                </c:pt>
                <c:pt idx="51">
                  <c:v>1.1174999475479126</c:v>
                </c:pt>
                <c:pt idx="52">
                  <c:v>1.0779999494552612</c:v>
                </c:pt>
                <c:pt idx="53">
                  <c:v>1.0779999494552612</c:v>
                </c:pt>
                <c:pt idx="54">
                  <c:v>1.0679999589920044</c:v>
                </c:pt>
                <c:pt idx="55">
                  <c:v>1.1579999923706055</c:v>
                </c:pt>
                <c:pt idx="56">
                  <c:v>1.1679999828338623</c:v>
                </c:pt>
                <c:pt idx="57">
                  <c:v>1.1979999542236328</c:v>
                </c:pt>
                <c:pt idx="58">
                  <c:v>1.2400000095367432</c:v>
                </c:pt>
                <c:pt idx="59">
                  <c:v>1.3480000495910645</c:v>
                </c:pt>
                <c:pt idx="60">
                  <c:v>1.2949999570846558</c:v>
                </c:pt>
                <c:pt idx="61">
                  <c:v>1.2640000581741333</c:v>
                </c:pt>
                <c:pt idx="62">
                  <c:v>1.2799999713897705</c:v>
                </c:pt>
                <c:pt idx="63">
                  <c:v>1.2680000066757202</c:v>
                </c:pt>
                <c:pt idx="64">
                  <c:v>1.25</c:v>
                </c:pt>
                <c:pt idx="65">
                  <c:v>1.247499942779541</c:v>
                </c:pt>
                <c:pt idx="66">
                  <c:v>1.281999945640564</c:v>
                </c:pt>
                <c:pt idx="67">
                  <c:v>1.2999999523162842</c:v>
                </c:pt>
                <c:pt idx="68">
                  <c:v>1.2960000038146973</c:v>
                </c:pt>
                <c:pt idx="69">
                  <c:v>1.2079999446868896</c:v>
                </c:pt>
                <c:pt idx="70">
                  <c:v>1.2640000581741333</c:v>
                </c:pt>
                <c:pt idx="71">
                  <c:v>1.2359999418258667</c:v>
                </c:pt>
                <c:pt idx="72">
                  <c:v>1.1959999799728394</c:v>
                </c:pt>
                <c:pt idx="73">
                  <c:v>1.0379999876022339</c:v>
                </c:pt>
                <c:pt idx="74">
                  <c:v>0.91250002384185791</c:v>
                </c:pt>
                <c:pt idx="75">
                  <c:v>0.87000000476837158</c:v>
                </c:pt>
                <c:pt idx="76">
                  <c:v>0.83600002527236938</c:v>
                </c:pt>
                <c:pt idx="77">
                  <c:v>0.84799998998641968</c:v>
                </c:pt>
                <c:pt idx="78">
                  <c:v>0.87800002098083496</c:v>
                </c:pt>
                <c:pt idx="79">
                  <c:v>0.92250001430511475</c:v>
                </c:pt>
                <c:pt idx="80">
                  <c:v>0.95599997043609619</c:v>
                </c:pt>
                <c:pt idx="81">
                  <c:v>0.98750001192092896</c:v>
                </c:pt>
                <c:pt idx="82">
                  <c:v>1.0579999685287476</c:v>
                </c:pt>
                <c:pt idx="83">
                  <c:v>1.127500057220459</c:v>
                </c:pt>
                <c:pt idx="84">
                  <c:v>1.1720000505447388</c:v>
                </c:pt>
                <c:pt idx="85">
                  <c:v>1.1825000047683716</c:v>
                </c:pt>
                <c:pt idx="86">
                  <c:v>1.1640000343322754</c:v>
                </c:pt>
                <c:pt idx="87">
                  <c:v>1.1200000047683716</c:v>
                </c:pt>
                <c:pt idx="88">
                  <c:v>1.0820000171661377</c:v>
                </c:pt>
                <c:pt idx="89">
                  <c:v>1.0540000200271606</c:v>
                </c:pt>
                <c:pt idx="90">
                  <c:v>1.0475000143051147</c:v>
                </c:pt>
                <c:pt idx="91">
                  <c:v>1.0225000381469727</c:v>
                </c:pt>
                <c:pt idx="92">
                  <c:v>1.0099999904632568</c:v>
                </c:pt>
                <c:pt idx="93">
                  <c:v>0.98400002717971802</c:v>
                </c:pt>
                <c:pt idx="94">
                  <c:v>0.92799997329711914</c:v>
                </c:pt>
                <c:pt idx="95">
                  <c:v>0.86000001430511475</c:v>
                </c:pt>
                <c:pt idx="96">
                  <c:v>0.78799998760223389</c:v>
                </c:pt>
                <c:pt idx="97">
                  <c:v>0.82999998331069946</c:v>
                </c:pt>
                <c:pt idx="98">
                  <c:v>0.80500000715255737</c:v>
                </c:pt>
                <c:pt idx="99">
                  <c:v>0.80000001192092896</c:v>
                </c:pt>
                <c:pt idx="100">
                  <c:v>0.77600002288818359</c:v>
                </c:pt>
                <c:pt idx="101">
                  <c:v>0.73199999332427979</c:v>
                </c:pt>
                <c:pt idx="102">
                  <c:v>0.69199997186660767</c:v>
                </c:pt>
                <c:pt idx="103">
                  <c:v>0.7839999794960022</c:v>
                </c:pt>
                <c:pt idx="104">
                  <c:v>0.81199997663497925</c:v>
                </c:pt>
                <c:pt idx="105">
                  <c:v>0.89999997615814209</c:v>
                </c:pt>
                <c:pt idx="106">
                  <c:v>0.92000001668930054</c:v>
                </c:pt>
                <c:pt idx="107">
                  <c:v>0.87599998712539673</c:v>
                </c:pt>
                <c:pt idx="108">
                  <c:v>0.8320000171661377</c:v>
                </c:pt>
                <c:pt idx="109">
                  <c:v>0.8320000171661377</c:v>
                </c:pt>
                <c:pt idx="110">
                  <c:v>0.84200000762939453</c:v>
                </c:pt>
                <c:pt idx="111">
                  <c:v>0.79400002956390381</c:v>
                </c:pt>
                <c:pt idx="112">
                  <c:v>0.76249998807907104</c:v>
                </c:pt>
                <c:pt idx="113">
                  <c:v>0.81400001049041748</c:v>
                </c:pt>
                <c:pt idx="114">
                  <c:v>0.87199997901916504</c:v>
                </c:pt>
                <c:pt idx="115">
                  <c:v>0.86400002241134644</c:v>
                </c:pt>
                <c:pt idx="116">
                  <c:v>0.8320000171661377</c:v>
                </c:pt>
                <c:pt idx="117">
                  <c:v>0.875</c:v>
                </c:pt>
                <c:pt idx="118">
                  <c:v>0.96200001239776611</c:v>
                </c:pt>
                <c:pt idx="119">
                  <c:v>1.0260000228881836</c:v>
                </c:pt>
                <c:pt idx="120">
                  <c:v>0.9440000057220459</c:v>
                </c:pt>
                <c:pt idx="121">
                  <c:v>0.77999997138977051</c:v>
                </c:pt>
                <c:pt idx="122">
                  <c:v>0.86000001430511475</c:v>
                </c:pt>
                <c:pt idx="123">
                  <c:v>1.1440000534057617</c:v>
                </c:pt>
                <c:pt idx="124">
                  <c:v>1.2760000228881836</c:v>
                </c:pt>
                <c:pt idx="125">
                  <c:v>1.3980000019073486</c:v>
                </c:pt>
                <c:pt idx="126">
                  <c:v>1.6375000476837158</c:v>
                </c:pt>
                <c:pt idx="127">
                  <c:v>1.6160000562667847</c:v>
                </c:pt>
                <c:pt idx="128">
                  <c:v>1.7400000095367432</c:v>
                </c:pt>
                <c:pt idx="129">
                  <c:v>1.8960000276565552</c:v>
                </c:pt>
                <c:pt idx="130">
                  <c:v>1.9320000410079956</c:v>
                </c:pt>
                <c:pt idx="131">
                  <c:v>2.059999942779541</c:v>
                </c:pt>
                <c:pt idx="132">
                  <c:v>1.9479999542236328</c:v>
                </c:pt>
                <c:pt idx="133">
                  <c:v>1.9299999475479126</c:v>
                </c:pt>
                <c:pt idx="134">
                  <c:v>1.9040000438690186</c:v>
                </c:pt>
                <c:pt idx="135">
                  <c:v>1.8324999809265137</c:v>
                </c:pt>
                <c:pt idx="136">
                  <c:v>1.8220000267028809</c:v>
                </c:pt>
                <c:pt idx="137">
                  <c:v>1.8600000143051147</c:v>
                </c:pt>
                <c:pt idx="138">
                  <c:v>1.8539999723434448</c:v>
                </c:pt>
                <c:pt idx="139">
                  <c:v>1.812000036239624</c:v>
                </c:pt>
                <c:pt idx="140">
                  <c:v>1.8400000333786011</c:v>
                </c:pt>
                <c:pt idx="141">
                  <c:v>1.8159999847412109</c:v>
                </c:pt>
                <c:pt idx="142">
                  <c:v>1.6799999475479126</c:v>
                </c:pt>
                <c:pt idx="143">
                  <c:v>1.6100000143051147</c:v>
                </c:pt>
                <c:pt idx="144">
                  <c:v>1.5420000553131104</c:v>
                </c:pt>
                <c:pt idx="145">
                  <c:v>1.5659999847412109</c:v>
                </c:pt>
                <c:pt idx="146">
                  <c:v>1.5080000162124634</c:v>
                </c:pt>
                <c:pt idx="147">
                  <c:v>1.4780000448226929</c:v>
                </c:pt>
                <c:pt idx="148">
                  <c:v>1.5260000228881836</c:v>
                </c:pt>
                <c:pt idx="149">
                  <c:v>1.5299999713897705</c:v>
                </c:pt>
                <c:pt idx="150">
                  <c:v>1.4600000381469727</c:v>
                </c:pt>
                <c:pt idx="151">
                  <c:v>1.378000020980835</c:v>
                </c:pt>
                <c:pt idx="152">
                  <c:v>1.3320000171661377</c:v>
                </c:pt>
                <c:pt idx="153">
                  <c:v>1.2480000257492065</c:v>
                </c:pt>
                <c:pt idx="154">
                  <c:v>1.0900000333786011</c:v>
                </c:pt>
                <c:pt idx="155">
                  <c:v>1.0219999551773071</c:v>
                </c:pt>
                <c:pt idx="156">
                  <c:v>0.95800000429153442</c:v>
                </c:pt>
                <c:pt idx="157">
                  <c:v>1.0750000476837158</c:v>
                </c:pt>
                <c:pt idx="158">
                  <c:v>1.1480000019073486</c:v>
                </c:pt>
                <c:pt idx="159">
                  <c:v>1.121999979019165</c:v>
                </c:pt>
                <c:pt idx="160">
                  <c:v>1.2380000352859497</c:v>
                </c:pt>
                <c:pt idx="161">
                  <c:v>1.3459999561309814</c:v>
                </c:pt>
                <c:pt idx="162">
                  <c:v>1.4079999923706055</c:v>
                </c:pt>
                <c:pt idx="163">
                  <c:v>1.4750000238418579</c:v>
                </c:pt>
                <c:pt idx="164">
                  <c:v>1.5140000581741333</c:v>
                </c:pt>
                <c:pt idx="165">
                  <c:v>1.5659999847412109</c:v>
                </c:pt>
                <c:pt idx="166">
                  <c:v>1.6160000562667847</c:v>
                </c:pt>
                <c:pt idx="167">
                  <c:v>1.5260000228881836</c:v>
                </c:pt>
                <c:pt idx="168">
                  <c:v>1.465999960899353</c:v>
                </c:pt>
                <c:pt idx="169">
                  <c:v>1.4325000047683716</c:v>
                </c:pt>
                <c:pt idx="170">
                  <c:v>1.3539999723434448</c:v>
                </c:pt>
                <c:pt idx="171">
                  <c:v>1.5039999485015869</c:v>
                </c:pt>
                <c:pt idx="172">
                  <c:v>1.6319999694824219</c:v>
                </c:pt>
                <c:pt idx="173">
                  <c:v>1.5399999618530273</c:v>
                </c:pt>
                <c:pt idx="174">
                  <c:v>1.5019999742507935</c:v>
                </c:pt>
                <c:pt idx="175">
                  <c:v>1.5779999494552612</c:v>
                </c:pt>
                <c:pt idx="176">
                  <c:v>1.531999945640564</c:v>
                </c:pt>
                <c:pt idx="177">
                  <c:v>1.6000000238418579</c:v>
                </c:pt>
                <c:pt idx="178">
                  <c:v>1.7920000553131104</c:v>
                </c:pt>
                <c:pt idx="179">
                  <c:v>1.8300000429153442</c:v>
                </c:pt>
                <c:pt idx="180">
                  <c:v>1.9720000028610229</c:v>
                </c:pt>
                <c:pt idx="181">
                  <c:v>2.0859999656677246</c:v>
                </c:pt>
                <c:pt idx="182">
                  <c:v>2.0160000324249268</c:v>
                </c:pt>
                <c:pt idx="183">
                  <c:v>2.0325000286102295</c:v>
                </c:pt>
                <c:pt idx="184">
                  <c:v>2.1319999694824219</c:v>
                </c:pt>
                <c:pt idx="185">
                  <c:v>2.0859999656677246</c:v>
                </c:pt>
                <c:pt idx="186">
                  <c:v>2.062000036239624</c:v>
                </c:pt>
                <c:pt idx="187">
                  <c:v>2.0699999332427979</c:v>
                </c:pt>
                <c:pt idx="188">
                  <c:v>2.1119999885559082</c:v>
                </c:pt>
                <c:pt idx="189">
                  <c:v>2.121999979019165</c:v>
                </c:pt>
                <c:pt idx="190">
                  <c:v>2.065000057220459</c:v>
                </c:pt>
                <c:pt idx="191">
                  <c:v>2.0799999237060547</c:v>
                </c:pt>
                <c:pt idx="192">
                  <c:v>2.247999906539917</c:v>
                </c:pt>
                <c:pt idx="193">
                  <c:v>2.2880001068115234</c:v>
                </c:pt>
                <c:pt idx="194">
                  <c:v>2.1640000343322754</c:v>
                </c:pt>
                <c:pt idx="195">
                  <c:v>2.1949999332427979</c:v>
                </c:pt>
                <c:pt idx="196">
                  <c:v>2.0780000686645508</c:v>
                </c:pt>
                <c:pt idx="197">
                  <c:v>1.8799999952316284</c:v>
                </c:pt>
                <c:pt idx="198">
                  <c:v>1.7619999647140503</c:v>
                </c:pt>
                <c:pt idx="199">
                  <c:v>1.7660000324249268</c:v>
                </c:pt>
                <c:pt idx="200">
                  <c:v>1.7940000295639038</c:v>
                </c:pt>
                <c:pt idx="201">
                  <c:v>1.7733333110809326</c:v>
                </c:pt>
                <c:pt idx="202">
                  <c:v>1.7560000419616699</c:v>
                </c:pt>
                <c:pt idx="203">
                  <c:v>1.5279999971389771</c:v>
                </c:pt>
                <c:pt idx="204">
                  <c:v>1.4739999771118164</c:v>
                </c:pt>
                <c:pt idx="205">
                  <c:v>1.2660000324249268</c:v>
                </c:pt>
                <c:pt idx="206">
                  <c:v>0.92599999904632568</c:v>
                </c:pt>
                <c:pt idx="207">
                  <c:v>0.8125</c:v>
                </c:pt>
                <c:pt idx="208">
                  <c:v>0.63599997758865356</c:v>
                </c:pt>
                <c:pt idx="209">
                  <c:v>0.62999999523162842</c:v>
                </c:pt>
                <c:pt idx="210">
                  <c:v>0.54600000381469727</c:v>
                </c:pt>
                <c:pt idx="211">
                  <c:v>0.54799997806549072</c:v>
                </c:pt>
                <c:pt idx="212">
                  <c:v>0.73600000143051147</c:v>
                </c:pt>
                <c:pt idx="213">
                  <c:v>0.8059999942779541</c:v>
                </c:pt>
                <c:pt idx="214">
                  <c:v>0.91399997472763062</c:v>
                </c:pt>
                <c:pt idx="215">
                  <c:v>0.92000001668930054</c:v>
                </c:pt>
                <c:pt idx="216">
                  <c:v>0.83799999952316284</c:v>
                </c:pt>
                <c:pt idx="217">
                  <c:v>1.0119999647140503</c:v>
                </c:pt>
                <c:pt idx="218">
                  <c:v>1.2220000028610229</c:v>
                </c:pt>
                <c:pt idx="219">
                  <c:v>1.0060000419616699</c:v>
                </c:pt>
                <c:pt idx="220">
                  <c:v>0.92400002479553223</c:v>
                </c:pt>
                <c:pt idx="221">
                  <c:v>0.83749997615814209</c:v>
                </c:pt>
                <c:pt idx="222">
                  <c:v>0.89999997615814209</c:v>
                </c:pt>
                <c:pt idx="223">
                  <c:v>0.82999998331069946</c:v>
                </c:pt>
                <c:pt idx="224">
                  <c:v>0.77999997138977051</c:v>
                </c:pt>
                <c:pt idx="225">
                  <c:v>0.61799997091293335</c:v>
                </c:pt>
                <c:pt idx="226">
                  <c:v>0.4779999852180481</c:v>
                </c:pt>
                <c:pt idx="227">
                  <c:v>0.49000000953674316</c:v>
                </c:pt>
                <c:pt idx="228">
                  <c:v>0.53600001335144043</c:v>
                </c:pt>
                <c:pt idx="229">
                  <c:v>0.73750001192092896</c:v>
                </c:pt>
                <c:pt idx="230">
                  <c:v>0.74199998378753662</c:v>
                </c:pt>
                <c:pt idx="231">
                  <c:v>0.61000001430511475</c:v>
                </c:pt>
                <c:pt idx="232">
                  <c:v>0.70399999618530273</c:v>
                </c:pt>
                <c:pt idx="233">
                  <c:v>0.72399997711181641</c:v>
                </c:pt>
                <c:pt idx="234">
                  <c:v>0.82599997520446777</c:v>
                </c:pt>
                <c:pt idx="235">
                  <c:v>0.99250000715255737</c:v>
                </c:pt>
                <c:pt idx="236">
                  <c:v>1.1200000047683716</c:v>
                </c:pt>
                <c:pt idx="237">
                  <c:v>1.2539999485015869</c:v>
                </c:pt>
                <c:pt idx="238">
                  <c:v>1.2949999570846558</c:v>
                </c:pt>
                <c:pt idx="239">
                  <c:v>1.2749999761581421</c:v>
                </c:pt>
                <c:pt idx="240">
                  <c:v>1.121999979019165</c:v>
                </c:pt>
                <c:pt idx="241">
                  <c:v>0.96200001239776611</c:v>
                </c:pt>
                <c:pt idx="242">
                  <c:v>0.98250001668930054</c:v>
                </c:pt>
                <c:pt idx="243">
                  <c:v>0.94999998807907104</c:v>
                </c:pt>
                <c:pt idx="244">
                  <c:v>0.99599999189376831</c:v>
                </c:pt>
                <c:pt idx="245">
                  <c:v>1.1740000247955322</c:v>
                </c:pt>
                <c:pt idx="246">
                  <c:v>1.3279999494552612</c:v>
                </c:pt>
                <c:pt idx="247">
                  <c:v>1.3899999856948853</c:v>
                </c:pt>
                <c:pt idx="248">
                  <c:v>1.3980000019073486</c:v>
                </c:pt>
                <c:pt idx="249">
                  <c:v>1.2560000419616699</c:v>
                </c:pt>
                <c:pt idx="250">
                  <c:v>1.2000000476837158</c:v>
                </c:pt>
                <c:pt idx="251">
                  <c:v>1.0820000171661377</c:v>
                </c:pt>
                <c:pt idx="252">
                  <c:v>1</c:v>
                </c:pt>
                <c:pt idx="253">
                  <c:v>1.0333333015441895</c:v>
                </c:pt>
                <c:pt idx="254">
                  <c:v>1.0779999494552612</c:v>
                </c:pt>
                <c:pt idx="255">
                  <c:v>0.95999997854232788</c:v>
                </c:pt>
                <c:pt idx="256">
                  <c:v>0.98000001907348633</c:v>
                </c:pt>
                <c:pt idx="257">
                  <c:v>1.0019999742507935</c:v>
                </c:pt>
                <c:pt idx="258">
                  <c:v>1.0559999942779541</c:v>
                </c:pt>
                <c:pt idx="259">
                  <c:v>1.1039999723434448</c:v>
                </c:pt>
                <c:pt idx="260">
                  <c:v>1.0759999752044678</c:v>
                </c:pt>
                <c:pt idx="261">
                  <c:v>1.187999963760376</c:v>
                </c:pt>
                <c:pt idx="262">
                  <c:v>1.2625000476837158</c:v>
                </c:pt>
                <c:pt idx="263">
                  <c:v>1.1619999408721924</c:v>
                </c:pt>
                <c:pt idx="264">
                  <c:v>1.0880000591278076</c:v>
                </c:pt>
                <c:pt idx="265">
                  <c:v>0.86400002241134644</c:v>
                </c:pt>
                <c:pt idx="266">
                  <c:v>0.81599998474121094</c:v>
                </c:pt>
                <c:pt idx="267">
                  <c:v>0.81599998474121094</c:v>
                </c:pt>
                <c:pt idx="268">
                  <c:v>0.82249999046325684</c:v>
                </c:pt>
                <c:pt idx="269">
                  <c:v>0.88200002908706665</c:v>
                </c:pt>
                <c:pt idx="270">
                  <c:v>0.97399997711181641</c:v>
                </c:pt>
                <c:pt idx="271">
                  <c:v>1.0640000104904175</c:v>
                </c:pt>
                <c:pt idx="272">
                  <c:v>1.0559999942779541</c:v>
                </c:pt>
                <c:pt idx="273">
                  <c:v>1.0850000381469727</c:v>
                </c:pt>
                <c:pt idx="274">
                  <c:v>1.1460000276565552</c:v>
                </c:pt>
                <c:pt idx="275">
                  <c:v>1.0920000076293945</c:v>
                </c:pt>
                <c:pt idx="276">
                  <c:v>1.0460000038146973</c:v>
                </c:pt>
                <c:pt idx="277">
                  <c:v>1.1419999599456787</c:v>
                </c:pt>
                <c:pt idx="278">
                  <c:v>1.1679999828338623</c:v>
                </c:pt>
                <c:pt idx="279">
                  <c:v>1.2319999933242798</c:v>
                </c:pt>
                <c:pt idx="280">
                  <c:v>1.2680000066757202</c:v>
                </c:pt>
                <c:pt idx="281">
                  <c:v>1.3179999589920044</c:v>
                </c:pt>
                <c:pt idx="282">
                  <c:v>1.3500000238418579</c:v>
                </c:pt>
                <c:pt idx="283">
                  <c:v>1.3300000429153442</c:v>
                </c:pt>
                <c:pt idx="284">
                  <c:v>1.440000057220459</c:v>
                </c:pt>
                <c:pt idx="285">
                  <c:v>1.4019999504089355</c:v>
                </c:pt>
                <c:pt idx="286">
                  <c:v>1.4179999828338623</c:v>
                </c:pt>
                <c:pt idx="287">
                  <c:v>1.5724999904632568</c:v>
                </c:pt>
                <c:pt idx="288">
                  <c:v>1.6119999885559082</c:v>
                </c:pt>
                <c:pt idx="289">
                  <c:v>1.4839999675750732</c:v>
                </c:pt>
                <c:pt idx="290">
                  <c:v>1.4874999523162842</c:v>
                </c:pt>
                <c:pt idx="291">
                  <c:v>1.4179999828338623</c:v>
                </c:pt>
                <c:pt idx="292">
                  <c:v>1.4275000095367432</c:v>
                </c:pt>
                <c:pt idx="293">
                  <c:v>1.5920000076293945</c:v>
                </c:pt>
                <c:pt idx="294">
                  <c:v>1.8025000095367432</c:v>
                </c:pt>
                <c:pt idx="295">
                  <c:v>1.9119999408721924</c:v>
                </c:pt>
                <c:pt idx="296">
                  <c:v>1.9179999828338623</c:v>
                </c:pt>
                <c:pt idx="297">
                  <c:v>1.937999963760376</c:v>
                </c:pt>
                <c:pt idx="298">
                  <c:v>1.9483333826065063</c:v>
                </c:pt>
                <c:pt idx="299">
                  <c:v>1.7760000228881836</c:v>
                </c:pt>
                <c:pt idx="300">
                  <c:v>1.4900000095367432</c:v>
                </c:pt>
                <c:pt idx="301">
                  <c:v>1.4420000314712524</c:v>
                </c:pt>
                <c:pt idx="302">
                  <c:v>1.3660000562667847</c:v>
                </c:pt>
                <c:pt idx="303">
                  <c:v>1.2760000228881836</c:v>
                </c:pt>
                <c:pt idx="304">
                  <c:v>1.3539999723434448</c:v>
                </c:pt>
                <c:pt idx="305">
                  <c:v>1.2999999523162842</c:v>
                </c:pt>
                <c:pt idx="306">
                  <c:v>1.1799999475479126</c:v>
                </c:pt>
                <c:pt idx="307">
                  <c:v>1.190000057220459</c:v>
                </c:pt>
                <c:pt idx="308">
                  <c:v>1.2100000381469727</c:v>
                </c:pt>
                <c:pt idx="309">
                  <c:v>1.2519999742507935</c:v>
                </c:pt>
                <c:pt idx="310">
                  <c:v>1.2519999742507935</c:v>
                </c:pt>
                <c:pt idx="311">
                  <c:v>1.2539999485015869</c:v>
                </c:pt>
                <c:pt idx="312">
                  <c:v>1.2999999523162842</c:v>
                </c:pt>
                <c:pt idx="313">
                  <c:v>1.4279999732971191</c:v>
                </c:pt>
                <c:pt idx="314">
                  <c:v>1.468000054359436</c:v>
                </c:pt>
                <c:pt idx="315">
                  <c:v>1.378000020980835</c:v>
                </c:pt>
                <c:pt idx="316">
                  <c:v>1.3179999589920044</c:v>
                </c:pt>
                <c:pt idx="317">
                  <c:v>1.3259999752044678</c:v>
                </c:pt>
                <c:pt idx="318">
                  <c:v>1.3860000371932983</c:v>
                </c:pt>
                <c:pt idx="319">
                  <c:v>1.437999963760376</c:v>
                </c:pt>
                <c:pt idx="320">
                  <c:v>1.4724999666213989</c:v>
                </c:pt>
                <c:pt idx="321">
                  <c:v>1.5019999742507935</c:v>
                </c:pt>
                <c:pt idx="322">
                  <c:v>1.6100000143051147</c:v>
                </c:pt>
                <c:pt idx="323">
                  <c:v>1.6319999694824219</c:v>
                </c:pt>
                <c:pt idx="324">
                  <c:v>1.7319999933242798</c:v>
                </c:pt>
                <c:pt idx="325">
                  <c:v>1.6000000238418579</c:v>
                </c:pt>
                <c:pt idx="326">
                  <c:v>1.6399999856948853</c:v>
                </c:pt>
                <c:pt idx="327">
                  <c:v>1.6260000467300415</c:v>
                </c:pt>
                <c:pt idx="328">
                  <c:v>1.5800000429153442</c:v>
                </c:pt>
                <c:pt idx="329">
                  <c:v>1.5219999551773071</c:v>
                </c:pt>
                <c:pt idx="330">
                  <c:v>1.4960000514984131</c:v>
                </c:pt>
                <c:pt idx="331">
                  <c:v>1.4859999418258667</c:v>
                </c:pt>
                <c:pt idx="332">
                  <c:v>1.5920000076293945</c:v>
                </c:pt>
                <c:pt idx="333">
                  <c:v>1.6119999885559082</c:v>
                </c:pt>
                <c:pt idx="334">
                  <c:v>1.6150000095367432</c:v>
                </c:pt>
                <c:pt idx="335">
                  <c:v>1.5520000457763672</c:v>
                </c:pt>
                <c:pt idx="336">
                  <c:v>1.5360000133514404</c:v>
                </c:pt>
                <c:pt idx="337">
                  <c:v>1.5039999485015869</c:v>
                </c:pt>
                <c:pt idx="338">
                  <c:v>1.5039999485015869</c:v>
                </c:pt>
                <c:pt idx="339">
                  <c:v>1.3899999856948853</c:v>
                </c:pt>
                <c:pt idx="340">
                  <c:v>1.3839999437332153</c:v>
                </c:pt>
                <c:pt idx="341">
                  <c:v>1.3339999914169312</c:v>
                </c:pt>
                <c:pt idx="342">
                  <c:v>1.2480000257492065</c:v>
                </c:pt>
                <c:pt idx="343">
                  <c:v>1.3266667127609253</c:v>
                </c:pt>
                <c:pt idx="344">
                  <c:v>1.3799999952316284</c:v>
                </c:pt>
                <c:pt idx="345">
                  <c:v>1.3949999809265137</c:v>
                </c:pt>
                <c:pt idx="346">
                  <c:v>1.3899999856948853</c:v>
                </c:pt>
                <c:pt idx="347">
                  <c:v>1.3240000009536743</c:v>
                </c:pt>
                <c:pt idx="348">
                  <c:v>1.2920000553131104</c:v>
                </c:pt>
                <c:pt idx="349">
                  <c:v>1.2200000286102295</c:v>
                </c:pt>
                <c:pt idx="350">
                  <c:v>1.2124999761581421</c:v>
                </c:pt>
                <c:pt idx="351">
                  <c:v>1.1675000190734863</c:v>
                </c:pt>
                <c:pt idx="352">
                  <c:v>1.0180000066757202</c:v>
                </c:pt>
                <c:pt idx="353">
                  <c:v>1.0039999485015869</c:v>
                </c:pt>
                <c:pt idx="354">
                  <c:v>1.0679999589920044</c:v>
                </c:pt>
                <c:pt idx="355">
                  <c:v>1.1720000505447388</c:v>
                </c:pt>
                <c:pt idx="356">
                  <c:v>1.1480000019073486</c:v>
                </c:pt>
                <c:pt idx="357">
                  <c:v>1.0700000524520874</c:v>
                </c:pt>
                <c:pt idx="358">
                  <c:v>1.0700000524520874</c:v>
                </c:pt>
                <c:pt idx="359">
                  <c:v>1.1119999885559082</c:v>
                </c:pt>
                <c:pt idx="360">
                  <c:v>1.1239999532699585</c:v>
                </c:pt>
                <c:pt idx="361">
                  <c:v>1.2339999675750732</c:v>
                </c:pt>
                <c:pt idx="362">
                  <c:v>1.247499942779541</c:v>
                </c:pt>
                <c:pt idx="363">
                  <c:v>1.1260000467300415</c:v>
                </c:pt>
                <c:pt idx="364">
                  <c:v>1.1419999599456787</c:v>
                </c:pt>
                <c:pt idx="365">
                  <c:v>1.1820000410079956</c:v>
                </c:pt>
                <c:pt idx="366">
                  <c:v>1.2619999647140503</c:v>
                </c:pt>
                <c:pt idx="367">
                  <c:v>1.218000054359436</c:v>
                </c:pt>
                <c:pt idx="368">
                  <c:v>1.2039999961853027</c:v>
                </c:pt>
                <c:pt idx="369">
                  <c:v>1.2039999961853027</c:v>
                </c:pt>
                <c:pt idx="370">
                  <c:v>1.2259999513626099</c:v>
                </c:pt>
                <c:pt idx="371">
                  <c:v>1.2879999876022339</c:v>
                </c:pt>
                <c:pt idx="372">
                  <c:v>1.2733333110809326</c:v>
                </c:pt>
                <c:pt idx="373">
                  <c:v>1.3179999589920044</c:v>
                </c:pt>
                <c:pt idx="374">
                  <c:v>1.3179999589920044</c:v>
                </c:pt>
                <c:pt idx="375">
                  <c:v>1.2059999704360962</c:v>
                </c:pt>
                <c:pt idx="376">
                  <c:v>1.1440000534057617</c:v>
                </c:pt>
                <c:pt idx="377">
                  <c:v>1.1074999570846558</c:v>
                </c:pt>
                <c:pt idx="378">
                  <c:v>1.0520000457763672</c:v>
                </c:pt>
                <c:pt idx="379">
                  <c:v>1.1039999723434448</c:v>
                </c:pt>
                <c:pt idx="380">
                  <c:v>1.1239999532699585</c:v>
                </c:pt>
                <c:pt idx="381">
                  <c:v>1.3179999589920044</c:v>
                </c:pt>
                <c:pt idx="382">
                  <c:v>1.3919999599456787</c:v>
                </c:pt>
                <c:pt idx="383">
                  <c:v>1.2999999523162842</c:v>
                </c:pt>
                <c:pt idx="384">
                  <c:v>1.4340000152587891</c:v>
                </c:pt>
                <c:pt idx="385">
                  <c:v>1.3680000305175781</c:v>
                </c:pt>
                <c:pt idx="386">
                  <c:v>1.4075000286102295</c:v>
                </c:pt>
                <c:pt idx="387">
                  <c:v>1.4359999895095825</c:v>
                </c:pt>
                <c:pt idx="388">
                  <c:v>1.2940000295639038</c:v>
                </c:pt>
                <c:pt idx="389">
                  <c:v>1.2339999675750732</c:v>
                </c:pt>
                <c:pt idx="390">
                  <c:v>1.2660000324249268</c:v>
                </c:pt>
                <c:pt idx="391">
                  <c:v>1.3075000047683716</c:v>
                </c:pt>
                <c:pt idx="392">
                  <c:v>1.2280000448226929</c:v>
                </c:pt>
                <c:pt idx="393">
                  <c:v>1.190000057220459</c:v>
                </c:pt>
                <c:pt idx="394">
                  <c:v>1.0820000171661377</c:v>
                </c:pt>
                <c:pt idx="395">
                  <c:v>1.190000057220459</c:v>
                </c:pt>
                <c:pt idx="396">
                  <c:v>1.4299999475479126</c:v>
                </c:pt>
                <c:pt idx="397">
                  <c:v>1.5</c:v>
                </c:pt>
                <c:pt idx="398">
                  <c:v>1.4520000219345093</c:v>
                </c:pt>
                <c:pt idx="399">
                  <c:v>1.4880000352859497</c:v>
                </c:pt>
                <c:pt idx="400">
                  <c:v>1.3980000019073486</c:v>
                </c:pt>
                <c:pt idx="401">
                  <c:v>1.2100000381469727</c:v>
                </c:pt>
                <c:pt idx="402">
                  <c:v>1.2400000095367432</c:v>
                </c:pt>
                <c:pt idx="403">
                  <c:v>1.2424999475479126</c:v>
                </c:pt>
                <c:pt idx="404">
                  <c:v>1.2300000190734863</c:v>
                </c:pt>
                <c:pt idx="405">
                  <c:v>1.2359999418258667</c:v>
                </c:pt>
                <c:pt idx="406">
                  <c:v>1.3580000400543213</c:v>
                </c:pt>
                <c:pt idx="407">
                  <c:v>1.4620000123977661</c:v>
                </c:pt>
                <c:pt idx="408">
                  <c:v>1.3819999694824219</c:v>
                </c:pt>
                <c:pt idx="409">
                  <c:v>1.2849999666213989</c:v>
                </c:pt>
                <c:pt idx="410">
                  <c:v>1.2300000190734863</c:v>
                </c:pt>
                <c:pt idx="411">
                  <c:v>1.2519999742507935</c:v>
                </c:pt>
                <c:pt idx="412">
                  <c:v>1.2879999876022339</c:v>
                </c:pt>
                <c:pt idx="413">
                  <c:v>1.2799999713897705</c:v>
                </c:pt>
                <c:pt idx="414">
                  <c:v>1.3259999752044678</c:v>
                </c:pt>
                <c:pt idx="415">
                  <c:v>1.3559999465942383</c:v>
                </c:pt>
                <c:pt idx="416">
                  <c:v>1.3860000371932983</c:v>
                </c:pt>
                <c:pt idx="417">
                  <c:v>1.3025000095367432</c:v>
                </c:pt>
                <c:pt idx="418">
                  <c:v>1.3320000171661377</c:v>
                </c:pt>
                <c:pt idx="419">
                  <c:v>1.2760000228881836</c:v>
                </c:pt>
                <c:pt idx="420">
                  <c:v>1.2359999418258667</c:v>
                </c:pt>
                <c:pt idx="421">
                  <c:v>1.3140000104904175</c:v>
                </c:pt>
                <c:pt idx="422">
                  <c:v>1.4500000476837158</c:v>
                </c:pt>
                <c:pt idx="423">
                  <c:v>1.6440000534057617</c:v>
                </c:pt>
                <c:pt idx="424">
                  <c:v>1.8600000143051147</c:v>
                </c:pt>
                <c:pt idx="425">
                  <c:v>2.062000036239624</c:v>
                </c:pt>
                <c:pt idx="426">
                  <c:v>2.1719999313354492</c:v>
                </c:pt>
                <c:pt idx="427">
                  <c:v>2.1500000953674316</c:v>
                </c:pt>
                <c:pt idx="428">
                  <c:v>2.2679998874664307</c:v>
                </c:pt>
                <c:pt idx="429">
                  <c:v>2.3424999713897705</c:v>
                </c:pt>
                <c:pt idx="430">
                  <c:v>2.1519999504089355</c:v>
                </c:pt>
                <c:pt idx="431">
                  <c:v>2.0699999332427979</c:v>
                </c:pt>
                <c:pt idx="432">
                  <c:v>2.0659999847412109</c:v>
                </c:pt>
                <c:pt idx="433">
                  <c:v>2.1080000400543213</c:v>
                </c:pt>
                <c:pt idx="434">
                  <c:v>2.1359999179840088</c:v>
                </c:pt>
                <c:pt idx="435">
                  <c:v>2.0820000171661377</c:v>
                </c:pt>
                <c:pt idx="436">
                  <c:v>2.0420000553131104</c:v>
                </c:pt>
                <c:pt idx="437">
                  <c:v>1.9579999446868896</c:v>
                </c:pt>
                <c:pt idx="438">
                  <c:v>1.8674999475479126</c:v>
                </c:pt>
                <c:pt idx="439">
                  <c:v>1.9919999837875366</c:v>
                </c:pt>
                <c:pt idx="440">
                  <c:v>2.0320000648498535</c:v>
                </c:pt>
                <c:pt idx="441">
                  <c:v>1.9700000286102295</c:v>
                </c:pt>
                <c:pt idx="442">
                  <c:v>1.8179999589920044</c:v>
                </c:pt>
                <c:pt idx="443">
                  <c:v>1.3650000095367432</c:v>
                </c:pt>
                <c:pt idx="444">
                  <c:v>1.3760000467300415</c:v>
                </c:pt>
                <c:pt idx="445">
                  <c:v>1.1080000400543213</c:v>
                </c:pt>
                <c:pt idx="446">
                  <c:v>2.0239999294281006</c:v>
                </c:pt>
                <c:pt idx="447">
                  <c:v>1.9774999618530273</c:v>
                </c:pt>
                <c:pt idx="448">
                  <c:v>2.1075000762939453</c:v>
                </c:pt>
                <c:pt idx="449">
                  <c:v>2.0950000286102295</c:v>
                </c:pt>
                <c:pt idx="450">
                  <c:v>2.559999942779541</c:v>
                </c:pt>
                <c:pt idx="451">
                  <c:v>2.6080000400543213</c:v>
                </c:pt>
                <c:pt idx="452">
                  <c:v>2.4460000991821289</c:v>
                </c:pt>
                <c:pt idx="453">
                  <c:v>2.5280001163482666</c:v>
                </c:pt>
                <c:pt idx="454">
                  <c:v>2.4739999771118164</c:v>
                </c:pt>
                <c:pt idx="455">
                  <c:v>2.252500057220459</c:v>
                </c:pt>
                <c:pt idx="456">
                  <c:v>2.2920000553131104</c:v>
                </c:pt>
                <c:pt idx="457">
                  <c:v>2.1119999885559082</c:v>
                </c:pt>
                <c:pt idx="458">
                  <c:v>1.9040000438690186</c:v>
                </c:pt>
                <c:pt idx="459">
                  <c:v>1.6119999885559082</c:v>
                </c:pt>
                <c:pt idx="460">
                  <c:v>1.0160000324249268</c:v>
                </c:pt>
                <c:pt idx="461">
                  <c:v>0.87000000476837158</c:v>
                </c:pt>
                <c:pt idx="462">
                  <c:v>-1.7999999225139618E-2</c:v>
                </c:pt>
                <c:pt idx="463">
                  <c:v>0.48199999332427979</c:v>
                </c:pt>
                <c:pt idx="464">
                  <c:v>1.0880000591278076</c:v>
                </c:pt>
                <c:pt idx="465">
                  <c:v>2.874000072479248</c:v>
                </c:pt>
                <c:pt idx="466">
                  <c:v>3.0420000553131104</c:v>
                </c:pt>
                <c:pt idx="467">
                  <c:v>3.1380000114440918</c:v>
                </c:pt>
                <c:pt idx="468">
                  <c:v>3.8575000762939453</c:v>
                </c:pt>
                <c:pt idx="469">
                  <c:v>4.4019999504089355</c:v>
                </c:pt>
                <c:pt idx="470">
                  <c:v>5.2399997711181641</c:v>
                </c:pt>
                <c:pt idx="471">
                  <c:v>5.4000000953674316</c:v>
                </c:pt>
                <c:pt idx="472">
                  <c:v>5.4159998893737793</c:v>
                </c:pt>
                <c:pt idx="473">
                  <c:v>4.5720000267028809</c:v>
                </c:pt>
                <c:pt idx="474">
                  <c:v>3.8540000915527344</c:v>
                </c:pt>
                <c:pt idx="475">
                  <c:v>3.317500114440918</c:v>
                </c:pt>
                <c:pt idx="476">
                  <c:v>3.0280001163482666</c:v>
                </c:pt>
                <c:pt idx="477">
                  <c:v>3.1019999980926514</c:v>
                </c:pt>
                <c:pt idx="478">
                  <c:v>3.2420001029968262</c:v>
                </c:pt>
                <c:pt idx="479">
                  <c:v>3.0339999198913574</c:v>
                </c:pt>
                <c:pt idx="480">
                  <c:v>2.4560000896453857</c:v>
                </c:pt>
                <c:pt idx="481">
                  <c:v>2.0474998950958252</c:v>
                </c:pt>
                <c:pt idx="482">
                  <c:v>2.0199999809265137</c:v>
                </c:pt>
                <c:pt idx="483">
                  <c:v>2.0239999294281006</c:v>
                </c:pt>
                <c:pt idx="484">
                  <c:v>1.9099999666213989</c:v>
                </c:pt>
                <c:pt idx="485">
                  <c:v>1.6119999885559082</c:v>
                </c:pt>
                <c:pt idx="486">
                  <c:v>1.4279999732971191</c:v>
                </c:pt>
                <c:pt idx="487">
                  <c:v>1.5980000495910645</c:v>
                </c:pt>
                <c:pt idx="488">
                  <c:v>1.5420000553131104</c:v>
                </c:pt>
                <c:pt idx="489">
                  <c:v>1.3174999952316284</c:v>
                </c:pt>
                <c:pt idx="490">
                  <c:v>1.8179999589920044</c:v>
                </c:pt>
                <c:pt idx="491">
                  <c:v>1.7519999742507935</c:v>
                </c:pt>
                <c:pt idx="492">
                  <c:v>1.7220000028610229</c:v>
                </c:pt>
                <c:pt idx="493">
                  <c:v>1.534000039100647</c:v>
                </c:pt>
                <c:pt idx="494">
                  <c:v>1.9559999704360962</c:v>
                </c:pt>
                <c:pt idx="495">
                  <c:v>2.2874999046325684</c:v>
                </c:pt>
                <c:pt idx="496">
                  <c:v>2.3020000457763672</c:v>
                </c:pt>
                <c:pt idx="497">
                  <c:v>1.9960000514984131</c:v>
                </c:pt>
                <c:pt idx="498">
                  <c:v>1.559999942779541</c:v>
                </c:pt>
                <c:pt idx="499">
                  <c:v>1.3075000047683716</c:v>
                </c:pt>
                <c:pt idx="500">
                  <c:v>1.5049999952316284</c:v>
                </c:pt>
                <c:pt idx="501">
                  <c:v>1.6239999532699585</c:v>
                </c:pt>
                <c:pt idx="502">
                  <c:v>1.5225000381469727</c:v>
                </c:pt>
                <c:pt idx="503">
                  <c:v>1.5219999551773071</c:v>
                </c:pt>
                <c:pt idx="504">
                  <c:v>1.5740000009536743</c:v>
                </c:pt>
                <c:pt idx="505">
                  <c:v>1.9919999837875366</c:v>
                </c:pt>
                <c:pt idx="506">
                  <c:v>2.6099998950958252</c:v>
                </c:pt>
                <c:pt idx="507">
                  <c:v>2.684999942779541</c:v>
                </c:pt>
                <c:pt idx="508">
                  <c:v>2.3139998912811279</c:v>
                </c:pt>
                <c:pt idx="509">
                  <c:v>2.2379999160766602</c:v>
                </c:pt>
                <c:pt idx="510">
                  <c:v>2.0680000782012939</c:v>
                </c:pt>
                <c:pt idx="511">
                  <c:v>2.2339999675750732</c:v>
                </c:pt>
                <c:pt idx="512">
                  <c:v>1.812000036239624</c:v>
                </c:pt>
                <c:pt idx="513">
                  <c:v>1.6033333539962769</c:v>
                </c:pt>
                <c:pt idx="514">
                  <c:v>2.0639998912811279</c:v>
                </c:pt>
                <c:pt idx="515">
                  <c:v>1.8200000524520874</c:v>
                </c:pt>
                <c:pt idx="516">
                  <c:v>2.2160000801086426</c:v>
                </c:pt>
                <c:pt idx="517">
                  <c:v>2.5999999046325684</c:v>
                </c:pt>
                <c:pt idx="518">
                  <c:v>2.3840000629425049</c:v>
                </c:pt>
                <c:pt idx="519">
                  <c:v>2.1619999408721924</c:v>
                </c:pt>
                <c:pt idx="520">
                  <c:v>1.9179999828338623</c:v>
                </c:pt>
                <c:pt idx="521">
                  <c:v>1.8919999599456787</c:v>
                </c:pt>
                <c:pt idx="522">
                  <c:v>1.9025000333786011</c:v>
                </c:pt>
                <c:pt idx="523">
                  <c:v>1.8539999723434448</c:v>
                </c:pt>
                <c:pt idx="524">
                  <c:v>1.4440000057220459</c:v>
                </c:pt>
                <c:pt idx="525">
                  <c:v>1.75</c:v>
                </c:pt>
                <c:pt idx="526">
                  <c:v>2.628000020980835</c:v>
                </c:pt>
                <c:pt idx="527">
                  <c:v>2.817500114440918</c:v>
                </c:pt>
                <c:pt idx="528">
                  <c:v>3.2699999809265137</c:v>
                </c:pt>
                <c:pt idx="529">
                  <c:v>3.3380000591278076</c:v>
                </c:pt>
                <c:pt idx="530">
                  <c:v>3.4760000705718994</c:v>
                </c:pt>
                <c:pt idx="531">
                  <c:v>3.1719999313354492</c:v>
                </c:pt>
                <c:pt idx="532">
                  <c:v>2.8259999752044678</c:v>
                </c:pt>
                <c:pt idx="533">
                  <c:v>2.6624999046325684</c:v>
                </c:pt>
                <c:pt idx="534">
                  <c:v>2.7360000610351563</c:v>
                </c:pt>
                <c:pt idx="535">
                  <c:v>2.3340001106262207</c:v>
                </c:pt>
                <c:pt idx="536">
                  <c:v>2.369999885559082</c:v>
                </c:pt>
                <c:pt idx="537">
                  <c:v>2.2720000743865967</c:v>
                </c:pt>
                <c:pt idx="538">
                  <c:v>2.4600000381469727</c:v>
                </c:pt>
                <c:pt idx="539">
                  <c:v>2.5380001068115234</c:v>
                </c:pt>
                <c:pt idx="540">
                  <c:v>2.0920000076293945</c:v>
                </c:pt>
                <c:pt idx="541">
                  <c:v>2.1140000820159912</c:v>
                </c:pt>
                <c:pt idx="542">
                  <c:v>2.2625000476837158</c:v>
                </c:pt>
                <c:pt idx="543">
                  <c:v>3.0720000267028809</c:v>
                </c:pt>
                <c:pt idx="544">
                  <c:v>3.2899999618530273</c:v>
                </c:pt>
                <c:pt idx="545">
                  <c:v>2.7119998931884766</c:v>
                </c:pt>
                <c:pt idx="546">
                  <c:v>2.9739999771118164</c:v>
                </c:pt>
                <c:pt idx="547">
                  <c:v>3.7725000381469727</c:v>
                </c:pt>
                <c:pt idx="548">
                  <c:v>3.4200000762939453</c:v>
                </c:pt>
                <c:pt idx="549">
                  <c:v>3.8299999237060547</c:v>
                </c:pt>
                <c:pt idx="550">
                  <c:v>4.6399998664855957</c:v>
                </c:pt>
                <c:pt idx="551">
                  <c:v>4.8959999084472656</c:v>
                </c:pt>
                <c:pt idx="552">
                  <c:v>4.5539999008178711</c:v>
                </c:pt>
                <c:pt idx="553">
                  <c:v>3.9825000762939453</c:v>
                </c:pt>
                <c:pt idx="554">
                  <c:v>3.4519999027252197</c:v>
                </c:pt>
                <c:pt idx="555">
                  <c:v>3.2720000743865967</c:v>
                </c:pt>
                <c:pt idx="556">
                  <c:v>3.0580000877380371</c:v>
                </c:pt>
                <c:pt idx="557">
                  <c:v>2.937000036239624</c:v>
                </c:pt>
                <c:pt idx="558">
                  <c:v>2.6119999885559082</c:v>
                </c:pt>
                <c:pt idx="559">
                  <c:v>2.6800000667572021</c:v>
                </c:pt>
                <c:pt idx="560">
                  <c:v>3.0799999237060547</c:v>
                </c:pt>
                <c:pt idx="561">
                  <c:v>3.062000036239624</c:v>
                </c:pt>
                <c:pt idx="562">
                  <c:v>2.7599999904632568</c:v>
                </c:pt>
                <c:pt idx="563">
                  <c:v>3.2133333683013916</c:v>
                </c:pt>
                <c:pt idx="564">
                  <c:v>3.6960000991821289</c:v>
                </c:pt>
                <c:pt idx="565">
                  <c:v>3.7360000610351563</c:v>
                </c:pt>
                <c:pt idx="566">
                  <c:v>3.5639998912811279</c:v>
                </c:pt>
                <c:pt idx="567">
                  <c:v>3.2720000743865967</c:v>
                </c:pt>
                <c:pt idx="568">
                  <c:v>3.2880001068115234</c:v>
                </c:pt>
                <c:pt idx="569">
                  <c:v>2.9119999408721924</c:v>
                </c:pt>
                <c:pt idx="570">
                  <c:v>2.8299999237060547</c:v>
                </c:pt>
                <c:pt idx="571">
                  <c:v>3.0299999713897705</c:v>
                </c:pt>
                <c:pt idx="572">
                  <c:v>3.2320001125335693</c:v>
                </c:pt>
                <c:pt idx="573">
                  <c:v>3.1140000820159912</c:v>
                </c:pt>
                <c:pt idx="574">
                  <c:v>3.0039999485015869</c:v>
                </c:pt>
                <c:pt idx="575">
                  <c:v>3.252000093460083</c:v>
                </c:pt>
                <c:pt idx="576">
                  <c:v>3.0659999847412109</c:v>
                </c:pt>
                <c:pt idx="577">
                  <c:v>3.0460000038146973</c:v>
                </c:pt>
                <c:pt idx="578">
                  <c:v>2.7799999713897705</c:v>
                </c:pt>
                <c:pt idx="579">
                  <c:v>2.6679999828338623</c:v>
                </c:pt>
                <c:pt idx="580">
                  <c:v>2.4820001125335693</c:v>
                </c:pt>
                <c:pt idx="581">
                  <c:v>2.0380001068115234</c:v>
                </c:pt>
                <c:pt idx="582">
                  <c:v>2.1419999599456787</c:v>
                </c:pt>
                <c:pt idx="583">
                  <c:v>2.4549999237060547</c:v>
                </c:pt>
                <c:pt idx="584">
                  <c:v>2.9340000152587891</c:v>
                </c:pt>
                <c:pt idx="585">
                  <c:v>3.2760000228881836</c:v>
                </c:pt>
                <c:pt idx="586">
                  <c:v>2.9240000247955322</c:v>
                </c:pt>
                <c:pt idx="587">
                  <c:v>3.0539999008178711</c:v>
                </c:pt>
                <c:pt idx="588">
                  <c:v>2.8499999046325684</c:v>
                </c:pt>
                <c:pt idx="589">
                  <c:v>3.6440000534057617</c:v>
                </c:pt>
                <c:pt idx="590">
                  <c:v>3.8020000457763672</c:v>
                </c:pt>
                <c:pt idx="591">
                  <c:v>3.130000114440918</c:v>
                </c:pt>
                <c:pt idx="592">
                  <c:v>3.0799999237060547</c:v>
                </c:pt>
                <c:pt idx="593">
                  <c:v>2.9360001087188721</c:v>
                </c:pt>
                <c:pt idx="594">
                  <c:v>3.1519999504089355</c:v>
                </c:pt>
                <c:pt idx="595">
                  <c:v>3.2980000972747803</c:v>
                </c:pt>
                <c:pt idx="596">
                  <c:v>3.6640000343322754</c:v>
                </c:pt>
                <c:pt idx="597">
                  <c:v>4.369999885559082</c:v>
                </c:pt>
                <c:pt idx="598">
                  <c:v>3.9460000991821289</c:v>
                </c:pt>
                <c:pt idx="599">
                  <c:v>3.3080000877380371</c:v>
                </c:pt>
                <c:pt idx="600">
                  <c:v>3.6124999523162842</c:v>
                </c:pt>
                <c:pt idx="601">
                  <c:v>3.4049999713897705</c:v>
                </c:pt>
                <c:pt idx="602">
                  <c:v>3.25</c:v>
                </c:pt>
                <c:pt idx="603">
                  <c:v>3.2874999046325684</c:v>
                </c:pt>
                <c:pt idx="604">
                  <c:v>3.0699999332427979</c:v>
                </c:pt>
                <c:pt idx="605">
                  <c:v>3.1380000114440918</c:v>
                </c:pt>
                <c:pt idx="606">
                  <c:v>3.0959999561309814</c:v>
                </c:pt>
                <c:pt idx="607">
                  <c:v>3.0539999008178711</c:v>
                </c:pt>
                <c:pt idx="608">
                  <c:v>3.1549999713897705</c:v>
                </c:pt>
                <c:pt idx="609">
                  <c:v>3.1019999980926514</c:v>
                </c:pt>
                <c:pt idx="610">
                  <c:v>2.9920001029968262</c:v>
                </c:pt>
                <c:pt idx="611">
                  <c:v>2.7139999866485596</c:v>
                </c:pt>
                <c:pt idx="612">
                  <c:v>2.4219999313354492</c:v>
                </c:pt>
                <c:pt idx="613">
                  <c:v>2.1840000152587891</c:v>
                </c:pt>
                <c:pt idx="614">
                  <c:v>2.1440000534057617</c:v>
                </c:pt>
                <c:pt idx="615">
                  <c:v>2.3180000782012939</c:v>
                </c:pt>
                <c:pt idx="616">
                  <c:v>2.5850000381469727</c:v>
                </c:pt>
                <c:pt idx="617">
                  <c:v>2.4900000095367432</c:v>
                </c:pt>
                <c:pt idx="618">
                  <c:v>2.2760000228881836</c:v>
                </c:pt>
                <c:pt idx="619">
                  <c:v>2.2880001068115234</c:v>
                </c:pt>
                <c:pt idx="620">
                  <c:v>2.2560000419616699</c:v>
                </c:pt>
                <c:pt idx="621">
                  <c:v>2.2025001049041748</c:v>
                </c:pt>
                <c:pt idx="622">
                  <c:v>2.2999999523162842</c:v>
                </c:pt>
                <c:pt idx="623">
                  <c:v>2.4219999313354492</c:v>
                </c:pt>
                <c:pt idx="624">
                  <c:v>2.3659999370574951</c:v>
                </c:pt>
                <c:pt idx="625">
                  <c:v>2.4019999504089355</c:v>
                </c:pt>
                <c:pt idx="626">
                  <c:v>2.5239999294281006</c:v>
                </c:pt>
                <c:pt idx="627">
                  <c:v>2.3819999694824219</c:v>
                </c:pt>
                <c:pt idx="628">
                  <c:v>2.1019999980926514</c:v>
                </c:pt>
                <c:pt idx="629">
                  <c:v>2.0880000591278076</c:v>
                </c:pt>
                <c:pt idx="630">
                  <c:v>1.9524999856948853</c:v>
                </c:pt>
                <c:pt idx="631">
                  <c:v>1.9539999961853027</c:v>
                </c:pt>
                <c:pt idx="632">
                  <c:v>2.247999906539917</c:v>
                </c:pt>
                <c:pt idx="633">
                  <c:v>2.0920000076293945</c:v>
                </c:pt>
                <c:pt idx="634">
                  <c:v>2.0739998817443848</c:v>
                </c:pt>
                <c:pt idx="635">
                  <c:v>2.0525000095367432</c:v>
                </c:pt>
                <c:pt idx="636">
                  <c:v>2.1019999980926514</c:v>
                </c:pt>
                <c:pt idx="637">
                  <c:v>2.2200000286102295</c:v>
                </c:pt>
                <c:pt idx="638">
                  <c:v>2.0840001106262207</c:v>
                </c:pt>
                <c:pt idx="639">
                  <c:v>1.7779999971389771</c:v>
                </c:pt>
                <c:pt idx="640">
                  <c:v>1.7400000095367432</c:v>
                </c:pt>
                <c:pt idx="641">
                  <c:v>2.1819999217987061</c:v>
                </c:pt>
                <c:pt idx="642">
                  <c:v>2.1960000991821289</c:v>
                </c:pt>
                <c:pt idx="643">
                  <c:v>1.8259999752044678</c:v>
                </c:pt>
                <c:pt idx="644">
                  <c:v>2.0074999332427979</c:v>
                </c:pt>
                <c:pt idx="645">
                  <c:v>2.0299999713897705</c:v>
                </c:pt>
                <c:pt idx="646">
                  <c:v>2.128000020980835</c:v>
                </c:pt>
                <c:pt idx="647">
                  <c:v>2.1919999122619629</c:v>
                </c:pt>
                <c:pt idx="648">
                  <c:v>2.2060000896453857</c:v>
                </c:pt>
                <c:pt idx="649">
                  <c:v>2.002500057220459</c:v>
                </c:pt>
                <c:pt idx="650">
                  <c:v>2.0499999523162842</c:v>
                </c:pt>
                <c:pt idx="651">
                  <c:v>1.7460000514984131</c:v>
                </c:pt>
                <c:pt idx="652">
                  <c:v>1.6740000247955322</c:v>
                </c:pt>
                <c:pt idx="653">
                  <c:v>1.6699999570846558</c:v>
                </c:pt>
                <c:pt idx="654">
                  <c:v>1.715999960899353</c:v>
                </c:pt>
                <c:pt idx="655">
                  <c:v>1.8400000333786011</c:v>
                </c:pt>
                <c:pt idx="656">
                  <c:v>1.7660000324249268</c:v>
                </c:pt>
                <c:pt idx="657">
                  <c:v>1.5559999942779541</c:v>
                </c:pt>
                <c:pt idx="658">
                  <c:v>1.4939999580383301</c:v>
                </c:pt>
                <c:pt idx="659">
                  <c:v>1.6360000371932983</c:v>
                </c:pt>
                <c:pt idx="660">
                  <c:v>1.6375000476837158</c:v>
                </c:pt>
                <c:pt idx="661">
                  <c:v>1.6449999809265137</c:v>
                </c:pt>
                <c:pt idx="662">
                  <c:v>1.6859999895095825</c:v>
                </c:pt>
                <c:pt idx="663">
                  <c:v>1.7580000162124634</c:v>
                </c:pt>
                <c:pt idx="664">
                  <c:v>1.6579999923706055</c:v>
                </c:pt>
                <c:pt idx="665">
                  <c:v>1.6260000467300415</c:v>
                </c:pt>
                <c:pt idx="666">
                  <c:v>1.4919999837875366</c:v>
                </c:pt>
                <c:pt idx="667">
                  <c:v>1.3374999761581421</c:v>
                </c:pt>
                <c:pt idx="668">
                  <c:v>1.2799999713897705</c:v>
                </c:pt>
                <c:pt idx="669">
                  <c:v>1.1820000410079956</c:v>
                </c:pt>
                <c:pt idx="670">
                  <c:v>1.1200000047683716</c:v>
                </c:pt>
                <c:pt idx="671">
                  <c:v>1.0759999752044678</c:v>
                </c:pt>
                <c:pt idx="672">
                  <c:v>1.0180000066757202</c:v>
                </c:pt>
                <c:pt idx="673">
                  <c:v>1.093999981880188</c:v>
                </c:pt>
                <c:pt idx="674">
                  <c:v>1.0219999551773071</c:v>
                </c:pt>
                <c:pt idx="675">
                  <c:v>1.0880000591278076</c:v>
                </c:pt>
                <c:pt idx="676">
                  <c:v>1.0075000524520874</c:v>
                </c:pt>
                <c:pt idx="677">
                  <c:v>0.99000000953674316</c:v>
                </c:pt>
                <c:pt idx="678">
                  <c:v>0.8880000114440918</c:v>
                </c:pt>
                <c:pt idx="679">
                  <c:v>0.64200001955032349</c:v>
                </c:pt>
                <c:pt idx="680">
                  <c:v>0.54799997806549072</c:v>
                </c:pt>
                <c:pt idx="681">
                  <c:v>0.48800000548362732</c:v>
                </c:pt>
                <c:pt idx="682">
                  <c:v>0.43500000238418579</c:v>
                </c:pt>
                <c:pt idx="683">
                  <c:v>0.86400002241134644</c:v>
                </c:pt>
                <c:pt idx="684">
                  <c:v>1.0379999876022339</c:v>
                </c:pt>
                <c:pt idx="685">
                  <c:v>0.93800002336502075</c:v>
                </c:pt>
                <c:pt idx="686">
                  <c:v>0.71200001239776611</c:v>
                </c:pt>
                <c:pt idx="687">
                  <c:v>0.86250001192092896</c:v>
                </c:pt>
                <c:pt idx="688">
                  <c:v>1.2239999771118164</c:v>
                </c:pt>
                <c:pt idx="689">
                  <c:v>1.3359999656677246</c:v>
                </c:pt>
                <c:pt idx="690">
                  <c:v>1.5579999685287476</c:v>
                </c:pt>
                <c:pt idx="691">
                  <c:v>1.8559999465942383</c:v>
                </c:pt>
                <c:pt idx="692">
                  <c:v>1.8660000562667847</c:v>
                </c:pt>
                <c:pt idx="693">
                  <c:v>1.6799999475479126</c:v>
                </c:pt>
                <c:pt idx="694">
                  <c:v>1.6979999542236328</c:v>
                </c:pt>
                <c:pt idx="695">
                  <c:v>1.5640000104904175</c:v>
                </c:pt>
                <c:pt idx="696">
                  <c:v>1.5924999713897705</c:v>
                </c:pt>
                <c:pt idx="697">
                  <c:v>1.9160000085830688</c:v>
                </c:pt>
                <c:pt idx="698">
                  <c:v>1.9440000057220459</c:v>
                </c:pt>
                <c:pt idx="699">
                  <c:v>1.7960000038146973</c:v>
                </c:pt>
                <c:pt idx="700">
                  <c:v>1.6740000247955322</c:v>
                </c:pt>
                <c:pt idx="701">
                  <c:v>1.8624999523162842</c:v>
                </c:pt>
                <c:pt idx="702">
                  <c:v>1.9079999923706055</c:v>
                </c:pt>
                <c:pt idx="703">
                  <c:v>2.2019999027252197</c:v>
                </c:pt>
                <c:pt idx="704">
                  <c:v>2.0880000591278076</c:v>
                </c:pt>
                <c:pt idx="705">
                  <c:v>2.0299999713897705</c:v>
                </c:pt>
                <c:pt idx="706">
                  <c:v>1.877500057220459</c:v>
                </c:pt>
                <c:pt idx="707">
                  <c:v>2.1075000762939453</c:v>
                </c:pt>
                <c:pt idx="708">
                  <c:v>2.0320000648498535</c:v>
                </c:pt>
                <c:pt idx="709">
                  <c:v>1.6180000305175781</c:v>
                </c:pt>
                <c:pt idx="710">
                  <c:v>1.593999981880188</c:v>
                </c:pt>
                <c:pt idx="711">
                  <c:v>1.8140000104904175</c:v>
                </c:pt>
                <c:pt idx="712">
                  <c:v>1.6959999799728394</c:v>
                </c:pt>
                <c:pt idx="713">
                  <c:v>1.4774999618530273</c:v>
                </c:pt>
                <c:pt idx="714">
                  <c:v>1.6019999980926514</c:v>
                </c:pt>
                <c:pt idx="715">
                  <c:v>1.6525000333786011</c:v>
                </c:pt>
                <c:pt idx="716">
                  <c:v>1.8079999685287476</c:v>
                </c:pt>
                <c:pt idx="717">
                  <c:v>1.7300000190734863</c:v>
                </c:pt>
                <c:pt idx="718">
                  <c:v>1.5299999713897705</c:v>
                </c:pt>
                <c:pt idx="719">
                  <c:v>1.5466666221618652</c:v>
                </c:pt>
                <c:pt idx="720">
                  <c:v>1.3320000171661377</c:v>
                </c:pt>
                <c:pt idx="721">
                  <c:v>1.1579999923706055</c:v>
                </c:pt>
                <c:pt idx="722">
                  <c:v>1.2699999809265137</c:v>
                </c:pt>
                <c:pt idx="723">
                  <c:v>1.2899999618530273</c:v>
                </c:pt>
                <c:pt idx="724">
                  <c:v>1.3480000495910645</c:v>
                </c:pt>
                <c:pt idx="725">
                  <c:v>1.5559999942779541</c:v>
                </c:pt>
                <c:pt idx="726">
                  <c:v>1.5325000286102295</c:v>
                </c:pt>
                <c:pt idx="727">
                  <c:v>1.7380000352859497</c:v>
                </c:pt>
                <c:pt idx="728">
                  <c:v>1.968000054359436</c:v>
                </c:pt>
                <c:pt idx="729">
                  <c:v>1.781999945640564</c:v>
                </c:pt>
                <c:pt idx="730">
                  <c:v>1.7960000038146973</c:v>
                </c:pt>
                <c:pt idx="731">
                  <c:v>1.878000020980835</c:v>
                </c:pt>
                <c:pt idx="732">
                  <c:v>2.1459999084472656</c:v>
                </c:pt>
                <c:pt idx="733">
                  <c:v>2.2225000858306885</c:v>
                </c:pt>
                <c:pt idx="734">
                  <c:v>2.3880000114440918</c:v>
                </c:pt>
                <c:pt idx="735">
                  <c:v>2.3659999370574951</c:v>
                </c:pt>
                <c:pt idx="736">
                  <c:v>2.190000057220459</c:v>
                </c:pt>
                <c:pt idx="737">
                  <c:v>1.8760000467300415</c:v>
                </c:pt>
                <c:pt idx="738">
                  <c:v>1.7760000228881836</c:v>
                </c:pt>
                <c:pt idx="739">
                  <c:v>2.0274999141693115</c:v>
                </c:pt>
                <c:pt idx="740">
                  <c:v>1.871999979019165</c:v>
                </c:pt>
                <c:pt idx="741">
                  <c:v>1.6660000085830688</c:v>
                </c:pt>
                <c:pt idx="742">
                  <c:v>1.4780000448226929</c:v>
                </c:pt>
                <c:pt idx="743">
                  <c:v>1.562000036239624</c:v>
                </c:pt>
                <c:pt idx="744">
                  <c:v>1.7539999485015869</c:v>
                </c:pt>
                <c:pt idx="745">
                  <c:v>1.9019999504089355</c:v>
                </c:pt>
                <c:pt idx="746">
                  <c:v>2.0320000648498535</c:v>
                </c:pt>
                <c:pt idx="747">
                  <c:v>1.940000057220459</c:v>
                </c:pt>
                <c:pt idx="748">
                  <c:v>1.8179999589920044</c:v>
                </c:pt>
                <c:pt idx="749">
                  <c:v>1.784000039100647</c:v>
                </c:pt>
                <c:pt idx="750">
                  <c:v>1.8059999942779541</c:v>
                </c:pt>
                <c:pt idx="751">
                  <c:v>1.8875000476837158</c:v>
                </c:pt>
                <c:pt idx="752">
                  <c:v>1.8320000171661377</c:v>
                </c:pt>
                <c:pt idx="753">
                  <c:v>1.815000057220459</c:v>
                </c:pt>
                <c:pt idx="754">
                  <c:v>1.9079999923706055</c:v>
                </c:pt>
                <c:pt idx="755">
                  <c:v>1.8899999856948853</c:v>
                </c:pt>
                <c:pt idx="756">
                  <c:v>2</c:v>
                </c:pt>
                <c:pt idx="757">
                  <c:v>1.997499942779541</c:v>
                </c:pt>
                <c:pt idx="758">
                  <c:v>1.9900000095367432</c:v>
                </c:pt>
                <c:pt idx="759">
                  <c:v>1.965999960899353</c:v>
                </c:pt>
                <c:pt idx="760">
                  <c:v>1.9299999475479126</c:v>
                </c:pt>
                <c:pt idx="761">
                  <c:v>1.8860000371932983</c:v>
                </c:pt>
                <c:pt idx="762">
                  <c:v>2.0699999332427979</c:v>
                </c:pt>
                <c:pt idx="763">
                  <c:v>2.0659999847412109</c:v>
                </c:pt>
                <c:pt idx="764">
                  <c:v>2.0680000782012939</c:v>
                </c:pt>
                <c:pt idx="765">
                  <c:v>1.7849999666213989</c:v>
                </c:pt>
                <c:pt idx="766">
                  <c:v>1.4279999732971191</c:v>
                </c:pt>
                <c:pt idx="767">
                  <c:v>1.7224999666213989</c:v>
                </c:pt>
                <c:pt idx="768">
                  <c:v>1.7860000133514404</c:v>
                </c:pt>
                <c:pt idx="769">
                  <c:v>1.8400000333786011</c:v>
                </c:pt>
                <c:pt idx="770">
                  <c:v>1.8420000076293945</c:v>
                </c:pt>
                <c:pt idx="771">
                  <c:v>2.0299999713897705</c:v>
                </c:pt>
                <c:pt idx="772">
                  <c:v>2.1519999504089355</c:v>
                </c:pt>
                <c:pt idx="773">
                  <c:v>2.3980000019073486</c:v>
                </c:pt>
                <c:pt idx="774">
                  <c:v>2.2839999198913574</c:v>
                </c:pt>
                <c:pt idx="775">
                  <c:v>2.2599999904632568</c:v>
                </c:pt>
                <c:pt idx="776">
                  <c:v>2.25</c:v>
                </c:pt>
                <c:pt idx="777">
                  <c:v>2.627500057220459</c:v>
                </c:pt>
                <c:pt idx="778">
                  <c:v>2.6040000915527344</c:v>
                </c:pt>
                <c:pt idx="779">
                  <c:v>2.7400000095367432</c:v>
                </c:pt>
                <c:pt idx="780">
                  <c:v>2.8420000076293945</c:v>
                </c:pt>
                <c:pt idx="781">
                  <c:v>2.3980000019073486</c:v>
                </c:pt>
                <c:pt idx="782">
                  <c:v>2.4500000476837158</c:v>
                </c:pt>
                <c:pt idx="783">
                  <c:v>2.4779999256134033</c:v>
                </c:pt>
                <c:pt idx="784">
                  <c:v>2.2200000286102295</c:v>
                </c:pt>
                <c:pt idx="785">
                  <c:v>2.5225000381469727</c:v>
                </c:pt>
                <c:pt idx="786">
                  <c:v>2.3239998817443848</c:v>
                </c:pt>
                <c:pt idx="787">
                  <c:v>2.5699999332427979</c:v>
                </c:pt>
                <c:pt idx="788">
                  <c:v>2.9639999866485596</c:v>
                </c:pt>
                <c:pt idx="789">
                  <c:v>3.0339999198913574</c:v>
                </c:pt>
                <c:pt idx="790">
                  <c:v>3.2320001125335693</c:v>
                </c:pt>
                <c:pt idx="791">
                  <c:v>3.252500057220459</c:v>
                </c:pt>
                <c:pt idx="792">
                  <c:v>3.3239998817443848</c:v>
                </c:pt>
                <c:pt idx="793">
                  <c:v>3.2539999485015869</c:v>
                </c:pt>
                <c:pt idx="794">
                  <c:v>3.0179998874664307</c:v>
                </c:pt>
                <c:pt idx="795">
                  <c:v>3.0380001068115234</c:v>
                </c:pt>
                <c:pt idx="796">
                  <c:v>3.059999942779541</c:v>
                </c:pt>
                <c:pt idx="797">
                  <c:v>3.1080000400543213</c:v>
                </c:pt>
                <c:pt idx="798">
                  <c:v>3.0280001163482666</c:v>
                </c:pt>
                <c:pt idx="799">
                  <c:v>2.9100000858306885</c:v>
                </c:pt>
                <c:pt idx="800">
                  <c:v>2.619999885559082</c:v>
                </c:pt>
                <c:pt idx="801">
                  <c:v>2.437999963760376</c:v>
                </c:pt>
                <c:pt idx="802">
                  <c:v>2.4800000190734863</c:v>
                </c:pt>
                <c:pt idx="803">
                  <c:v>2.6180000305175781</c:v>
                </c:pt>
                <c:pt idx="804">
                  <c:v>2.7339999675750732</c:v>
                </c:pt>
                <c:pt idx="805">
                  <c:v>2.6175000667572021</c:v>
                </c:pt>
                <c:pt idx="806">
                  <c:v>2.3919999599456787</c:v>
                </c:pt>
                <c:pt idx="807">
                  <c:v>2.497999906539917</c:v>
                </c:pt>
                <c:pt idx="808">
                  <c:v>2.5580000877380371</c:v>
                </c:pt>
                <c:pt idx="809">
                  <c:v>2.494999885559082</c:v>
                </c:pt>
                <c:pt idx="810">
                  <c:v>2.5179998874664307</c:v>
                </c:pt>
                <c:pt idx="811">
                  <c:v>2.4779999256134033</c:v>
                </c:pt>
                <c:pt idx="812">
                  <c:v>2.3599998950958252</c:v>
                </c:pt>
                <c:pt idx="813">
                  <c:v>2.2279999256134033</c:v>
                </c:pt>
                <c:pt idx="814">
                  <c:v>2.2360000610351563</c:v>
                </c:pt>
                <c:pt idx="815">
                  <c:v>2.1979999542236328</c:v>
                </c:pt>
                <c:pt idx="816">
                  <c:v>2.1340000629425049</c:v>
                </c:pt>
                <c:pt idx="817">
                  <c:v>2.2725000381469727</c:v>
                </c:pt>
                <c:pt idx="818">
                  <c:v>2.2579998970031738</c:v>
                </c:pt>
                <c:pt idx="819">
                  <c:v>2.1775000095367432</c:v>
                </c:pt>
                <c:pt idx="820">
                  <c:v>1.9299999475479126</c:v>
                </c:pt>
                <c:pt idx="821">
                  <c:v>1.8760000467300415</c:v>
                </c:pt>
                <c:pt idx="822">
                  <c:v>1.7920000553131104</c:v>
                </c:pt>
                <c:pt idx="823">
                  <c:v>1.7849999666213989</c:v>
                </c:pt>
                <c:pt idx="824">
                  <c:v>1.8919999599456787</c:v>
                </c:pt>
                <c:pt idx="825">
                  <c:v>1.8860000371932983</c:v>
                </c:pt>
                <c:pt idx="826">
                  <c:v>1.8140000104904175</c:v>
                </c:pt>
                <c:pt idx="827">
                  <c:v>1.8420000076293945</c:v>
                </c:pt>
                <c:pt idx="828">
                  <c:v>1.7879999876022339</c:v>
                </c:pt>
                <c:pt idx="829">
                  <c:v>1.5880000591278076</c:v>
                </c:pt>
                <c:pt idx="830">
                  <c:v>1.6699999570846558</c:v>
                </c:pt>
                <c:pt idx="831">
                  <c:v>1.3880000114440918</c:v>
                </c:pt>
                <c:pt idx="832">
                  <c:v>2.1050000190734863</c:v>
                </c:pt>
                <c:pt idx="833">
                  <c:v>1.9980000257492065</c:v>
                </c:pt>
                <c:pt idx="834">
                  <c:v>2.0480000972747803</c:v>
                </c:pt>
                <c:pt idx="835">
                  <c:v>2</c:v>
                </c:pt>
                <c:pt idx="836">
                  <c:v>1.6979999542236328</c:v>
                </c:pt>
                <c:pt idx="837">
                  <c:v>2.1099998950958252</c:v>
                </c:pt>
                <c:pt idx="838">
                  <c:v>2.128000020980835</c:v>
                </c:pt>
                <c:pt idx="839">
                  <c:v>2.1540000438690186</c:v>
                </c:pt>
                <c:pt idx="840">
                  <c:v>2.3340001106262207</c:v>
                </c:pt>
                <c:pt idx="841">
                  <c:v>2.1719999313354492</c:v>
                </c:pt>
                <c:pt idx="842">
                  <c:v>2.0099999904632568</c:v>
                </c:pt>
                <c:pt idx="843">
                  <c:v>2.0625</c:v>
                </c:pt>
                <c:pt idx="844">
                  <c:v>1.9340000152587891</c:v>
                </c:pt>
                <c:pt idx="845">
                  <c:v>1.7879999876022339</c:v>
                </c:pt>
                <c:pt idx="846">
                  <c:v>1.6360000371932983</c:v>
                </c:pt>
                <c:pt idx="847">
                  <c:v>1.5499999523162842</c:v>
                </c:pt>
                <c:pt idx="848">
                  <c:v>1.6260000467300415</c:v>
                </c:pt>
                <c:pt idx="849">
                  <c:v>1.6859999895095825</c:v>
                </c:pt>
                <c:pt idx="850">
                  <c:v>1.5379999876022339</c:v>
                </c:pt>
                <c:pt idx="851">
                  <c:v>1.2760000228881836</c:v>
                </c:pt>
                <c:pt idx="852">
                  <c:v>1.2374999523162842</c:v>
                </c:pt>
                <c:pt idx="853">
                  <c:v>1.5</c:v>
                </c:pt>
                <c:pt idx="854">
                  <c:v>1.5740000009536743</c:v>
                </c:pt>
                <c:pt idx="855">
                  <c:v>1.4539999961853027</c:v>
                </c:pt>
                <c:pt idx="856">
                  <c:v>1.5039999485015869</c:v>
                </c:pt>
                <c:pt idx="857">
                  <c:v>1.252500057220459</c:v>
                </c:pt>
                <c:pt idx="858">
                  <c:v>1.7280000448226929</c:v>
                </c:pt>
                <c:pt idx="859">
                  <c:v>2.4240000247955322</c:v>
                </c:pt>
                <c:pt idx="860">
                  <c:v>2.0680000782012939</c:v>
                </c:pt>
                <c:pt idx="861">
                  <c:v>2.0274999141693115</c:v>
                </c:pt>
                <c:pt idx="862">
                  <c:v>1.8259999752044678</c:v>
                </c:pt>
                <c:pt idx="863">
                  <c:v>1.7419999837875366</c:v>
                </c:pt>
                <c:pt idx="864">
                  <c:v>1.5199999809265137</c:v>
                </c:pt>
                <c:pt idx="865">
                  <c:v>1.5820000171661377</c:v>
                </c:pt>
                <c:pt idx="866">
                  <c:v>1.4939999580383301</c:v>
                </c:pt>
                <c:pt idx="867">
                  <c:v>1.7740000486373901</c:v>
                </c:pt>
                <c:pt idx="868">
                  <c:v>1.7829999923706055</c:v>
                </c:pt>
                <c:pt idx="869">
                  <c:v>1.5859999656677246</c:v>
                </c:pt>
                <c:pt idx="870">
                  <c:v>1.9325000047683716</c:v>
                </c:pt>
                <c:pt idx="871">
                  <c:v>1.9019999504089355</c:v>
                </c:pt>
                <c:pt idx="872">
                  <c:v>1.9299999475479126</c:v>
                </c:pt>
                <c:pt idx="873">
                  <c:v>1.7920000553131104</c:v>
                </c:pt>
                <c:pt idx="874">
                  <c:v>1.5425000190734863</c:v>
                </c:pt>
                <c:pt idx="875">
                  <c:v>1.7039999961853027</c:v>
                </c:pt>
                <c:pt idx="876">
                  <c:v>1.7220000028610229</c:v>
                </c:pt>
                <c:pt idx="877">
                  <c:v>1.534000039100647</c:v>
                </c:pt>
                <c:pt idx="878">
                  <c:v>1.6519999504089355</c:v>
                </c:pt>
                <c:pt idx="879">
                  <c:v>1.4559999704360962</c:v>
                </c:pt>
                <c:pt idx="880">
                  <c:v>1.440000057220459</c:v>
                </c:pt>
                <c:pt idx="881">
                  <c:v>1.4099999666213989</c:v>
                </c:pt>
                <c:pt idx="882">
                  <c:v>1.6080000400543213</c:v>
                </c:pt>
                <c:pt idx="883">
                  <c:v>1.3880000114440918</c:v>
                </c:pt>
                <c:pt idx="884">
                  <c:v>1.4960000514984131</c:v>
                </c:pt>
                <c:pt idx="885">
                  <c:v>1.3760000467300415</c:v>
                </c:pt>
                <c:pt idx="886">
                  <c:v>1.2799999713897705</c:v>
                </c:pt>
                <c:pt idx="887">
                  <c:v>1.2999999523162842</c:v>
                </c:pt>
                <c:pt idx="888">
                  <c:v>1.3040000200271606</c:v>
                </c:pt>
                <c:pt idx="889">
                  <c:v>1.4450000524520874</c:v>
                </c:pt>
                <c:pt idx="890">
                  <c:v>1.6119999885559082</c:v>
                </c:pt>
                <c:pt idx="891">
                  <c:v>1.6859999895095825</c:v>
                </c:pt>
                <c:pt idx="892">
                  <c:v>1.3799999952316284</c:v>
                </c:pt>
                <c:pt idx="893">
                  <c:v>1.5279999971389771</c:v>
                </c:pt>
                <c:pt idx="894">
                  <c:v>1.5275000333786011</c:v>
                </c:pt>
                <c:pt idx="895">
                  <c:v>1.3040000200271606</c:v>
                </c:pt>
                <c:pt idx="896">
                  <c:v>1.3200000524520874</c:v>
                </c:pt>
                <c:pt idx="897">
                  <c:v>1.3459999561309814</c:v>
                </c:pt>
                <c:pt idx="898">
                  <c:v>1.4459999799728394</c:v>
                </c:pt>
                <c:pt idx="899">
                  <c:v>1.2220000028610229</c:v>
                </c:pt>
                <c:pt idx="900">
                  <c:v>1.2079999446868896</c:v>
                </c:pt>
                <c:pt idx="901">
                  <c:v>1.3519999980926514</c:v>
                </c:pt>
                <c:pt idx="902">
                  <c:v>1.3799999952316284</c:v>
                </c:pt>
                <c:pt idx="903">
                  <c:v>1.6575000286102295</c:v>
                </c:pt>
                <c:pt idx="904">
                  <c:v>1.6039999723434448</c:v>
                </c:pt>
                <c:pt idx="905">
                  <c:v>1.4500000476837158</c:v>
                </c:pt>
                <c:pt idx="906">
                  <c:v>1.3899999856948853</c:v>
                </c:pt>
                <c:pt idx="907">
                  <c:v>1.5559999942779541</c:v>
                </c:pt>
                <c:pt idx="908">
                  <c:v>1.5974999666213989</c:v>
                </c:pt>
                <c:pt idx="909">
                  <c:v>1.531999945640564</c:v>
                </c:pt>
                <c:pt idx="910">
                  <c:v>1.4800000190734863</c:v>
                </c:pt>
                <c:pt idx="911">
                  <c:v>1.531999945640564</c:v>
                </c:pt>
                <c:pt idx="912">
                  <c:v>1.2239999771118164</c:v>
                </c:pt>
                <c:pt idx="913">
                  <c:v>1.2675000429153442</c:v>
                </c:pt>
                <c:pt idx="914">
                  <c:v>1.2450000047683716</c:v>
                </c:pt>
                <c:pt idx="915">
                  <c:v>1.284000039100647</c:v>
                </c:pt>
                <c:pt idx="916">
                  <c:v>1.3839999437332153</c:v>
                </c:pt>
                <c:pt idx="917">
                  <c:v>1.3240000009536743</c:v>
                </c:pt>
                <c:pt idx="918">
                  <c:v>1.6019999980926514</c:v>
                </c:pt>
                <c:pt idx="919">
                  <c:v>1.5829999446868896</c:v>
                </c:pt>
                <c:pt idx="920">
                  <c:v>1.5575000047683716</c:v>
                </c:pt>
                <c:pt idx="921">
                  <c:v>1.628000020980835</c:v>
                </c:pt>
                <c:pt idx="922">
                  <c:v>1.690000057220459</c:v>
                </c:pt>
                <c:pt idx="923">
                  <c:v>1.628000020980835</c:v>
                </c:pt>
                <c:pt idx="924">
                  <c:v>1.5520000457763672</c:v>
                </c:pt>
                <c:pt idx="925">
                  <c:v>1.5119999647140503</c:v>
                </c:pt>
                <c:pt idx="926">
                  <c:v>1.4780000448226929</c:v>
                </c:pt>
                <c:pt idx="927">
                  <c:v>1.4674999713897705</c:v>
                </c:pt>
                <c:pt idx="928">
                  <c:v>1.5779999494552612</c:v>
                </c:pt>
                <c:pt idx="929">
                  <c:v>1.593999981880188</c:v>
                </c:pt>
                <c:pt idx="930">
                  <c:v>1.6260000467300415</c:v>
                </c:pt>
                <c:pt idx="931">
                  <c:v>1.7350000143051147</c:v>
                </c:pt>
                <c:pt idx="932">
                  <c:v>1.8200000524520874</c:v>
                </c:pt>
                <c:pt idx="933">
                  <c:v>1.8660000562667847</c:v>
                </c:pt>
                <c:pt idx="934">
                  <c:v>1.8400000333786011</c:v>
                </c:pt>
                <c:pt idx="935">
                  <c:v>1.8519999980926514</c:v>
                </c:pt>
                <c:pt idx="936">
                  <c:v>1.940000057220459</c:v>
                </c:pt>
                <c:pt idx="937">
                  <c:v>1.9040000438690186</c:v>
                </c:pt>
                <c:pt idx="938">
                  <c:v>1.878000020980835</c:v>
                </c:pt>
                <c:pt idx="939">
                  <c:v>1.9040000438690186</c:v>
                </c:pt>
                <c:pt idx="940">
                  <c:v>1.871999979019165</c:v>
                </c:pt>
                <c:pt idx="941">
                  <c:v>1.9099999666213989</c:v>
                </c:pt>
                <c:pt idx="942">
                  <c:v>1.9179999828338623</c:v>
                </c:pt>
                <c:pt idx="943">
                  <c:v>1.781999945640564</c:v>
                </c:pt>
                <c:pt idx="944">
                  <c:v>1.8539999723434448</c:v>
                </c:pt>
                <c:pt idx="945">
                  <c:v>1.9340000152587891</c:v>
                </c:pt>
                <c:pt idx="946">
                  <c:v>1.9550000429153442</c:v>
                </c:pt>
                <c:pt idx="947">
                  <c:v>1.8140000104904175</c:v>
                </c:pt>
                <c:pt idx="948">
                  <c:v>1.7999999523162842</c:v>
                </c:pt>
                <c:pt idx="949">
                  <c:v>1.8359999656677246</c:v>
                </c:pt>
                <c:pt idx="950">
                  <c:v>1.8559999465942383</c:v>
                </c:pt>
                <c:pt idx="951">
                  <c:v>1.9220000505447388</c:v>
                </c:pt>
                <c:pt idx="952">
                  <c:v>1.9099999666213989</c:v>
                </c:pt>
                <c:pt idx="953">
                  <c:v>1.9800000190734863</c:v>
                </c:pt>
                <c:pt idx="954">
                  <c:v>1.9720000028610229</c:v>
                </c:pt>
                <c:pt idx="955">
                  <c:v>2.002500057220459</c:v>
                </c:pt>
                <c:pt idx="956">
                  <c:v>1.9179999828338623</c:v>
                </c:pt>
                <c:pt idx="957">
                  <c:v>1.878000020980835</c:v>
                </c:pt>
                <c:pt idx="958">
                  <c:v>1.8539999723434448</c:v>
                </c:pt>
                <c:pt idx="959">
                  <c:v>1.9179999828338623</c:v>
                </c:pt>
                <c:pt idx="960">
                  <c:v>1.9474999904632568</c:v>
                </c:pt>
                <c:pt idx="961">
                  <c:v>1.9340000152587891</c:v>
                </c:pt>
                <c:pt idx="962">
                  <c:v>1.9259999990463257</c:v>
                </c:pt>
                <c:pt idx="963">
                  <c:v>1.9040000438690186</c:v>
                </c:pt>
                <c:pt idx="964">
                  <c:v>1.871999979019165</c:v>
                </c:pt>
                <c:pt idx="965">
                  <c:v>1.8639999628067017</c:v>
                </c:pt>
                <c:pt idx="966">
                  <c:v>1.9099999666213989</c:v>
                </c:pt>
                <c:pt idx="967">
                  <c:v>1.8919999599456787</c:v>
                </c:pt>
                <c:pt idx="968">
                  <c:v>1.9220000505447388</c:v>
                </c:pt>
                <c:pt idx="969">
                  <c:v>1.9340000152587891</c:v>
                </c:pt>
                <c:pt idx="970">
                  <c:v>1.9079999923706055</c:v>
                </c:pt>
                <c:pt idx="971">
                  <c:v>1.8474999666213989</c:v>
                </c:pt>
                <c:pt idx="972">
                  <c:v>1.8550000190734863</c:v>
                </c:pt>
                <c:pt idx="973">
                  <c:v>1.7580000162124634</c:v>
                </c:pt>
                <c:pt idx="974">
                  <c:v>1.6575000286102295</c:v>
                </c:pt>
                <c:pt idx="975">
                  <c:v>1.6859999895095825</c:v>
                </c:pt>
                <c:pt idx="976">
                  <c:v>1.6979999542236328</c:v>
                </c:pt>
                <c:pt idx="977">
                  <c:v>1.7259999513626099</c:v>
                </c:pt>
                <c:pt idx="978">
                  <c:v>1.7079999446868896</c:v>
                </c:pt>
                <c:pt idx="979">
                  <c:v>1.7324999570846558</c:v>
                </c:pt>
                <c:pt idx="980">
                  <c:v>1.7280000448226929</c:v>
                </c:pt>
                <c:pt idx="981">
                  <c:v>1.6820000410079956</c:v>
                </c:pt>
                <c:pt idx="982">
                  <c:v>1.687999963760376</c:v>
                </c:pt>
                <c:pt idx="983">
                  <c:v>1.7139999866485596</c:v>
                </c:pt>
                <c:pt idx="984">
                  <c:v>1.6619999408721924</c:v>
                </c:pt>
                <c:pt idx="985">
                  <c:v>1.6679999828338623</c:v>
                </c:pt>
                <c:pt idx="986">
                  <c:v>1.6349999904632568</c:v>
                </c:pt>
                <c:pt idx="987">
                  <c:v>1.5839999914169312</c:v>
                </c:pt>
                <c:pt idx="988">
                  <c:v>1.5360000133514404</c:v>
                </c:pt>
                <c:pt idx="989">
                  <c:v>1.6519999504089355</c:v>
                </c:pt>
                <c:pt idx="990">
                  <c:v>1.7300000190734863</c:v>
                </c:pt>
                <c:pt idx="991">
                  <c:v>1.6940000057220459</c:v>
                </c:pt>
                <c:pt idx="992">
                  <c:v>1.6660000085830688</c:v>
                </c:pt>
                <c:pt idx="993">
                  <c:v>1.7100000381469727</c:v>
                </c:pt>
                <c:pt idx="994">
                  <c:v>1.6419999599456787</c:v>
                </c:pt>
                <c:pt idx="995">
                  <c:v>1.6799999475479126</c:v>
                </c:pt>
                <c:pt idx="996">
                  <c:v>1.6419999599456787</c:v>
                </c:pt>
                <c:pt idx="997">
                  <c:v>1.6380000114440918</c:v>
                </c:pt>
                <c:pt idx="998">
                  <c:v>1.6200000047683716</c:v>
                </c:pt>
                <c:pt idx="999">
                  <c:v>1.5779999494552612</c:v>
                </c:pt>
                <c:pt idx="1000">
                  <c:v>1.5160000324249268</c:v>
                </c:pt>
                <c:pt idx="1001">
                  <c:v>1.4980000257492065</c:v>
                </c:pt>
                <c:pt idx="1002">
                  <c:v>1.4739999771118164</c:v>
                </c:pt>
                <c:pt idx="1003">
                  <c:v>1.3600000143051147</c:v>
                </c:pt>
                <c:pt idx="1004">
                  <c:v>1.3359999656677246</c:v>
                </c:pt>
                <c:pt idx="1005">
                  <c:v>1.3680000305175781</c:v>
                </c:pt>
                <c:pt idx="1006">
                  <c:v>1.3600000143051147</c:v>
                </c:pt>
                <c:pt idx="1007">
                  <c:v>1.3374999761581421</c:v>
                </c:pt>
                <c:pt idx="1008">
                  <c:v>1.2920000553131104</c:v>
                </c:pt>
                <c:pt idx="1009">
                  <c:v>1.2439999580383301</c:v>
                </c:pt>
                <c:pt idx="1010">
                  <c:v>1.2619999647140503</c:v>
                </c:pt>
                <c:pt idx="1011">
                  <c:v>1.3940000534057617</c:v>
                </c:pt>
                <c:pt idx="1012">
                  <c:v>1.3500000238418579</c:v>
                </c:pt>
                <c:pt idx="1013">
                  <c:v>1.5039999485015869</c:v>
                </c:pt>
                <c:pt idx="1014">
                  <c:v>1.531999945640564</c:v>
                </c:pt>
                <c:pt idx="1015">
                  <c:v>1.4919999837875366</c:v>
                </c:pt>
                <c:pt idx="1016">
                  <c:v>1.5579999685287476</c:v>
                </c:pt>
                <c:pt idx="1017">
                  <c:v>1.6699999570846558</c:v>
                </c:pt>
                <c:pt idx="1018">
                  <c:v>1.627500057220459</c:v>
                </c:pt>
                <c:pt idx="1019">
                  <c:v>1.6139999628067017</c:v>
                </c:pt>
                <c:pt idx="1020">
                  <c:v>1.6519999504089355</c:v>
                </c:pt>
                <c:pt idx="1021">
                  <c:v>1.5880000591278076</c:v>
                </c:pt>
                <c:pt idx="1022">
                  <c:v>1.6059999465942383</c:v>
                </c:pt>
                <c:pt idx="1023">
                  <c:v>1.5440000295639038</c:v>
                </c:pt>
                <c:pt idx="1024">
                  <c:v>1.5475000143051147</c:v>
                </c:pt>
                <c:pt idx="1025">
                  <c:v>1.4299999475479126</c:v>
                </c:pt>
                <c:pt idx="1026">
                  <c:v>1.6150000095367432</c:v>
                </c:pt>
                <c:pt idx="1027">
                  <c:v>1.5640000104904175</c:v>
                </c:pt>
                <c:pt idx="1028">
                  <c:v>1.5759999752044678</c:v>
                </c:pt>
                <c:pt idx="1029">
                  <c:v>1.5579999685287476</c:v>
                </c:pt>
                <c:pt idx="1030">
                  <c:v>1.4650000333786011</c:v>
                </c:pt>
                <c:pt idx="1031">
                  <c:v>1.4220000505447388</c:v>
                </c:pt>
                <c:pt idx="1032">
                  <c:v>1.3600000143051147</c:v>
                </c:pt>
                <c:pt idx="1033">
                  <c:v>1.3999999761581421</c:v>
                </c:pt>
                <c:pt idx="1034">
                  <c:v>1.4240000247955322</c:v>
                </c:pt>
                <c:pt idx="1035">
                  <c:v>1.4160000085830688</c:v>
                </c:pt>
                <c:pt idx="1036">
                  <c:v>1.4375</c:v>
                </c:pt>
                <c:pt idx="1037">
                  <c:v>1.4800000190734863</c:v>
                </c:pt>
                <c:pt idx="1038">
                  <c:v>1.4500000476837158</c:v>
                </c:pt>
                <c:pt idx="1039">
                  <c:v>1.4320000410079956</c:v>
                </c:pt>
                <c:pt idx="1040">
                  <c:v>1.4539999961853027</c:v>
                </c:pt>
                <c:pt idx="1041">
                  <c:v>1.4520000219345093</c:v>
                </c:pt>
                <c:pt idx="1042">
                  <c:v>1.4079999923706055</c:v>
                </c:pt>
                <c:pt idx="1043">
                  <c:v>1.3860000371932983</c:v>
                </c:pt>
                <c:pt idx="1044">
                  <c:v>1.3899999856948853</c:v>
                </c:pt>
                <c:pt idx="1045">
                  <c:v>1.378000020980835</c:v>
                </c:pt>
                <c:pt idx="1046">
                  <c:v>1.2519999742507935</c:v>
                </c:pt>
                <c:pt idx="1047">
                  <c:v>1.343999981880188</c:v>
                </c:pt>
                <c:pt idx="1048">
                  <c:v>1.3300000429153442</c:v>
                </c:pt>
                <c:pt idx="1049">
                  <c:v>1.3739999532699585</c:v>
                </c:pt>
                <c:pt idx="1050">
                  <c:v>1.3174999952316284</c:v>
                </c:pt>
                <c:pt idx="1051">
                  <c:v>1.3339999914169312</c:v>
                </c:pt>
                <c:pt idx="1052">
                  <c:v>1.2519999742507935</c:v>
                </c:pt>
                <c:pt idx="1053">
                  <c:v>1.2699999809265137</c:v>
                </c:pt>
                <c:pt idx="1054">
                  <c:v>1.2979999780654907</c:v>
                </c:pt>
                <c:pt idx="1055">
                  <c:v>1.3079999685287476</c:v>
                </c:pt>
                <c:pt idx="1056">
                  <c:v>1.3420000076293945</c:v>
                </c:pt>
                <c:pt idx="1057">
                  <c:v>1.3339999914169312</c:v>
                </c:pt>
                <c:pt idx="1058">
                  <c:v>1.3324999809265137</c:v>
                </c:pt>
                <c:pt idx="1059">
                  <c:v>1.3519999980926514</c:v>
                </c:pt>
                <c:pt idx="1060">
                  <c:v>1.3339999914169312</c:v>
                </c:pt>
                <c:pt idx="1061">
                  <c:v>1.3559999465942383</c:v>
                </c:pt>
                <c:pt idx="1062">
                  <c:v>1.3880000114440918</c:v>
                </c:pt>
                <c:pt idx="1063">
                  <c:v>1.4340000152587891</c:v>
                </c:pt>
                <c:pt idx="1064">
                  <c:v>1.3174999952316284</c:v>
                </c:pt>
                <c:pt idx="1065">
                  <c:v>1.2979999780654907</c:v>
                </c:pt>
                <c:pt idx="1066">
                  <c:v>1.2419999837875366</c:v>
                </c:pt>
                <c:pt idx="1067">
                  <c:v>1.2920000553131104</c:v>
                </c:pt>
                <c:pt idx="1068">
                  <c:v>1.2825000286102295</c:v>
                </c:pt>
                <c:pt idx="1069">
                  <c:v>1.3320000171661377</c:v>
                </c:pt>
                <c:pt idx="1070">
                  <c:v>1.2239999771118164</c:v>
                </c:pt>
                <c:pt idx="1071">
                  <c:v>1.315000057220459</c:v>
                </c:pt>
                <c:pt idx="1072">
                  <c:v>1.3919999599456787</c:v>
                </c:pt>
                <c:pt idx="1073">
                  <c:v>1.3200000524520874</c:v>
                </c:pt>
                <c:pt idx="1074">
                  <c:v>1.4240000247955322</c:v>
                </c:pt>
                <c:pt idx="1075">
                  <c:v>1.5460000038146973</c:v>
                </c:pt>
                <c:pt idx="1076">
                  <c:v>1.4375</c:v>
                </c:pt>
                <c:pt idx="1077">
                  <c:v>1.3580000400543213</c:v>
                </c:pt>
                <c:pt idx="1078">
                  <c:v>1.375</c:v>
                </c:pt>
                <c:pt idx="1079">
                  <c:v>1.371999979019165</c:v>
                </c:pt>
                <c:pt idx="1080">
                  <c:v>1.3760000467300415</c:v>
                </c:pt>
                <c:pt idx="1081">
                  <c:v>1.4600000381469727</c:v>
                </c:pt>
                <c:pt idx="1082">
                  <c:v>1.3350000381469727</c:v>
                </c:pt>
                <c:pt idx="1083">
                  <c:v>1.3819999694824219</c:v>
                </c:pt>
                <c:pt idx="1084">
                  <c:v>1.4780000448226929</c:v>
                </c:pt>
                <c:pt idx="1085">
                  <c:v>1.3960000276565552</c:v>
                </c:pt>
                <c:pt idx="1086">
                  <c:v>1.25</c:v>
                </c:pt>
                <c:pt idx="1087">
                  <c:v>1.4340000152587891</c:v>
                </c:pt>
                <c:pt idx="1088">
                  <c:v>1.4359999895095825</c:v>
                </c:pt>
                <c:pt idx="1089">
                  <c:v>1.5260000228881836</c:v>
                </c:pt>
                <c:pt idx="1090">
                  <c:v>1.4720000028610229</c:v>
                </c:pt>
                <c:pt idx="1091">
                  <c:v>1.2625000476837158</c:v>
                </c:pt>
                <c:pt idx="1092">
                  <c:v>1.2740000486373901</c:v>
                </c:pt>
                <c:pt idx="1093">
                  <c:v>1.2580000162124634</c:v>
                </c:pt>
                <c:pt idx="1094">
                  <c:v>1.3259999752044678</c:v>
                </c:pt>
                <c:pt idx="1095">
                  <c:v>1.3519999980926514</c:v>
                </c:pt>
                <c:pt idx="1096">
                  <c:v>1.1675000190734863</c:v>
                </c:pt>
                <c:pt idx="1097">
                  <c:v>1.2259999513626099</c:v>
                </c:pt>
                <c:pt idx="1098">
                  <c:v>1.2640000581741333</c:v>
                </c:pt>
                <c:pt idx="1099">
                  <c:v>1.2419999837875366</c:v>
                </c:pt>
                <c:pt idx="1100">
                  <c:v>1.25</c:v>
                </c:pt>
                <c:pt idx="1101">
                  <c:v>1.2799999713897705</c:v>
                </c:pt>
                <c:pt idx="1102">
                  <c:v>1.3400000333786011</c:v>
                </c:pt>
                <c:pt idx="1103">
                  <c:v>1.1920000314712524</c:v>
                </c:pt>
                <c:pt idx="1104">
                  <c:v>1.1979999542236328</c:v>
                </c:pt>
                <c:pt idx="1105">
                  <c:v>1.3559999465942383</c:v>
                </c:pt>
                <c:pt idx="1106">
                  <c:v>1.371999979019165</c:v>
                </c:pt>
                <c:pt idx="1107">
                  <c:v>1.4839999675750732</c:v>
                </c:pt>
                <c:pt idx="1108">
                  <c:v>1.440000057220459</c:v>
                </c:pt>
                <c:pt idx="1109">
                  <c:v>1.2960000038146973</c:v>
                </c:pt>
                <c:pt idx="1110">
                  <c:v>1.3839999437332153</c:v>
                </c:pt>
                <c:pt idx="1111">
                  <c:v>1.497499942779541</c:v>
                </c:pt>
                <c:pt idx="1112">
                  <c:v>1.4980000257492065</c:v>
                </c:pt>
                <c:pt idx="1113">
                  <c:v>1.4620000123977661</c:v>
                </c:pt>
                <c:pt idx="1114">
                  <c:v>1.5859999656677246</c:v>
                </c:pt>
                <c:pt idx="1115">
                  <c:v>1.6499999761581421</c:v>
                </c:pt>
                <c:pt idx="1116">
                  <c:v>1.5349999666213989</c:v>
                </c:pt>
                <c:pt idx="1117">
                  <c:v>1.4220000505447388</c:v>
                </c:pt>
                <c:pt idx="1118">
                  <c:v>1.4340000152587891</c:v>
                </c:pt>
                <c:pt idx="1119">
                  <c:v>1.406000018119812</c:v>
                </c:pt>
                <c:pt idx="1120">
                  <c:v>1.3619999885559082</c:v>
                </c:pt>
                <c:pt idx="1121">
                  <c:v>1.4774999618530273</c:v>
                </c:pt>
                <c:pt idx="1122">
                  <c:v>1.4980000257492065</c:v>
                </c:pt>
                <c:pt idx="1123">
                  <c:v>1.375</c:v>
                </c:pt>
                <c:pt idx="1124">
                  <c:v>1.5019999742507935</c:v>
                </c:pt>
                <c:pt idx="1125">
                  <c:v>1.4320000410079956</c:v>
                </c:pt>
                <c:pt idx="1126">
                  <c:v>1.4579999446868896</c:v>
                </c:pt>
                <c:pt idx="1127">
                  <c:v>1.4416667222976685</c:v>
                </c:pt>
                <c:pt idx="1128">
                  <c:v>1.3619999885559082</c:v>
                </c:pt>
                <c:pt idx="1129">
                  <c:v>1.440000057220459</c:v>
                </c:pt>
                <c:pt idx="1130">
                  <c:v>1.5060000419616699</c:v>
                </c:pt>
                <c:pt idx="1131">
                  <c:v>1.4459999799728394</c:v>
                </c:pt>
                <c:pt idx="1132">
                  <c:v>1.4259999990463257</c:v>
                </c:pt>
                <c:pt idx="1133">
                  <c:v>1.4650000333786011</c:v>
                </c:pt>
                <c:pt idx="1134">
                  <c:v>1.6100000143051147</c:v>
                </c:pt>
                <c:pt idx="1135">
                  <c:v>1.6039999723434448</c:v>
                </c:pt>
                <c:pt idx="1136">
                  <c:v>1.5219999551773071</c:v>
                </c:pt>
                <c:pt idx="1137">
                  <c:v>1.4119999408721924</c:v>
                </c:pt>
                <c:pt idx="1138">
                  <c:v>1.6200000047683716</c:v>
                </c:pt>
                <c:pt idx="1139">
                  <c:v>1.4479999542236328</c:v>
                </c:pt>
                <c:pt idx="1140">
                  <c:v>1.4479999542236328</c:v>
                </c:pt>
                <c:pt idx="1141">
                  <c:v>1.6625000238418579</c:v>
                </c:pt>
                <c:pt idx="1142">
                  <c:v>1.5820000171661377</c:v>
                </c:pt>
                <c:pt idx="1143">
                  <c:v>1.406000018119812</c:v>
                </c:pt>
                <c:pt idx="1144">
                  <c:v>1.4800000190734863</c:v>
                </c:pt>
                <c:pt idx="1145">
                  <c:v>1.4839999675750732</c:v>
                </c:pt>
                <c:pt idx="1146">
                  <c:v>1.3300000429153442</c:v>
                </c:pt>
                <c:pt idx="1147">
                  <c:v>1.3760000467300415</c:v>
                </c:pt>
                <c:pt idx="1148">
                  <c:v>1.4225000143051147</c:v>
                </c:pt>
                <c:pt idx="1149">
                  <c:v>1.3860000371932983</c:v>
                </c:pt>
                <c:pt idx="1150">
                  <c:v>1.5219999551773071</c:v>
                </c:pt>
                <c:pt idx="1151">
                  <c:v>1.4620000123977661</c:v>
                </c:pt>
                <c:pt idx="1152">
                  <c:v>1.534000039100647</c:v>
                </c:pt>
                <c:pt idx="1153">
                  <c:v>1.4450000524520874</c:v>
                </c:pt>
                <c:pt idx="1154">
                  <c:v>1.4440000057220459</c:v>
                </c:pt>
                <c:pt idx="1155">
                  <c:v>1.3799999952316284</c:v>
                </c:pt>
                <c:pt idx="1156">
                  <c:v>1.2979999780654907</c:v>
                </c:pt>
                <c:pt idx="1157">
                  <c:v>1.4019999504089355</c:v>
                </c:pt>
                <c:pt idx="1158">
                  <c:v>1.406000018119812</c:v>
                </c:pt>
                <c:pt idx="1159">
                  <c:v>1.4839999675750732</c:v>
                </c:pt>
                <c:pt idx="1160">
                  <c:v>1.5640000104904175</c:v>
                </c:pt>
                <c:pt idx="1161">
                  <c:v>1.5219999551773071</c:v>
                </c:pt>
                <c:pt idx="1162">
                  <c:v>1.6499999761581421</c:v>
                </c:pt>
                <c:pt idx="1163">
                  <c:v>1.4839999675750732</c:v>
                </c:pt>
                <c:pt idx="1164">
                  <c:v>1.531999945640564</c:v>
                </c:pt>
                <c:pt idx="1165">
                  <c:v>1.6000000238418579</c:v>
                </c:pt>
                <c:pt idx="1166">
                  <c:v>1.5479999780654907</c:v>
                </c:pt>
                <c:pt idx="1167">
                  <c:v>1.6124999523162842</c:v>
                </c:pt>
                <c:pt idx="1168">
                  <c:v>1.5420000553131104</c:v>
                </c:pt>
                <c:pt idx="1169">
                  <c:v>1.3059999942779541</c:v>
                </c:pt>
                <c:pt idx="1170">
                  <c:v>1.2680000066757202</c:v>
                </c:pt>
                <c:pt idx="1171">
                  <c:v>1.4075000286102295</c:v>
                </c:pt>
                <c:pt idx="1172">
                  <c:v>1.4440000057220459</c:v>
                </c:pt>
                <c:pt idx="1173">
                  <c:v>1.2324999570846558</c:v>
                </c:pt>
                <c:pt idx="1174">
                  <c:v>1.5099999904632568</c:v>
                </c:pt>
                <c:pt idx="1175">
                  <c:v>1.5260000228881836</c:v>
                </c:pt>
                <c:pt idx="1176">
                  <c:v>1.3400000333786011</c:v>
                </c:pt>
                <c:pt idx="1177">
                  <c:v>1.3799999952316284</c:v>
                </c:pt>
                <c:pt idx="1178">
                  <c:v>1.3839999437332153</c:v>
                </c:pt>
                <c:pt idx="1179">
                  <c:v>1.3819999694824219</c:v>
                </c:pt>
                <c:pt idx="1180">
                  <c:v>1.3040000200271606</c:v>
                </c:pt>
                <c:pt idx="1181">
                  <c:v>1.315000057220459</c:v>
                </c:pt>
                <c:pt idx="1182">
                  <c:v>1.2300000190734863</c:v>
                </c:pt>
                <c:pt idx="1183">
                  <c:v>1.1720000505447388</c:v>
                </c:pt>
                <c:pt idx="1184">
                  <c:v>1.2740000486373901</c:v>
                </c:pt>
                <c:pt idx="1185">
                  <c:v>1.1579999923706055</c:v>
                </c:pt>
                <c:pt idx="1186">
                  <c:v>1.1675000190734863</c:v>
                </c:pt>
                <c:pt idx="1187">
                  <c:v>1.218000054359436</c:v>
                </c:pt>
                <c:pt idx="1188">
                  <c:v>1.2259999513626099</c:v>
                </c:pt>
                <c:pt idx="1189">
                  <c:v>1.3079999685287476</c:v>
                </c:pt>
                <c:pt idx="1190">
                  <c:v>1.2760000228881836</c:v>
                </c:pt>
                <c:pt idx="1191">
                  <c:v>1.3174999952316284</c:v>
                </c:pt>
                <c:pt idx="1192">
                  <c:v>1.4980000257492065</c:v>
                </c:pt>
                <c:pt idx="1193">
                  <c:v>1.3279999494552612</c:v>
                </c:pt>
                <c:pt idx="1194">
                  <c:v>1.4639999866485596</c:v>
                </c:pt>
                <c:pt idx="1195">
                  <c:v>1.3650000095367432</c:v>
                </c:pt>
                <c:pt idx="1196">
                  <c:v>1.3660000562667847</c:v>
                </c:pt>
                <c:pt idx="1197">
                  <c:v>1.3960000276565552</c:v>
                </c:pt>
                <c:pt idx="1198">
                  <c:v>1.5039999485015869</c:v>
                </c:pt>
                <c:pt idx="1199">
                  <c:v>1.3880000114440918</c:v>
                </c:pt>
                <c:pt idx="1200">
                  <c:v>1.4650000333786011</c:v>
                </c:pt>
                <c:pt idx="1201">
                  <c:v>1.284000039100647</c:v>
                </c:pt>
                <c:pt idx="1202">
                  <c:v>1.2539999485015869</c:v>
                </c:pt>
                <c:pt idx="1203">
                  <c:v>1.2940000295639038</c:v>
                </c:pt>
                <c:pt idx="1204">
                  <c:v>1.2979999780654907</c:v>
                </c:pt>
                <c:pt idx="1205">
                  <c:v>1.3424999713897705</c:v>
                </c:pt>
                <c:pt idx="1206">
                  <c:v>1.3580000400543213</c:v>
                </c:pt>
                <c:pt idx="1207">
                  <c:v>1.2979999780654907</c:v>
                </c:pt>
                <c:pt idx="1208">
                  <c:v>1.309999942779541</c:v>
                </c:pt>
                <c:pt idx="1209">
                  <c:v>1.2339999675750732</c:v>
                </c:pt>
                <c:pt idx="1210">
                  <c:v>1.2619999647140503</c:v>
                </c:pt>
                <c:pt idx="1211">
                  <c:v>1.3020000457763672</c:v>
                </c:pt>
                <c:pt idx="1212">
                  <c:v>1.2920000553131104</c:v>
                </c:pt>
                <c:pt idx="1213">
                  <c:v>1.2740000486373901</c:v>
                </c:pt>
                <c:pt idx="1214">
                  <c:v>1.184999942779541</c:v>
                </c:pt>
                <c:pt idx="1215">
                  <c:v>1.2239999771118164</c:v>
                </c:pt>
                <c:pt idx="1216">
                  <c:v>1.187999963760376</c:v>
                </c:pt>
                <c:pt idx="1217">
                  <c:v>1.218000054359436</c:v>
                </c:pt>
                <c:pt idx="1218">
                  <c:v>1.1679999828338623</c:v>
                </c:pt>
                <c:pt idx="1219">
                  <c:v>1.2825000286102295</c:v>
                </c:pt>
                <c:pt idx="1220">
                  <c:v>1.1399999856948853</c:v>
                </c:pt>
                <c:pt idx="1221">
                  <c:v>1.1660000085830688</c:v>
                </c:pt>
                <c:pt idx="1222">
                  <c:v>1.1139999628067017</c:v>
                </c:pt>
                <c:pt idx="1223">
                  <c:v>1.1950000524520874</c:v>
                </c:pt>
                <c:pt idx="1224">
                  <c:v>1.215999960899353</c:v>
                </c:pt>
                <c:pt idx="1225">
                  <c:v>1.3400000333786011</c:v>
                </c:pt>
                <c:pt idx="1226">
                  <c:v>1.3359999656677246</c:v>
                </c:pt>
                <c:pt idx="1227">
                  <c:v>1.3600000143051147</c:v>
                </c:pt>
                <c:pt idx="1228">
                  <c:v>1.4340000152587891</c:v>
                </c:pt>
                <c:pt idx="1229">
                  <c:v>1.3580000400543213</c:v>
                </c:pt>
                <c:pt idx="1230">
                  <c:v>1.375</c:v>
                </c:pt>
                <c:pt idx="1231">
                  <c:v>1.3574999570846558</c:v>
                </c:pt>
                <c:pt idx="1232">
                  <c:v>1.3880000114440918</c:v>
                </c:pt>
                <c:pt idx="1233">
                  <c:v>1.3075000047683716</c:v>
                </c:pt>
                <c:pt idx="1234">
                  <c:v>1.3480000495910645</c:v>
                </c:pt>
                <c:pt idx="1235">
                  <c:v>1.3240000009536743</c:v>
                </c:pt>
                <c:pt idx="1236">
                  <c:v>1.2439999580383301</c:v>
                </c:pt>
                <c:pt idx="1237">
                  <c:v>1.3600000143051147</c:v>
                </c:pt>
                <c:pt idx="1238">
                  <c:v>1.3674999475479126</c:v>
                </c:pt>
                <c:pt idx="1239">
                  <c:v>1.2599999904632568</c:v>
                </c:pt>
                <c:pt idx="1240">
                  <c:v>1.2719999551773071</c:v>
                </c:pt>
                <c:pt idx="1241">
                  <c:v>1.2719999551773071</c:v>
                </c:pt>
                <c:pt idx="1242">
                  <c:v>1.2419999837875366</c:v>
                </c:pt>
                <c:pt idx="1243">
                  <c:v>1.2300000190734863</c:v>
                </c:pt>
                <c:pt idx="1244">
                  <c:v>1.2940000295639038</c:v>
                </c:pt>
                <c:pt idx="1245">
                  <c:v>1.2949999570846558</c:v>
                </c:pt>
                <c:pt idx="1246">
                  <c:v>1.2059999704360962</c:v>
                </c:pt>
                <c:pt idx="1247">
                  <c:v>1.2319999933242798</c:v>
                </c:pt>
                <c:pt idx="1248">
                  <c:v>1.343999981880188</c:v>
                </c:pt>
                <c:pt idx="1249">
                  <c:v>1.2059999704360962</c:v>
                </c:pt>
                <c:pt idx="1250">
                  <c:v>1.2419999837875366</c:v>
                </c:pt>
                <c:pt idx="1251">
                  <c:v>1.3639999628067017</c:v>
                </c:pt>
                <c:pt idx="1252">
                  <c:v>1.4850000143051147</c:v>
                </c:pt>
                <c:pt idx="1253">
                  <c:v>1.3140000104904175</c:v>
                </c:pt>
                <c:pt idx="1254">
                  <c:v>1.3400000333786011</c:v>
                </c:pt>
                <c:pt idx="1255">
                  <c:v>1.4259999990463257</c:v>
                </c:pt>
                <c:pt idx="1256">
                  <c:v>1.3600000143051147</c:v>
                </c:pt>
                <c:pt idx="1257">
                  <c:v>1.5075000524520874</c:v>
                </c:pt>
                <c:pt idx="1258">
                  <c:v>1.3159999847412109</c:v>
                </c:pt>
                <c:pt idx="1259">
                  <c:v>1.2280000448226929</c:v>
                </c:pt>
                <c:pt idx="1260">
                  <c:v>1.3320000171661377</c:v>
                </c:pt>
                <c:pt idx="1261">
                  <c:v>1.3359999656677246</c:v>
                </c:pt>
                <c:pt idx="1262">
                  <c:v>1.2960000038146973</c:v>
                </c:pt>
                <c:pt idx="1263">
                  <c:v>1.371999979019165</c:v>
                </c:pt>
                <c:pt idx="1264">
                  <c:v>1.3619999885559082</c:v>
                </c:pt>
                <c:pt idx="1265">
                  <c:v>1.4539999961853027</c:v>
                </c:pt>
                <c:pt idx="1266">
                  <c:v>1.4299999475479126</c:v>
                </c:pt>
                <c:pt idx="1267">
                  <c:v>1.4459999799728394</c:v>
                </c:pt>
                <c:pt idx="1268">
                  <c:v>1.3960000276565552</c:v>
                </c:pt>
                <c:pt idx="1269">
                  <c:v>1.3619999885559082</c:v>
                </c:pt>
                <c:pt idx="1270">
                  <c:v>1.465999960899353</c:v>
                </c:pt>
                <c:pt idx="1271">
                  <c:v>1.4500000476837158</c:v>
                </c:pt>
                <c:pt idx="1272">
                  <c:v>1.3899999856948853</c:v>
                </c:pt>
                <c:pt idx="1273">
                  <c:v>1.4099999666213989</c:v>
                </c:pt>
                <c:pt idx="1274">
                  <c:v>1.4579999446868896</c:v>
                </c:pt>
                <c:pt idx="1275">
                  <c:v>1.4019999504089355</c:v>
                </c:pt>
                <c:pt idx="1276">
                  <c:v>1.3899999856948853</c:v>
                </c:pt>
                <c:pt idx="1277">
                  <c:v>1.4275000095367432</c:v>
                </c:pt>
                <c:pt idx="1278">
                  <c:v>1.5140000581741333</c:v>
                </c:pt>
                <c:pt idx="1279">
                  <c:v>1.5</c:v>
                </c:pt>
                <c:pt idx="1280">
                  <c:v>1.4179999828338623</c:v>
                </c:pt>
                <c:pt idx="1281">
                  <c:v>1.4500000476837158</c:v>
                </c:pt>
                <c:pt idx="1282">
                  <c:v>1.4700000286102295</c:v>
                </c:pt>
                <c:pt idx="1283">
                  <c:v>1.3899999856948853</c:v>
                </c:pt>
                <c:pt idx="1284">
                  <c:v>1.3380000591278076</c:v>
                </c:pt>
                <c:pt idx="1285">
                  <c:v>1.4424999952316284</c:v>
                </c:pt>
                <c:pt idx="1286">
                  <c:v>1.3519999980926514</c:v>
                </c:pt>
                <c:pt idx="1287">
                  <c:v>1.378000020980835</c:v>
                </c:pt>
                <c:pt idx="1288">
                  <c:v>1.3480000495910645</c:v>
                </c:pt>
                <c:pt idx="1289">
                  <c:v>1.2860000133514404</c:v>
                </c:pt>
                <c:pt idx="1290">
                  <c:v>1.3500000238418579</c:v>
                </c:pt>
                <c:pt idx="1291">
                  <c:v>1.3500000238418579</c:v>
                </c:pt>
                <c:pt idx="1292">
                  <c:v>1.2979999780654907</c:v>
                </c:pt>
                <c:pt idx="1293">
                  <c:v>1.4579999446868896</c:v>
                </c:pt>
                <c:pt idx="1294">
                  <c:v>1.4539999961853027</c:v>
                </c:pt>
                <c:pt idx="1295">
                  <c:v>1.3700000047683716</c:v>
                </c:pt>
                <c:pt idx="1296">
                  <c:v>1.4340000152587891</c:v>
                </c:pt>
                <c:pt idx="1297">
                  <c:v>1.4459999799728394</c:v>
                </c:pt>
                <c:pt idx="1298">
                  <c:v>1.4340000152587891</c:v>
                </c:pt>
                <c:pt idx="1299">
                  <c:v>1.3860000371932983</c:v>
                </c:pt>
                <c:pt idx="1300">
                  <c:v>1.2539999485015869</c:v>
                </c:pt>
                <c:pt idx="1301">
                  <c:v>1.4199999570846558</c:v>
                </c:pt>
                <c:pt idx="1302">
                  <c:v>1.4040000438690186</c:v>
                </c:pt>
                <c:pt idx="1303">
                  <c:v>1.3639999628067017</c:v>
                </c:pt>
                <c:pt idx="1304">
                  <c:v>1.2625000476837158</c:v>
                </c:pt>
                <c:pt idx="1305">
                  <c:v>1.4520000219345093</c:v>
                </c:pt>
                <c:pt idx="1306">
                  <c:v>1.3999999761581421</c:v>
                </c:pt>
                <c:pt idx="1307">
                  <c:v>1.3539999723434448</c:v>
                </c:pt>
                <c:pt idx="1308">
                  <c:v>1.4259999990463257</c:v>
                </c:pt>
                <c:pt idx="1309">
                  <c:v>1.2949999570846558</c:v>
                </c:pt>
                <c:pt idx="1310">
                  <c:v>1.4700000286102295</c:v>
                </c:pt>
                <c:pt idx="1311">
                  <c:v>1.4179999828338623</c:v>
                </c:pt>
                <c:pt idx="1312">
                  <c:v>1.343999981880188</c:v>
                </c:pt>
                <c:pt idx="1313">
                  <c:v>1.4739999771118164</c:v>
                </c:pt>
                <c:pt idx="1314">
                  <c:v>1.343999981880188</c:v>
                </c:pt>
                <c:pt idx="1315">
                  <c:v>1.3159999847412109</c:v>
                </c:pt>
                <c:pt idx="1316">
                  <c:v>1.3040000200271606</c:v>
                </c:pt>
                <c:pt idx="1317">
                  <c:v>1.2519999742507935</c:v>
                </c:pt>
                <c:pt idx="1318">
                  <c:v>1.3949999809265137</c:v>
                </c:pt>
                <c:pt idx="1319">
                  <c:v>1.3999999761581421</c:v>
                </c:pt>
                <c:pt idx="1320">
                  <c:v>1.3220000267028809</c:v>
                </c:pt>
                <c:pt idx="1321">
                  <c:v>1.4299999475479126</c:v>
                </c:pt>
                <c:pt idx="1322">
                  <c:v>1.4459999799728394</c:v>
                </c:pt>
                <c:pt idx="1323">
                  <c:v>1.3059999942779541</c:v>
                </c:pt>
                <c:pt idx="1324">
                  <c:v>1.3450000286102295</c:v>
                </c:pt>
                <c:pt idx="1325">
                  <c:v>1.309999942779541</c:v>
                </c:pt>
                <c:pt idx="1326">
                  <c:v>1.3580000400543213</c:v>
                </c:pt>
                <c:pt idx="1327">
                  <c:v>1.371999979019165</c:v>
                </c:pt>
                <c:pt idx="1328">
                  <c:v>1.4075000286102295</c:v>
                </c:pt>
                <c:pt idx="1329">
                  <c:v>1.3680000305175781</c:v>
                </c:pt>
                <c:pt idx="1330">
                  <c:v>1.4049999713897705</c:v>
                </c:pt>
                <c:pt idx="1331">
                  <c:v>1.2940000295639038</c:v>
                </c:pt>
                <c:pt idx="1332">
                  <c:v>1.2599999904632568</c:v>
                </c:pt>
                <c:pt idx="1333">
                  <c:v>1.343999981880188</c:v>
                </c:pt>
                <c:pt idx="1334">
                  <c:v>1.2916666269302368</c:v>
                </c:pt>
                <c:pt idx="1335">
                  <c:v>1.127500057220459</c:v>
                </c:pt>
                <c:pt idx="1336">
                  <c:v>1.2680000066757202</c:v>
                </c:pt>
                <c:pt idx="1337">
                  <c:v>1.3250000476837158</c:v>
                </c:pt>
                <c:pt idx="1338">
                  <c:v>1.2239999771118164</c:v>
                </c:pt>
                <c:pt idx="1339">
                  <c:v>1.3420000076293945</c:v>
                </c:pt>
                <c:pt idx="1340">
                  <c:v>1.2899999618530273</c:v>
                </c:pt>
                <c:pt idx="1341">
                  <c:v>1.3324999809265137</c:v>
                </c:pt>
                <c:pt idx="1342">
                  <c:v>1.1940000057220459</c:v>
                </c:pt>
                <c:pt idx="1343">
                  <c:v>1.0740000009536743</c:v>
                </c:pt>
                <c:pt idx="1344">
                  <c:v>1.2560000419616699</c:v>
                </c:pt>
                <c:pt idx="1345">
                  <c:v>1.1460000276565552</c:v>
                </c:pt>
                <c:pt idx="1346">
                  <c:v>1.2000000476837158</c:v>
                </c:pt>
                <c:pt idx="1347">
                  <c:v>1.0900000333786011</c:v>
                </c:pt>
                <c:pt idx="1348">
                  <c:v>1.2920000553131104</c:v>
                </c:pt>
                <c:pt idx="1349">
                  <c:v>1.218000054359436</c:v>
                </c:pt>
                <c:pt idx="1350">
                  <c:v>1.2979999780654907</c:v>
                </c:pt>
                <c:pt idx="1351">
                  <c:v>1.190000057220459</c:v>
                </c:pt>
                <c:pt idx="1352">
                  <c:v>1.3240000009536743</c:v>
                </c:pt>
                <c:pt idx="1353">
                  <c:v>1.2380000352859497</c:v>
                </c:pt>
                <c:pt idx="1354">
                  <c:v>1.218000054359436</c:v>
                </c:pt>
                <c:pt idx="1355">
                  <c:v>1.1625000238418579</c:v>
                </c:pt>
                <c:pt idx="1356">
                  <c:v>1.2380000352859497</c:v>
                </c:pt>
                <c:pt idx="1357">
                  <c:v>1.2760000228881836</c:v>
                </c:pt>
                <c:pt idx="1358">
                  <c:v>1.2599999904632568</c:v>
                </c:pt>
                <c:pt idx="1359">
                  <c:v>1.2120000123977661</c:v>
                </c:pt>
                <c:pt idx="1360">
                  <c:v>1.1059999465942383</c:v>
                </c:pt>
                <c:pt idx="1361">
                  <c:v>1.3025000095367432</c:v>
                </c:pt>
                <c:pt idx="1362">
                  <c:v>1.218000054359436</c:v>
                </c:pt>
                <c:pt idx="1363">
                  <c:v>1.2599999904632568</c:v>
                </c:pt>
                <c:pt idx="1364">
                  <c:v>1.2799999713897705</c:v>
                </c:pt>
                <c:pt idx="1365">
                  <c:v>1.2139999866485596</c:v>
                </c:pt>
                <c:pt idx="1366">
                  <c:v>1.1440000534057617</c:v>
                </c:pt>
                <c:pt idx="1367">
                  <c:v>1.2760000228881836</c:v>
                </c:pt>
                <c:pt idx="1368">
                  <c:v>1.121999979019165</c:v>
                </c:pt>
                <c:pt idx="1369">
                  <c:v>1.247499942779541</c:v>
                </c:pt>
                <c:pt idx="1370">
                  <c:v>1.190000057220459</c:v>
                </c:pt>
                <c:pt idx="1371">
                  <c:v>1.2419999837875366</c:v>
                </c:pt>
                <c:pt idx="1372">
                  <c:v>1.2879999876022339</c:v>
                </c:pt>
                <c:pt idx="1373">
                  <c:v>1.1859999895095825</c:v>
                </c:pt>
                <c:pt idx="1374">
                  <c:v>1.3179999589920044</c:v>
                </c:pt>
                <c:pt idx="1375">
                  <c:v>1.1625000238418579</c:v>
                </c:pt>
                <c:pt idx="1376">
                  <c:v>1.2100000381469727</c:v>
                </c:pt>
                <c:pt idx="1377">
                  <c:v>1.3380000591278076</c:v>
                </c:pt>
                <c:pt idx="1378">
                  <c:v>1.3200000524520874</c:v>
                </c:pt>
                <c:pt idx="1379">
                  <c:v>1.3250000476837158</c:v>
                </c:pt>
                <c:pt idx="1380">
                  <c:v>1.3660000562667847</c:v>
                </c:pt>
                <c:pt idx="1381">
                  <c:v>1.3420000076293945</c:v>
                </c:pt>
                <c:pt idx="1382">
                  <c:v>1.309999942779541</c:v>
                </c:pt>
                <c:pt idx="1383">
                  <c:v>1.25</c:v>
                </c:pt>
                <c:pt idx="1384">
                  <c:v>1.3680000305175781</c:v>
                </c:pt>
                <c:pt idx="1385">
                  <c:v>1.3220000267028809</c:v>
                </c:pt>
                <c:pt idx="1386">
                  <c:v>1.2259999513626099</c:v>
                </c:pt>
                <c:pt idx="1387">
                  <c:v>1.4724999666213989</c:v>
                </c:pt>
                <c:pt idx="1388">
                  <c:v>1.5119999647140503</c:v>
                </c:pt>
                <c:pt idx="1389">
                  <c:v>1.3574999570846558</c:v>
                </c:pt>
                <c:pt idx="1390">
                  <c:v>1.3339999914169312</c:v>
                </c:pt>
                <c:pt idx="1391">
                  <c:v>1.5579999685287476</c:v>
                </c:pt>
                <c:pt idx="1392">
                  <c:v>1.4179999828338623</c:v>
                </c:pt>
                <c:pt idx="1393">
                  <c:v>1.5750000476837158</c:v>
                </c:pt>
                <c:pt idx="1394">
                  <c:v>1.3999999761581421</c:v>
                </c:pt>
                <c:pt idx="1395">
                  <c:v>1.3860000371932983</c:v>
                </c:pt>
                <c:pt idx="1396">
                  <c:v>1.4939999580383301</c:v>
                </c:pt>
                <c:pt idx="1397">
                  <c:v>1.5959999561309814</c:v>
                </c:pt>
                <c:pt idx="1398">
                  <c:v>1.4919999837875366</c:v>
                </c:pt>
                <c:pt idx="1399">
                  <c:v>1.406000018119812</c:v>
                </c:pt>
                <c:pt idx="1400">
                  <c:v>1.6200000047683716</c:v>
                </c:pt>
                <c:pt idx="1401">
                  <c:v>1.4700000286102295</c:v>
                </c:pt>
                <c:pt idx="1402">
                  <c:v>1.531999945640564</c:v>
                </c:pt>
                <c:pt idx="1403">
                  <c:v>1.3960000276565552</c:v>
                </c:pt>
                <c:pt idx="1404">
                  <c:v>1.5420000553131104</c:v>
                </c:pt>
                <c:pt idx="1405">
                  <c:v>1.437999963760376</c:v>
                </c:pt>
                <c:pt idx="1406">
                  <c:v>1.5399999618530273</c:v>
                </c:pt>
                <c:pt idx="1407">
                  <c:v>1.4900000095367432</c:v>
                </c:pt>
                <c:pt idx="1408">
                  <c:v>1.5099999904632568</c:v>
                </c:pt>
                <c:pt idx="1409">
                  <c:v>1.4800000190734863</c:v>
                </c:pt>
                <c:pt idx="1410">
                  <c:v>1.5920000076293945</c:v>
                </c:pt>
                <c:pt idx="1411">
                  <c:v>1.4720000028610229</c:v>
                </c:pt>
                <c:pt idx="1412">
                  <c:v>1.5060000419616699</c:v>
                </c:pt>
                <c:pt idx="1413">
                  <c:v>1.565000057220459</c:v>
                </c:pt>
                <c:pt idx="1414">
                  <c:v>1.4579999446868896</c:v>
                </c:pt>
                <c:pt idx="1415">
                  <c:v>1.4600000381469727</c:v>
                </c:pt>
                <c:pt idx="1416">
                  <c:v>1.4819999933242798</c:v>
                </c:pt>
                <c:pt idx="1417">
                  <c:v>1.5060000419616699</c:v>
                </c:pt>
                <c:pt idx="1418">
                  <c:v>1.5360000133514404</c:v>
                </c:pt>
                <c:pt idx="1419">
                  <c:v>1.4960000514984131</c:v>
                </c:pt>
                <c:pt idx="1420">
                  <c:v>1.6180000305175781</c:v>
                </c:pt>
                <c:pt idx="1421">
                  <c:v>1.8380000591278076</c:v>
                </c:pt>
                <c:pt idx="1422">
                  <c:v>1.809999942779541</c:v>
                </c:pt>
                <c:pt idx="1423">
                  <c:v>1.9179999828338623</c:v>
                </c:pt>
                <c:pt idx="1424">
                  <c:v>1.937999963760376</c:v>
                </c:pt>
                <c:pt idx="1425">
                  <c:v>2.0639998912811279</c:v>
                </c:pt>
                <c:pt idx="1426">
                  <c:v>2.3239998817443848</c:v>
                </c:pt>
                <c:pt idx="1427">
                  <c:v>1.8300000429153442</c:v>
                </c:pt>
                <c:pt idx="1428">
                  <c:v>2.369999885559082</c:v>
                </c:pt>
                <c:pt idx="1429">
                  <c:v>2.0739998817443848</c:v>
                </c:pt>
                <c:pt idx="1430">
                  <c:v>2.1180000305175781</c:v>
                </c:pt>
                <c:pt idx="1431">
                  <c:v>2.0299999713897705</c:v>
                </c:pt>
                <c:pt idx="1432">
                  <c:v>2.0980000495910645</c:v>
                </c:pt>
                <c:pt idx="1433">
                  <c:v>2.0220000743865967</c:v>
                </c:pt>
                <c:pt idx="1434">
                  <c:v>2.0775001049041748</c:v>
                </c:pt>
                <c:pt idx="1435">
                  <c:v>2.0999999046325684</c:v>
                </c:pt>
                <c:pt idx="1436">
                  <c:v>2.1059999465942383</c:v>
                </c:pt>
                <c:pt idx="1437">
                  <c:v>2.0280001163482666</c:v>
                </c:pt>
                <c:pt idx="1438">
                  <c:v>2.0699999332427979</c:v>
                </c:pt>
                <c:pt idx="1439">
                  <c:v>2</c:v>
                </c:pt>
                <c:pt idx="1440">
                  <c:v>2.122499942779541</c:v>
                </c:pt>
                <c:pt idx="1441">
                  <c:v>2.1099998950958252</c:v>
                </c:pt>
                <c:pt idx="1442">
                  <c:v>1.9559999704360962</c:v>
                </c:pt>
                <c:pt idx="1443">
                  <c:v>1.8259999752044678</c:v>
                </c:pt>
                <c:pt idx="1444">
                  <c:v>1.7424999475479126</c:v>
                </c:pt>
                <c:pt idx="1445">
                  <c:v>1.6799999475479126</c:v>
                </c:pt>
                <c:pt idx="1446">
                  <c:v>1.5219999551773071</c:v>
                </c:pt>
                <c:pt idx="1447">
                  <c:v>1.8159999847412109</c:v>
                </c:pt>
                <c:pt idx="1448">
                  <c:v>1.9759999513626099</c:v>
                </c:pt>
                <c:pt idx="1449">
                  <c:v>1.8179999589920044</c:v>
                </c:pt>
                <c:pt idx="1450">
                  <c:v>1.7359999418258667</c:v>
                </c:pt>
                <c:pt idx="1451">
                  <c:v>1.8400000333786011</c:v>
                </c:pt>
                <c:pt idx="1452">
                  <c:v>1.812000036239624</c:v>
                </c:pt>
                <c:pt idx="1453">
                  <c:v>1.6720000505447388</c:v>
                </c:pt>
                <c:pt idx="1454">
                  <c:v>1.6399999856948853</c:v>
                </c:pt>
                <c:pt idx="1455">
                  <c:v>1.5140000581741333</c:v>
                </c:pt>
                <c:pt idx="1456">
                  <c:v>1.5019999742507935</c:v>
                </c:pt>
                <c:pt idx="1457">
                  <c:v>1.468000054359436</c:v>
                </c:pt>
                <c:pt idx="1458">
                  <c:v>1.6940000057220459</c:v>
                </c:pt>
                <c:pt idx="1459">
                  <c:v>1.4750000238418579</c:v>
                </c:pt>
                <c:pt idx="1460">
                  <c:v>1.559999942779541</c:v>
                </c:pt>
                <c:pt idx="1461">
                  <c:v>1.5679999589920044</c:v>
                </c:pt>
                <c:pt idx="1462">
                  <c:v>1.7039999961853027</c:v>
                </c:pt>
                <c:pt idx="1463">
                  <c:v>1.715999960899353</c:v>
                </c:pt>
                <c:pt idx="1464">
                  <c:v>1.8424999713897705</c:v>
                </c:pt>
                <c:pt idx="1465">
                  <c:v>1.8999999761581421</c:v>
                </c:pt>
                <c:pt idx="1466">
                  <c:v>1.8940000534057617</c:v>
                </c:pt>
                <c:pt idx="1467">
                  <c:v>1.6779999732971191</c:v>
                </c:pt>
                <c:pt idx="1468">
                  <c:v>1.7740000486373901</c:v>
                </c:pt>
                <c:pt idx="1469">
                  <c:v>1.8020000457763672</c:v>
                </c:pt>
                <c:pt idx="1470">
                  <c:v>2.2239999771118164</c:v>
                </c:pt>
                <c:pt idx="1471">
                  <c:v>2.1099998950958252</c:v>
                </c:pt>
                <c:pt idx="1472">
                  <c:v>1.8400000333786011</c:v>
                </c:pt>
                <c:pt idx="1473">
                  <c:v>1.8949999809265137</c:v>
                </c:pt>
                <c:pt idx="1474">
                  <c:v>1.9579999446868896</c:v>
                </c:pt>
                <c:pt idx="1475">
                  <c:v>1.9179999828338623</c:v>
                </c:pt>
                <c:pt idx="1476">
                  <c:v>1.8919999599456787</c:v>
                </c:pt>
                <c:pt idx="1477">
                  <c:v>1.687999963760376</c:v>
                </c:pt>
                <c:pt idx="1478">
                  <c:v>1.7200000286102295</c:v>
                </c:pt>
                <c:pt idx="1479">
                  <c:v>1.6940000057220459</c:v>
                </c:pt>
                <c:pt idx="1480">
                  <c:v>1.7339999675750732</c:v>
                </c:pt>
                <c:pt idx="1481">
                  <c:v>1.9440000057220459</c:v>
                </c:pt>
                <c:pt idx="1482">
                  <c:v>1.8799999952316284</c:v>
                </c:pt>
                <c:pt idx="1483">
                  <c:v>1.6820000410079956</c:v>
                </c:pt>
                <c:pt idx="1484">
                  <c:v>1.6074999570846558</c:v>
                </c:pt>
                <c:pt idx="1485">
                  <c:v>1.5579999685287476</c:v>
                </c:pt>
                <c:pt idx="1486">
                  <c:v>1.6940000057220459</c:v>
                </c:pt>
                <c:pt idx="1487">
                  <c:v>1.6460000276565552</c:v>
                </c:pt>
                <c:pt idx="1488">
                  <c:v>1.4919999837875366</c:v>
                </c:pt>
                <c:pt idx="1489">
                  <c:v>1.5959999561309814</c:v>
                </c:pt>
                <c:pt idx="1490">
                  <c:v>1.593999981880188</c:v>
                </c:pt>
                <c:pt idx="1491">
                  <c:v>1.5240000486373901</c:v>
                </c:pt>
                <c:pt idx="1492">
                  <c:v>1.4950000047683716</c:v>
                </c:pt>
                <c:pt idx="1493">
                  <c:v>1.5659999847412109</c:v>
                </c:pt>
                <c:pt idx="1494">
                  <c:v>1.6660000085830688</c:v>
                </c:pt>
                <c:pt idx="1495">
                  <c:v>1.7419999837875366</c:v>
                </c:pt>
                <c:pt idx="1496">
                  <c:v>1.8300000429153442</c:v>
                </c:pt>
                <c:pt idx="1497">
                  <c:v>1.9299999475479126</c:v>
                </c:pt>
                <c:pt idx="1498">
                  <c:v>1.8760000467300415</c:v>
                </c:pt>
                <c:pt idx="1499">
                  <c:v>1.843999981880188</c:v>
                </c:pt>
                <c:pt idx="1500">
                  <c:v>1.9559999704360962</c:v>
                </c:pt>
                <c:pt idx="1501">
                  <c:v>2.0859999656677246</c:v>
                </c:pt>
                <c:pt idx="1502">
                  <c:v>2.0999999046325684</c:v>
                </c:pt>
                <c:pt idx="1503">
                  <c:v>2.2820000648498535</c:v>
                </c:pt>
                <c:pt idx="1504">
                  <c:v>2.2300000190734863</c:v>
                </c:pt>
                <c:pt idx="1505">
                  <c:v>2.1500000953674316</c:v>
                </c:pt>
                <c:pt idx="1506">
                  <c:v>1.9819999933242798</c:v>
                </c:pt>
                <c:pt idx="1507">
                  <c:v>1.8839999437332153</c:v>
                </c:pt>
                <c:pt idx="1508">
                  <c:v>2.0179998874664307</c:v>
                </c:pt>
                <c:pt idx="1509">
                  <c:v>2.1500000953674316</c:v>
                </c:pt>
                <c:pt idx="1510">
                  <c:v>2.2039999961853027</c:v>
                </c:pt>
                <c:pt idx="1511">
                  <c:v>2.2850000858306885</c:v>
                </c:pt>
                <c:pt idx="1512">
                  <c:v>2.190000057220459</c:v>
                </c:pt>
                <c:pt idx="1513">
                  <c:v>2.1600000858306885</c:v>
                </c:pt>
                <c:pt idx="1514">
                  <c:v>2.0499999523162842</c:v>
                </c:pt>
                <c:pt idx="1515">
                  <c:v>2.1419999599456787</c:v>
                </c:pt>
                <c:pt idx="1516">
                  <c:v>2.1475000381469727</c:v>
                </c:pt>
                <c:pt idx="1517">
                  <c:v>2.0299999713897705</c:v>
                </c:pt>
                <c:pt idx="1518">
                  <c:v>2.1080000400543213</c:v>
                </c:pt>
                <c:pt idx="1519">
                  <c:v>2.0940001010894775</c:v>
                </c:pt>
                <c:pt idx="1520">
                  <c:v>2.1440000534057617</c:v>
                </c:pt>
                <c:pt idx="1521">
                  <c:v>2.187999963760376</c:v>
                </c:pt>
                <c:pt idx="1522">
                  <c:v>2.1579999923706055</c:v>
                </c:pt>
                <c:pt idx="1523">
                  <c:v>2.2379999160766602</c:v>
                </c:pt>
                <c:pt idx="1524">
                  <c:v>2.1979999542236328</c:v>
                </c:pt>
                <c:pt idx="1525">
                  <c:v>2.2149999141693115</c:v>
                </c:pt>
                <c:pt idx="1526">
                  <c:v>2.0959999561309814</c:v>
                </c:pt>
                <c:pt idx="1527">
                  <c:v>2.0239999294281006</c:v>
                </c:pt>
                <c:pt idx="1528">
                  <c:v>2.059999942779541</c:v>
                </c:pt>
                <c:pt idx="1529">
                  <c:v>1.9720000028610229</c:v>
                </c:pt>
                <c:pt idx="1530">
                  <c:v>2.0824999809265137</c:v>
                </c:pt>
                <c:pt idx="1531">
                  <c:v>2.1540000438690186</c:v>
                </c:pt>
                <c:pt idx="1532">
                  <c:v>2.0199999809265137</c:v>
                </c:pt>
                <c:pt idx="1533">
                  <c:v>1.965999960899353</c:v>
                </c:pt>
                <c:pt idx="1534">
                  <c:v>1.940000057220459</c:v>
                </c:pt>
                <c:pt idx="1535">
                  <c:v>2.002000093460083</c:v>
                </c:pt>
                <c:pt idx="1536">
                  <c:v>2.0799999237060547</c:v>
                </c:pt>
                <c:pt idx="1537">
                  <c:v>2.0940001010894775</c:v>
                </c:pt>
                <c:pt idx="1538">
                  <c:v>2.1500000953674316</c:v>
                </c:pt>
                <c:pt idx="1539">
                  <c:v>2.130000114440918</c:v>
                </c:pt>
                <c:pt idx="1540">
                  <c:v>2.0720000267028809</c:v>
                </c:pt>
                <c:pt idx="1541">
                  <c:v>2.0299999713897705</c:v>
                </c:pt>
                <c:pt idx="1542">
                  <c:v>2.065000057220459</c:v>
                </c:pt>
                <c:pt idx="1543">
                  <c:v>1.8079999685287476</c:v>
                </c:pt>
                <c:pt idx="1544">
                  <c:v>1.8350000381469727</c:v>
                </c:pt>
                <c:pt idx="1545">
                  <c:v>1.8580000400543213</c:v>
                </c:pt>
                <c:pt idx="1546">
                  <c:v>1.8860000371932983</c:v>
                </c:pt>
                <c:pt idx="1547">
                  <c:v>1.8539999723434448</c:v>
                </c:pt>
                <c:pt idx="1548">
                  <c:v>1.8999999761581421</c:v>
                </c:pt>
                <c:pt idx="1549">
                  <c:v>1.9950000047683716</c:v>
                </c:pt>
                <c:pt idx="1550">
                  <c:v>2.0799999237060547</c:v>
                </c:pt>
                <c:pt idx="1551">
                  <c:v>2.0239999294281006</c:v>
                </c:pt>
                <c:pt idx="1552">
                  <c:v>2.0999999046325684</c:v>
                </c:pt>
                <c:pt idx="1553">
                  <c:v>2.1099998950958252</c:v>
                </c:pt>
                <c:pt idx="1554">
                  <c:v>1.9639999866485596</c:v>
                </c:pt>
                <c:pt idx="1555">
                  <c:v>2.0639998912811279</c:v>
                </c:pt>
                <c:pt idx="1556">
                  <c:v>1.9624999761581421</c:v>
                </c:pt>
                <c:pt idx="1557">
                  <c:v>1.9019999504089355</c:v>
                </c:pt>
                <c:pt idx="1558">
                  <c:v>1.871999979019165</c:v>
                </c:pt>
                <c:pt idx="1559">
                  <c:v>1.8619999885559082</c:v>
                </c:pt>
                <c:pt idx="1560">
                  <c:v>1.8059999942779541</c:v>
                </c:pt>
                <c:pt idx="1561">
                  <c:v>1.6779999732971191</c:v>
                </c:pt>
                <c:pt idx="1562">
                  <c:v>1.7439999580383301</c:v>
                </c:pt>
                <c:pt idx="1563">
                  <c:v>1.7649999856948853</c:v>
                </c:pt>
                <c:pt idx="1564">
                  <c:v>1.8760000467300415</c:v>
                </c:pt>
                <c:pt idx="1565">
                  <c:v>1.8600000143051147</c:v>
                </c:pt>
                <c:pt idx="1566">
                  <c:v>1.8839999437332153</c:v>
                </c:pt>
                <c:pt idx="1567">
                  <c:v>1.8240000009536743</c:v>
                </c:pt>
                <c:pt idx="1568">
                  <c:v>1.7825000286102295</c:v>
                </c:pt>
                <c:pt idx="1569">
                  <c:v>1.9019999504089355</c:v>
                </c:pt>
                <c:pt idx="1570">
                  <c:v>1.9140000343322754</c:v>
                </c:pt>
                <c:pt idx="1571">
                  <c:v>1.8739999532699585</c:v>
                </c:pt>
                <c:pt idx="1572">
                  <c:v>1.8680000305175781</c:v>
                </c:pt>
                <c:pt idx="1573">
                  <c:v>1.9179999828338623</c:v>
                </c:pt>
                <c:pt idx="1574">
                  <c:v>1.9739999771118164</c:v>
                </c:pt>
                <c:pt idx="1575">
                  <c:v>2.0079998970031738</c:v>
                </c:pt>
                <c:pt idx="1576">
                  <c:v>2.0780000686645508</c:v>
                </c:pt>
                <c:pt idx="1577">
                  <c:v>1.9850000143051147</c:v>
                </c:pt>
                <c:pt idx="1578">
                  <c:v>2.1766667366027832</c:v>
                </c:pt>
                <c:pt idx="1579">
                  <c:v>2.1019999980926514</c:v>
                </c:pt>
                <c:pt idx="1580">
                  <c:v>2.0639998912811279</c:v>
                </c:pt>
                <c:pt idx="1581">
                  <c:v>2.1140000820159912</c:v>
                </c:pt>
                <c:pt idx="1582">
                  <c:v>1.9299999475479126</c:v>
                </c:pt>
                <c:pt idx="1583">
                  <c:v>2.0079998970031738</c:v>
                </c:pt>
                <c:pt idx="1584">
                  <c:v>2.0420000553131104</c:v>
                </c:pt>
                <c:pt idx="1585">
                  <c:v>2.190000057220459</c:v>
                </c:pt>
                <c:pt idx="1586">
                  <c:v>2.1519999504089355</c:v>
                </c:pt>
                <c:pt idx="1587">
                  <c:v>1.8474999666213989</c:v>
                </c:pt>
                <c:pt idx="1588">
                  <c:v>1.8250000476837158</c:v>
                </c:pt>
                <c:pt idx="1589">
                  <c:v>2.1040000915527344</c:v>
                </c:pt>
                <c:pt idx="1590">
                  <c:v>1.9179999828338623</c:v>
                </c:pt>
                <c:pt idx="1591">
                  <c:v>1.9520000219345093</c:v>
                </c:pt>
                <c:pt idx="1592">
                  <c:v>2.0299999713897705</c:v>
                </c:pt>
                <c:pt idx="1593">
                  <c:v>2.0099999904632568</c:v>
                </c:pt>
                <c:pt idx="1594">
                  <c:v>1.9824999570846558</c:v>
                </c:pt>
                <c:pt idx="1595">
                  <c:v>2.0539999008178711</c:v>
                </c:pt>
                <c:pt idx="1596">
                  <c:v>1.9099999666213989</c:v>
                </c:pt>
                <c:pt idx="1597">
                  <c:v>1.8999999761581421</c:v>
                </c:pt>
                <c:pt idx="1598">
                  <c:v>2.0060000419616699</c:v>
                </c:pt>
                <c:pt idx="1599">
                  <c:v>1.9639999866485596</c:v>
                </c:pt>
                <c:pt idx="1600">
                  <c:v>1.9125000238418579</c:v>
                </c:pt>
                <c:pt idx="1601">
                  <c:v>1.9420000314712524</c:v>
                </c:pt>
                <c:pt idx="1602">
                  <c:v>1.8700000047683716</c:v>
                </c:pt>
                <c:pt idx="1603">
                  <c:v>1.6779999732971191</c:v>
                </c:pt>
                <c:pt idx="1604">
                  <c:v>1.7460000514984131</c:v>
                </c:pt>
                <c:pt idx="1605">
                  <c:v>1.7539999485015869</c:v>
                </c:pt>
                <c:pt idx="1606">
                  <c:v>1.7899999618530273</c:v>
                </c:pt>
                <c:pt idx="1607">
                  <c:v>1.8480000495910645</c:v>
                </c:pt>
                <c:pt idx="1608">
                  <c:v>1.7879999876022339</c:v>
                </c:pt>
                <c:pt idx="1609">
                  <c:v>1.7259999513626099</c:v>
                </c:pt>
                <c:pt idx="1610">
                  <c:v>1.7599999904632568</c:v>
                </c:pt>
                <c:pt idx="1611">
                  <c:v>1.6799999475479126</c:v>
                </c:pt>
                <c:pt idx="1612">
                  <c:v>1.6080000400543213</c:v>
                </c:pt>
                <c:pt idx="1613">
                  <c:v>1.6339999437332153</c:v>
                </c:pt>
                <c:pt idx="1614">
                  <c:v>1.6525000333786011</c:v>
                </c:pt>
                <c:pt idx="1615">
                  <c:v>1.6660000085830688</c:v>
                </c:pt>
                <c:pt idx="1616">
                  <c:v>1.6440000534057617</c:v>
                </c:pt>
                <c:pt idx="1617">
                  <c:v>1.7779999971389771</c:v>
                </c:pt>
                <c:pt idx="1618">
                  <c:v>1.7999999523162842</c:v>
                </c:pt>
                <c:pt idx="1619">
                  <c:v>1.7139999866485596</c:v>
                </c:pt>
                <c:pt idx="1620">
                  <c:v>1.747499942779541</c:v>
                </c:pt>
                <c:pt idx="1621">
                  <c:v>1.8619999885559082</c:v>
                </c:pt>
                <c:pt idx="1622">
                  <c:v>1.8420000076293945</c:v>
                </c:pt>
                <c:pt idx="1623">
                  <c:v>1.8519999980926514</c:v>
                </c:pt>
                <c:pt idx="1624">
                  <c:v>1.9800000190734863</c:v>
                </c:pt>
                <c:pt idx="1625">
                  <c:v>1.9780000448226929</c:v>
                </c:pt>
                <c:pt idx="1626">
                  <c:v>2.0280001163482666</c:v>
                </c:pt>
                <c:pt idx="1627">
                  <c:v>2.0420000553131104</c:v>
                </c:pt>
                <c:pt idx="1628">
                  <c:v>2.0174999237060547</c:v>
                </c:pt>
                <c:pt idx="1629">
                  <c:v>2.1600000858306885</c:v>
                </c:pt>
                <c:pt idx="1630">
                  <c:v>2.2060000896453857</c:v>
                </c:pt>
                <c:pt idx="1631">
                  <c:v>2.247999906539917</c:v>
                </c:pt>
                <c:pt idx="1632">
                  <c:v>2.2760000228881836</c:v>
                </c:pt>
                <c:pt idx="1633">
                  <c:v>2.3180000782012939</c:v>
                </c:pt>
                <c:pt idx="1634">
                  <c:v>2.2874999046325684</c:v>
                </c:pt>
                <c:pt idx="1635">
                  <c:v>2.0160000324249268</c:v>
                </c:pt>
                <c:pt idx="1636">
                  <c:v>2.128000020980835</c:v>
                </c:pt>
                <c:pt idx="1637">
                  <c:v>2.1359999179840088</c:v>
                </c:pt>
                <c:pt idx="1638">
                  <c:v>2.130000114440918</c:v>
                </c:pt>
                <c:pt idx="1639">
                  <c:v>1.9839999675750732</c:v>
                </c:pt>
                <c:pt idx="1640">
                  <c:v>1.9140000343322754</c:v>
                </c:pt>
                <c:pt idx="1641">
                  <c:v>1.934999942779541</c:v>
                </c:pt>
                <c:pt idx="1642">
                  <c:v>2.0499999523162842</c:v>
                </c:pt>
                <c:pt idx="1643">
                  <c:v>1.9800000190734863</c:v>
                </c:pt>
                <c:pt idx="1644">
                  <c:v>2.0099999904632568</c:v>
                </c:pt>
                <c:pt idx="1645">
                  <c:v>2.0580000877380371</c:v>
                </c:pt>
                <c:pt idx="1646">
                  <c:v>1.7875000238418579</c:v>
                </c:pt>
                <c:pt idx="1647">
                  <c:v>1.8300000429153442</c:v>
                </c:pt>
                <c:pt idx="1648">
                  <c:v>1.9049999713897705</c:v>
                </c:pt>
                <c:pt idx="1649">
                  <c:v>1.940000057220459</c:v>
                </c:pt>
                <c:pt idx="1650">
                  <c:v>1.8940000534057617</c:v>
                </c:pt>
                <c:pt idx="1651">
                  <c:v>1.8960000276565552</c:v>
                </c:pt>
                <c:pt idx="1652">
                  <c:v>1.9325000047683716</c:v>
                </c:pt>
                <c:pt idx="1653">
                  <c:v>1.9800000190734863</c:v>
                </c:pt>
                <c:pt idx="1654">
                  <c:v>2.0739998817443848</c:v>
                </c:pt>
                <c:pt idx="1655">
                  <c:v>2.0460000038146973</c:v>
                </c:pt>
                <c:pt idx="1656">
                  <c:v>1.8519999980926514</c:v>
                </c:pt>
                <c:pt idx="1657">
                  <c:v>1.7799999713897705</c:v>
                </c:pt>
                <c:pt idx="1658">
                  <c:v>2.0099999904632568</c:v>
                </c:pt>
                <c:pt idx="1659">
                  <c:v>1.8279999494552612</c:v>
                </c:pt>
                <c:pt idx="1660">
                  <c:v>1.8700000047683716</c:v>
                </c:pt>
                <c:pt idx="1661">
                  <c:v>1.8324999809265137</c:v>
                </c:pt>
                <c:pt idx="1662">
                  <c:v>1.8420000076293945</c:v>
                </c:pt>
                <c:pt idx="1663">
                  <c:v>1.8059999942779541</c:v>
                </c:pt>
                <c:pt idx="1664">
                  <c:v>1.9440000057220459</c:v>
                </c:pt>
                <c:pt idx="1665">
                  <c:v>1.9780000448226929</c:v>
                </c:pt>
                <c:pt idx="1666">
                  <c:v>1.9700000286102295</c:v>
                </c:pt>
                <c:pt idx="1667">
                  <c:v>1.9259999990463257</c:v>
                </c:pt>
                <c:pt idx="1668">
                  <c:v>1.9600000381469727</c:v>
                </c:pt>
                <c:pt idx="1669">
                  <c:v>2.0160000324249268</c:v>
                </c:pt>
                <c:pt idx="1670">
                  <c:v>1.8639999628067017</c:v>
                </c:pt>
                <c:pt idx="1671">
                  <c:v>1.718000054359436</c:v>
                </c:pt>
                <c:pt idx="1672">
                  <c:v>1.7200000286102295</c:v>
                </c:pt>
                <c:pt idx="1673">
                  <c:v>1.7660000324249268</c:v>
                </c:pt>
                <c:pt idx="1674">
                  <c:v>1.6080000400543213</c:v>
                </c:pt>
                <c:pt idx="1675">
                  <c:v>1.6859999895095825</c:v>
                </c:pt>
                <c:pt idx="1676">
                  <c:v>1.7220000028610229</c:v>
                </c:pt>
                <c:pt idx="1677">
                  <c:v>2.0120000839233398</c:v>
                </c:pt>
                <c:pt idx="1678">
                  <c:v>1.7300000190734863</c:v>
                </c:pt>
                <c:pt idx="1679">
                  <c:v>1.781999945640564</c:v>
                </c:pt>
                <c:pt idx="1680">
                  <c:v>1.815000057220459</c:v>
                </c:pt>
                <c:pt idx="1681">
                  <c:v>1.9900000095367432</c:v>
                </c:pt>
                <c:pt idx="1682">
                  <c:v>1.8660000562667847</c:v>
                </c:pt>
                <c:pt idx="1683">
                  <c:v>1.7979999780654907</c:v>
                </c:pt>
                <c:pt idx="1684">
                  <c:v>1.906000018119812</c:v>
                </c:pt>
                <c:pt idx="1685">
                  <c:v>1.6419999599456787</c:v>
                </c:pt>
                <c:pt idx="1686">
                  <c:v>1.6375000476837158</c:v>
                </c:pt>
                <c:pt idx="1687">
                  <c:v>1.6299999952316284</c:v>
                </c:pt>
                <c:pt idx="1688">
                  <c:v>1.7699999809265137</c:v>
                </c:pt>
                <c:pt idx="1689">
                  <c:v>1.593999981880188</c:v>
                </c:pt>
                <c:pt idx="1690">
                  <c:v>1.5299999713897705</c:v>
                </c:pt>
                <c:pt idx="1691">
                  <c:v>1.7680000066757202</c:v>
                </c:pt>
                <c:pt idx="1692">
                  <c:v>1.6360000371932983</c:v>
                </c:pt>
                <c:pt idx="1693">
                  <c:v>1.5475000143051147</c:v>
                </c:pt>
                <c:pt idx="1694">
                  <c:v>1.6940000057220459</c:v>
                </c:pt>
                <c:pt idx="1695">
                  <c:v>1.6100000143051147</c:v>
                </c:pt>
                <c:pt idx="1696">
                  <c:v>1.628000020980835</c:v>
                </c:pt>
                <c:pt idx="1697">
                  <c:v>1.5959999561309814</c:v>
                </c:pt>
                <c:pt idx="1698">
                  <c:v>1.7599999904632568</c:v>
                </c:pt>
                <c:pt idx="1699">
                  <c:v>1.6200000047683716</c:v>
                </c:pt>
                <c:pt idx="1700">
                  <c:v>1.5260000228881836</c:v>
                </c:pt>
                <c:pt idx="1701">
                  <c:v>1.5119999647140503</c:v>
                </c:pt>
                <c:pt idx="1702">
                  <c:v>1.6019999980926514</c:v>
                </c:pt>
                <c:pt idx="1703">
                  <c:v>1.5974999666213989</c:v>
                </c:pt>
                <c:pt idx="1704">
                  <c:v>1.5279999971389771</c:v>
                </c:pt>
                <c:pt idx="1705">
                  <c:v>1.5479999780654907</c:v>
                </c:pt>
                <c:pt idx="1706">
                  <c:v>1.7619999647140503</c:v>
                </c:pt>
                <c:pt idx="1707">
                  <c:v>1.6679999828338623</c:v>
                </c:pt>
                <c:pt idx="1708">
                  <c:v>1.628000020980835</c:v>
                </c:pt>
                <c:pt idx="1709">
                  <c:v>1.5440000295639038</c:v>
                </c:pt>
                <c:pt idx="1710">
                  <c:v>1.3839999437332153</c:v>
                </c:pt>
                <c:pt idx="1711">
                  <c:v>1.4874999523162842</c:v>
                </c:pt>
                <c:pt idx="1712">
                  <c:v>1.4780000448226929</c:v>
                </c:pt>
                <c:pt idx="1713">
                  <c:v>1.4859999418258667</c:v>
                </c:pt>
                <c:pt idx="1714">
                  <c:v>1.4539999961853027</c:v>
                </c:pt>
                <c:pt idx="1715">
                  <c:v>1.3500000238418579</c:v>
                </c:pt>
                <c:pt idx="1716">
                  <c:v>1.5659999847412109</c:v>
                </c:pt>
                <c:pt idx="1717">
                  <c:v>1.5740000009536743</c:v>
                </c:pt>
                <c:pt idx="1718">
                  <c:v>1.6425000429153442</c:v>
                </c:pt>
                <c:pt idx="1719">
                  <c:v>1.5060000419616699</c:v>
                </c:pt>
                <c:pt idx="1720">
                  <c:v>1.5175000429153442</c:v>
                </c:pt>
                <c:pt idx="1721">
                  <c:v>1.6080000400543213</c:v>
                </c:pt>
                <c:pt idx="1722">
                  <c:v>1.5700000524520874</c:v>
                </c:pt>
                <c:pt idx="1723">
                  <c:v>1.7000000476837158</c:v>
                </c:pt>
                <c:pt idx="1724">
                  <c:v>1.5219999551773071</c:v>
                </c:pt>
                <c:pt idx="1725">
                  <c:v>1.5540000200271606</c:v>
                </c:pt>
                <c:pt idx="1726">
                  <c:v>1.4500000476837158</c:v>
                </c:pt>
                <c:pt idx="1727">
                  <c:v>1.5839999914169312</c:v>
                </c:pt>
                <c:pt idx="1728">
                  <c:v>1.6759999990463257</c:v>
                </c:pt>
                <c:pt idx="1729">
                  <c:v>1.6119999885559082</c:v>
                </c:pt>
                <c:pt idx="1730">
                  <c:v>1.5540000200271606</c:v>
                </c:pt>
                <c:pt idx="1731">
                  <c:v>1.6399999856948853</c:v>
                </c:pt>
                <c:pt idx="1732">
                  <c:v>1.5349999666213989</c:v>
                </c:pt>
                <c:pt idx="1733">
                  <c:v>1.6499999761581421</c:v>
                </c:pt>
                <c:pt idx="1734">
                  <c:v>1.6820000410079956</c:v>
                </c:pt>
                <c:pt idx="1735">
                  <c:v>1.6619999408721924</c:v>
                </c:pt>
                <c:pt idx="1736">
                  <c:v>1.5299999713897705</c:v>
                </c:pt>
                <c:pt idx="1737">
                  <c:v>1.6649999618530273</c:v>
                </c:pt>
                <c:pt idx="1738">
                  <c:v>1.690000057220459</c:v>
                </c:pt>
                <c:pt idx="1739">
                  <c:v>1.6660000085830688</c:v>
                </c:pt>
                <c:pt idx="1740">
                  <c:v>1.5520000457763672</c:v>
                </c:pt>
                <c:pt idx="1741">
                  <c:v>1.5</c:v>
                </c:pt>
                <c:pt idx="1742">
                  <c:v>1.5724999904632568</c:v>
                </c:pt>
                <c:pt idx="1743">
                  <c:v>1.5520000457763672</c:v>
                </c:pt>
                <c:pt idx="1744">
                  <c:v>1.5540000200271606</c:v>
                </c:pt>
                <c:pt idx="1745">
                  <c:v>1.562000036239624</c:v>
                </c:pt>
                <c:pt idx="1746">
                  <c:v>1.5149999856948853</c:v>
                </c:pt>
                <c:pt idx="1747">
                  <c:v>1.5299999713897705</c:v>
                </c:pt>
                <c:pt idx="1748">
                  <c:v>1.4919999837875366</c:v>
                </c:pt>
                <c:pt idx="1749">
                  <c:v>1.4939999580383301</c:v>
                </c:pt>
                <c:pt idx="1750">
                  <c:v>1.4850000143051147</c:v>
                </c:pt>
                <c:pt idx="1751">
                  <c:v>1.4739999771118164</c:v>
                </c:pt>
                <c:pt idx="1752">
                  <c:v>1.4880000352859497</c:v>
                </c:pt>
                <c:pt idx="1753">
                  <c:v>1.5119999647140503</c:v>
                </c:pt>
                <c:pt idx="1754">
                  <c:v>1.4600000381469727</c:v>
                </c:pt>
                <c:pt idx="1755">
                  <c:v>1.4099999666213989</c:v>
                </c:pt>
                <c:pt idx="1756">
                  <c:v>1.4240000247955322</c:v>
                </c:pt>
                <c:pt idx="1757">
                  <c:v>1.3999999761581421</c:v>
                </c:pt>
                <c:pt idx="1758">
                  <c:v>1.437999963760376</c:v>
                </c:pt>
                <c:pt idx="1759">
                  <c:v>1.4175000190734863</c:v>
                </c:pt>
                <c:pt idx="1760">
                  <c:v>1.4880000352859497</c:v>
                </c:pt>
                <c:pt idx="1761">
                  <c:v>1.4539999961853027</c:v>
                </c:pt>
                <c:pt idx="1762">
                  <c:v>1.5399999618530273</c:v>
                </c:pt>
                <c:pt idx="1763">
                  <c:v>1.5440000295639038</c:v>
                </c:pt>
                <c:pt idx="1764">
                  <c:v>1.5420000553131104</c:v>
                </c:pt>
                <c:pt idx="1765">
                  <c:v>1.531999945640564</c:v>
                </c:pt>
                <c:pt idx="1766">
                  <c:v>1.5640000104904175</c:v>
                </c:pt>
                <c:pt idx="1767">
                  <c:v>1.5980000495910645</c:v>
                </c:pt>
                <c:pt idx="1768">
                  <c:v>1.5800000429153442</c:v>
                </c:pt>
                <c:pt idx="1769">
                  <c:v>1.6749999523162842</c:v>
                </c:pt>
                <c:pt idx="1770">
                  <c:v>1.5880000591278076</c:v>
                </c:pt>
                <c:pt idx="1771">
                  <c:v>1.5260000228881836</c:v>
                </c:pt>
                <c:pt idx="1772">
                  <c:v>1.5700000524520874</c:v>
                </c:pt>
                <c:pt idx="1773">
                  <c:v>1.5579999685287476</c:v>
                </c:pt>
                <c:pt idx="1774">
                  <c:v>1.5325000286102295</c:v>
                </c:pt>
                <c:pt idx="1775">
                  <c:v>1.5</c:v>
                </c:pt>
                <c:pt idx="1776">
                  <c:v>1.5099999904632568</c:v>
                </c:pt>
                <c:pt idx="1777">
                  <c:v>1.5219999551773071</c:v>
                </c:pt>
                <c:pt idx="1778">
                  <c:v>1.4839999675750732</c:v>
                </c:pt>
                <c:pt idx="1779">
                  <c:v>1.531999945640564</c:v>
                </c:pt>
                <c:pt idx="1780">
                  <c:v>1.559999942779541</c:v>
                </c:pt>
                <c:pt idx="1781">
                  <c:v>1.5720000267028809</c:v>
                </c:pt>
                <c:pt idx="1782">
                  <c:v>1.6239999532699585</c:v>
                </c:pt>
                <c:pt idx="1783">
                  <c:v>1.5774999856948853</c:v>
                </c:pt>
                <c:pt idx="1784">
                  <c:v>1.5460000038146973</c:v>
                </c:pt>
                <c:pt idx="1785">
                  <c:v>1.5720000267028809</c:v>
                </c:pt>
                <c:pt idx="1786">
                  <c:v>1.6119999885559082</c:v>
                </c:pt>
                <c:pt idx="1787">
                  <c:v>1.6100000143051147</c:v>
                </c:pt>
                <c:pt idx="1788">
                  <c:v>1.5800000429153442</c:v>
                </c:pt>
                <c:pt idx="1789">
                  <c:v>1.6380000114440918</c:v>
                </c:pt>
                <c:pt idx="1790">
                  <c:v>1.6019999980926514</c:v>
                </c:pt>
                <c:pt idx="1791">
                  <c:v>1.6959999799728394</c:v>
                </c:pt>
                <c:pt idx="1792">
                  <c:v>1.7575000524520874</c:v>
                </c:pt>
                <c:pt idx="1793">
                  <c:v>1.8459999561309814</c:v>
                </c:pt>
                <c:pt idx="1794">
                  <c:v>1.8324999809265137</c:v>
                </c:pt>
                <c:pt idx="1795">
                  <c:v>1.7760000228881836</c:v>
                </c:pt>
                <c:pt idx="1796">
                  <c:v>1.8020000457763672</c:v>
                </c:pt>
                <c:pt idx="1797">
                  <c:v>1.8059999942779541</c:v>
                </c:pt>
                <c:pt idx="1798">
                  <c:v>1.8140000104904175</c:v>
                </c:pt>
                <c:pt idx="1799">
                  <c:v>1.8500000238418579</c:v>
                </c:pt>
                <c:pt idx="1800">
                  <c:v>1.8424999713897705</c:v>
                </c:pt>
                <c:pt idx="1801">
                  <c:v>1.7400000095367432</c:v>
                </c:pt>
                <c:pt idx="1802">
                  <c:v>1.7424999475479126</c:v>
                </c:pt>
                <c:pt idx="1803">
                  <c:v>1.6599999666213989</c:v>
                </c:pt>
                <c:pt idx="1804">
                  <c:v>1.6799999475479126</c:v>
                </c:pt>
                <c:pt idx="1805">
                  <c:v>1.6779999732971191</c:v>
                </c:pt>
                <c:pt idx="1806">
                  <c:v>1.6920000314712524</c:v>
                </c:pt>
                <c:pt idx="1807">
                  <c:v>1.7000000476837158</c:v>
                </c:pt>
                <c:pt idx="1808">
                  <c:v>1.6299999952316284</c:v>
                </c:pt>
                <c:pt idx="1809">
                  <c:v>1.628000020980835</c:v>
                </c:pt>
                <c:pt idx="1810">
                  <c:v>1.6319999694824219</c:v>
                </c:pt>
                <c:pt idx="1811">
                  <c:v>1.6260000467300415</c:v>
                </c:pt>
                <c:pt idx="1812">
                  <c:v>1.5460000038146973</c:v>
                </c:pt>
                <c:pt idx="1813">
                  <c:v>1.5379999876022339</c:v>
                </c:pt>
                <c:pt idx="1814">
                  <c:v>1.5075000524520874</c:v>
                </c:pt>
                <c:pt idx="1815">
                  <c:v>1.5119999647140503</c:v>
                </c:pt>
                <c:pt idx="1816">
                  <c:v>1.5119999647140503</c:v>
                </c:pt>
                <c:pt idx="1817">
                  <c:v>1.4520000219345093</c:v>
                </c:pt>
                <c:pt idx="1818">
                  <c:v>1.437999963760376</c:v>
                </c:pt>
                <c:pt idx="1819">
                  <c:v>1.4919999837875366</c:v>
                </c:pt>
                <c:pt idx="1820">
                  <c:v>1.5659999847412109</c:v>
                </c:pt>
                <c:pt idx="1821">
                  <c:v>1.5900000333786011</c:v>
                </c:pt>
                <c:pt idx="1822">
                  <c:v>1.6139999628067017</c:v>
                </c:pt>
                <c:pt idx="1823">
                  <c:v>1.5820000171661377</c:v>
                </c:pt>
                <c:pt idx="1824">
                  <c:v>1.534000039100647</c:v>
                </c:pt>
                <c:pt idx="1825">
                  <c:v>1.5640000104904175</c:v>
                </c:pt>
                <c:pt idx="1826">
                  <c:v>1.6124999523162842</c:v>
                </c:pt>
                <c:pt idx="1827">
                  <c:v>1.6440000534057617</c:v>
                </c:pt>
                <c:pt idx="1828">
                  <c:v>1.7319999933242798</c:v>
                </c:pt>
                <c:pt idx="1829">
                  <c:v>1.6740000247955322</c:v>
                </c:pt>
                <c:pt idx="1830">
                  <c:v>1.6679999828338623</c:v>
                </c:pt>
                <c:pt idx="1831">
                  <c:v>1.6139999628067017</c:v>
                </c:pt>
                <c:pt idx="1832">
                  <c:v>1.6180000305175781</c:v>
                </c:pt>
                <c:pt idx="1833">
                  <c:v>1.6679999828338623</c:v>
                </c:pt>
                <c:pt idx="1834">
                  <c:v>1.6759999990463257</c:v>
                </c:pt>
                <c:pt idx="1835">
                  <c:v>1.6799999475479126</c:v>
                </c:pt>
                <c:pt idx="1836">
                  <c:v>1.6419999599456787</c:v>
                </c:pt>
                <c:pt idx="1837">
                  <c:v>1.6940000057220459</c:v>
                </c:pt>
                <c:pt idx="1838">
                  <c:v>1.7059999704360962</c:v>
                </c:pt>
                <c:pt idx="1839">
                  <c:v>1.6759999990463257</c:v>
                </c:pt>
                <c:pt idx="1840">
                  <c:v>1.5874999761581421</c:v>
                </c:pt>
                <c:pt idx="1841">
                  <c:v>1.5759999752044678</c:v>
                </c:pt>
                <c:pt idx="1842">
                  <c:v>1.6299999952316284</c:v>
                </c:pt>
                <c:pt idx="1843">
                  <c:v>1.6740000247955322</c:v>
                </c:pt>
                <c:pt idx="1844">
                  <c:v>1.6859999895095825</c:v>
                </c:pt>
                <c:pt idx="1845">
                  <c:v>1.628000020980835</c:v>
                </c:pt>
                <c:pt idx="1846">
                  <c:v>1.6050000190734863</c:v>
                </c:pt>
                <c:pt idx="1847">
                  <c:v>1.6480000019073486</c:v>
                </c:pt>
                <c:pt idx="1848">
                  <c:v>1.628000020980835</c:v>
                </c:pt>
                <c:pt idx="1849">
                  <c:v>1.562000036239624</c:v>
                </c:pt>
                <c:pt idx="1850">
                  <c:v>1.534000039100647</c:v>
                </c:pt>
                <c:pt idx="1851">
                  <c:v>1.5099999904632568</c:v>
                </c:pt>
                <c:pt idx="1852">
                  <c:v>1.5249999761581421</c:v>
                </c:pt>
                <c:pt idx="1853">
                  <c:v>1.5060000419616699</c:v>
                </c:pt>
                <c:pt idx="1854">
                  <c:v>1.4624999761581421</c:v>
                </c:pt>
                <c:pt idx="1855">
                  <c:v>1.4240000247955322</c:v>
                </c:pt>
                <c:pt idx="1856">
                  <c:v>1.4839999675750732</c:v>
                </c:pt>
                <c:pt idx="1857">
                  <c:v>1.5119999647140503</c:v>
                </c:pt>
                <c:pt idx="1858">
                  <c:v>1.5499999523162842</c:v>
                </c:pt>
                <c:pt idx="1859">
                  <c:v>1.5249999761581421</c:v>
                </c:pt>
                <c:pt idx="1860">
                  <c:v>1.6260000467300415</c:v>
                </c:pt>
                <c:pt idx="1861">
                  <c:v>1.6119999885559082</c:v>
                </c:pt>
                <c:pt idx="1862">
                  <c:v>1.6039999723434448</c:v>
                </c:pt>
                <c:pt idx="1863">
                  <c:v>1.5820000171661377</c:v>
                </c:pt>
                <c:pt idx="1864">
                  <c:v>1.534000039100647</c:v>
                </c:pt>
                <c:pt idx="1865">
                  <c:v>1.4859999418258667</c:v>
                </c:pt>
                <c:pt idx="1866">
                  <c:v>1.4759999513626099</c:v>
                </c:pt>
                <c:pt idx="1867">
                  <c:v>1.4800000190734863</c:v>
                </c:pt>
                <c:pt idx="1868">
                  <c:v>1.4900000095367432</c:v>
                </c:pt>
                <c:pt idx="1869">
                  <c:v>1.5099999904632568</c:v>
                </c:pt>
                <c:pt idx="1870">
                  <c:v>1.4980000257492065</c:v>
                </c:pt>
                <c:pt idx="1871">
                  <c:v>1.4739999771118164</c:v>
                </c:pt>
                <c:pt idx="1872">
                  <c:v>1.5299999713897705</c:v>
                </c:pt>
                <c:pt idx="1873">
                  <c:v>1.5175000429153442</c:v>
                </c:pt>
                <c:pt idx="1874">
                  <c:v>1.5080000162124634</c:v>
                </c:pt>
                <c:pt idx="1875">
                  <c:v>1.5420000553131104</c:v>
                </c:pt>
                <c:pt idx="1876">
                  <c:v>1.5540000200271606</c:v>
                </c:pt>
                <c:pt idx="1877">
                  <c:v>1.5839999914169312</c:v>
                </c:pt>
                <c:pt idx="1878">
                  <c:v>1.5299999713897705</c:v>
                </c:pt>
                <c:pt idx="1879">
                  <c:v>1.6260000467300415</c:v>
                </c:pt>
                <c:pt idx="1880">
                  <c:v>1.7000000476837158</c:v>
                </c:pt>
                <c:pt idx="1881">
                  <c:v>1.8059999942779541</c:v>
                </c:pt>
                <c:pt idx="1882">
                  <c:v>1.9119999408721924</c:v>
                </c:pt>
                <c:pt idx="1883">
                  <c:v>1.8040000200271606</c:v>
                </c:pt>
                <c:pt idx="1884">
                  <c:v>1.9240000247955322</c:v>
                </c:pt>
                <c:pt idx="1885">
                  <c:v>1.8960000276565552</c:v>
                </c:pt>
                <c:pt idx="1886">
                  <c:v>1.8999999761581421</c:v>
                </c:pt>
                <c:pt idx="1887">
                  <c:v>1.9774999618530273</c:v>
                </c:pt>
                <c:pt idx="1888">
                  <c:v>1.8940000534057617</c:v>
                </c:pt>
                <c:pt idx="1889">
                  <c:v>1.7719999551773071</c:v>
                </c:pt>
                <c:pt idx="1890">
                  <c:v>1.8079999685287476</c:v>
                </c:pt>
                <c:pt idx="1891">
                  <c:v>1.8020000457763672</c:v>
                </c:pt>
                <c:pt idx="1892">
                  <c:v>1.7300000190734863</c:v>
                </c:pt>
                <c:pt idx="1893">
                  <c:v>1.8300000429153442</c:v>
                </c:pt>
                <c:pt idx="1894">
                  <c:v>1.9359999895095825</c:v>
                </c:pt>
                <c:pt idx="1895">
                  <c:v>1.871999979019165</c:v>
                </c:pt>
                <c:pt idx="1896">
                  <c:v>1.9240000247955322</c:v>
                </c:pt>
                <c:pt idx="1897">
                  <c:v>2.0250000953674316</c:v>
                </c:pt>
                <c:pt idx="1898">
                  <c:v>2.1649999618530273</c:v>
                </c:pt>
                <c:pt idx="1899">
                  <c:v>2.1559998989105225</c:v>
                </c:pt>
                <c:pt idx="1900">
                  <c:v>1.9919999837875366</c:v>
                </c:pt>
                <c:pt idx="1901">
                  <c:v>1.9900000095367432</c:v>
                </c:pt>
                <c:pt idx="1902">
                  <c:v>2.0160000324249268</c:v>
                </c:pt>
                <c:pt idx="1903">
                  <c:v>1.9919999837875366</c:v>
                </c:pt>
                <c:pt idx="1904">
                  <c:v>2.1800000667572021</c:v>
                </c:pt>
                <c:pt idx="1905">
                  <c:v>2.0260000228881836</c:v>
                </c:pt>
                <c:pt idx="1906">
                  <c:v>1.9950000047683716</c:v>
                </c:pt>
                <c:pt idx="1907">
                  <c:v>1.8940000534057617</c:v>
                </c:pt>
                <c:pt idx="1908">
                  <c:v>1.9919999837875366</c:v>
                </c:pt>
                <c:pt idx="1909">
                  <c:v>2.0260000228881836</c:v>
                </c:pt>
                <c:pt idx="1910">
                  <c:v>1.9774999618530273</c:v>
                </c:pt>
                <c:pt idx="1911">
                  <c:v>2.1819999217987061</c:v>
                </c:pt>
                <c:pt idx="1912">
                  <c:v>2.5380001068115234</c:v>
                </c:pt>
                <c:pt idx="1913">
                  <c:v>2.4360001087188721</c:v>
                </c:pt>
                <c:pt idx="1914">
                  <c:v>2.6440000534057617</c:v>
                </c:pt>
                <c:pt idx="1915">
                  <c:v>2.4300000667572021</c:v>
                </c:pt>
                <c:pt idx="1916">
                  <c:v>2.3499999046325684</c:v>
                </c:pt>
                <c:pt idx="1917">
                  <c:v>2.309999942779541</c:v>
                </c:pt>
                <c:pt idx="1918">
                  <c:v>2.3519999980926514</c:v>
                </c:pt>
                <c:pt idx="1919">
                  <c:v>2.1619999408721924</c:v>
                </c:pt>
                <c:pt idx="1920">
                  <c:v>2.2000000476837158</c:v>
                </c:pt>
                <c:pt idx="1921">
                  <c:v>2.2260000705718994</c:v>
                </c:pt>
                <c:pt idx="1922">
                  <c:v>2.2219998836517334</c:v>
                </c:pt>
                <c:pt idx="1923">
                  <c:v>2.1440000534057617</c:v>
                </c:pt>
                <c:pt idx="1924">
                  <c:v>2.1400001049041748</c:v>
                </c:pt>
                <c:pt idx="1925">
                  <c:v>2.0639998912811279</c:v>
                </c:pt>
                <c:pt idx="1926">
                  <c:v>2.1059999465942383</c:v>
                </c:pt>
                <c:pt idx="1927">
                  <c:v>2.128000020980835</c:v>
                </c:pt>
                <c:pt idx="1928">
                  <c:v>2.2279999256134033</c:v>
                </c:pt>
                <c:pt idx="1929">
                  <c:v>2.3959999084472656</c:v>
                </c:pt>
                <c:pt idx="1930">
                  <c:v>2.3650000095367432</c:v>
                </c:pt>
                <c:pt idx="1931">
                  <c:v>2.4800000190734863</c:v>
                </c:pt>
                <c:pt idx="1932">
                  <c:v>2.2379999160766602</c:v>
                </c:pt>
                <c:pt idx="1933">
                  <c:v>2.5260000228881836</c:v>
                </c:pt>
                <c:pt idx="1934">
                  <c:v>2.5</c:v>
                </c:pt>
                <c:pt idx="1935">
                  <c:v>2.5299999713897705</c:v>
                </c:pt>
                <c:pt idx="1936">
                  <c:v>2.6400001049041748</c:v>
                </c:pt>
                <c:pt idx="1937">
                  <c:v>2.6459999084472656</c:v>
                </c:pt>
                <c:pt idx="1938">
                  <c:v>2.6050000190734863</c:v>
                </c:pt>
                <c:pt idx="1939">
                  <c:v>2.6679999828338623</c:v>
                </c:pt>
                <c:pt idx="1940">
                  <c:v>2.3059999942779541</c:v>
                </c:pt>
                <c:pt idx="1941">
                  <c:v>2.1719999313354492</c:v>
                </c:pt>
                <c:pt idx="1942">
                  <c:v>2.2920000553131104</c:v>
                </c:pt>
                <c:pt idx="1943">
                  <c:v>2.4219999313354492</c:v>
                </c:pt>
                <c:pt idx="1944">
                  <c:v>2.2025001049041748</c:v>
                </c:pt>
                <c:pt idx="1945">
                  <c:v>2.4600000381469727</c:v>
                </c:pt>
                <c:pt idx="1946">
                  <c:v>2.3220000267028809</c:v>
                </c:pt>
                <c:pt idx="1947">
                  <c:v>2.502000093460083</c:v>
                </c:pt>
                <c:pt idx="1948">
                  <c:v>2.4119999408721924</c:v>
                </c:pt>
                <c:pt idx="1949">
                  <c:v>2.3924999237060547</c:v>
                </c:pt>
                <c:pt idx="1950">
                  <c:v>2.7279999256134033</c:v>
                </c:pt>
                <c:pt idx="1951">
                  <c:v>3.0325000286102295</c:v>
                </c:pt>
                <c:pt idx="1952">
                  <c:v>2.8619999885559082</c:v>
                </c:pt>
                <c:pt idx="1953">
                  <c:v>2.8440001010894775</c:v>
                </c:pt>
                <c:pt idx="1954">
                  <c:v>3.002000093460083</c:v>
                </c:pt>
                <c:pt idx="1955">
                  <c:v>2.9483332633972168</c:v>
                </c:pt>
                <c:pt idx="1956">
                  <c:v>2.6480000019073486</c:v>
                </c:pt>
                <c:pt idx="1957">
                  <c:v>2.5724999904632568</c:v>
                </c:pt>
                <c:pt idx="1958">
                  <c:v>2.4660000801086426</c:v>
                </c:pt>
                <c:pt idx="1959">
                  <c:v>2.2320001125335693</c:v>
                </c:pt>
                <c:pt idx="1960">
                  <c:v>2.2999999523162842</c:v>
                </c:pt>
                <c:pt idx="1961">
                  <c:v>2.4049999713897705</c:v>
                </c:pt>
                <c:pt idx="1962">
                  <c:v>2.2079999446868896</c:v>
                </c:pt>
                <c:pt idx="1963">
                  <c:v>2.0999999046325684</c:v>
                </c:pt>
                <c:pt idx="1964">
                  <c:v>2.252000093460083</c:v>
                </c:pt>
                <c:pt idx="1965">
                  <c:v>2.1740000247955322</c:v>
                </c:pt>
                <c:pt idx="1966">
                  <c:v>2.2939999103546143</c:v>
                </c:pt>
                <c:pt idx="1967">
                  <c:v>2.1180000305175781</c:v>
                </c:pt>
                <c:pt idx="1968">
                  <c:v>1.8960000276565552</c:v>
                </c:pt>
                <c:pt idx="1969">
                  <c:v>2.005000114440918</c:v>
                </c:pt>
                <c:pt idx="1970">
                  <c:v>1.8919999599456787</c:v>
                </c:pt>
                <c:pt idx="1971">
                  <c:v>1.7779999971389771</c:v>
                </c:pt>
                <c:pt idx="1972">
                  <c:v>1.5920000076293945</c:v>
                </c:pt>
                <c:pt idx="1973">
                  <c:v>1.6339999437332153</c:v>
                </c:pt>
                <c:pt idx="1974">
                  <c:v>1.6799999475479126</c:v>
                </c:pt>
                <c:pt idx="1975">
                  <c:v>1.3174999952316284</c:v>
                </c:pt>
                <c:pt idx="1976">
                  <c:v>1.2979999780654907</c:v>
                </c:pt>
                <c:pt idx="1977">
                  <c:v>1.4279999732971191</c:v>
                </c:pt>
                <c:pt idx="1978">
                  <c:v>1.8300000429153442</c:v>
                </c:pt>
                <c:pt idx="1979">
                  <c:v>1.6319999694824219</c:v>
                </c:pt>
                <c:pt idx="1980">
                  <c:v>1.8880000114440918</c:v>
                </c:pt>
                <c:pt idx="1981">
                  <c:v>1.8624999523162842</c:v>
                </c:pt>
                <c:pt idx="1982">
                  <c:v>1.7460000514984131</c:v>
                </c:pt>
                <c:pt idx="1983">
                  <c:v>1.5499999523162842</c:v>
                </c:pt>
                <c:pt idx="1984">
                  <c:v>1.4839999675750732</c:v>
                </c:pt>
                <c:pt idx="1985">
                  <c:v>1.5800000429153442</c:v>
                </c:pt>
                <c:pt idx="1986">
                  <c:v>1.437999963760376</c:v>
                </c:pt>
                <c:pt idx="1987">
                  <c:v>1.7740000486373901</c:v>
                </c:pt>
                <c:pt idx="1988">
                  <c:v>1.6499999761581421</c:v>
                </c:pt>
                <c:pt idx="1989">
                  <c:v>1.7400000095367432</c:v>
                </c:pt>
                <c:pt idx="1990">
                  <c:v>1.6475000381469727</c:v>
                </c:pt>
                <c:pt idx="1991">
                  <c:v>1.656000018119812</c:v>
                </c:pt>
                <c:pt idx="1992">
                  <c:v>1.5800000429153442</c:v>
                </c:pt>
                <c:pt idx="1993">
                  <c:v>1.7059999704360962</c:v>
                </c:pt>
                <c:pt idx="1994">
                  <c:v>1.7059999704360962</c:v>
                </c:pt>
                <c:pt idx="1995">
                  <c:v>1.5049999952316284</c:v>
                </c:pt>
                <c:pt idx="1996">
                  <c:v>1.5</c:v>
                </c:pt>
                <c:pt idx="1997">
                  <c:v>1.5060000419616699</c:v>
                </c:pt>
                <c:pt idx="1998">
                  <c:v>1.5379999876022339</c:v>
                </c:pt>
                <c:pt idx="1999">
                  <c:v>1.4474999904632568</c:v>
                </c:pt>
                <c:pt idx="2000">
                  <c:v>1.5299999713897705</c:v>
                </c:pt>
                <c:pt idx="2001">
                  <c:v>1.468999981880188</c:v>
                </c:pt>
                <c:pt idx="2002">
                  <c:v>1.2779999971389771</c:v>
                </c:pt>
                <c:pt idx="2003">
                  <c:v>1.2480000257492065</c:v>
                </c:pt>
                <c:pt idx="2004">
                  <c:v>1.2860000133514404</c:v>
                </c:pt>
                <c:pt idx="2005">
                  <c:v>1.2669999599456787</c:v>
                </c:pt>
                <c:pt idx="2006">
                  <c:v>1.2599999904632568</c:v>
                </c:pt>
                <c:pt idx="2007">
                  <c:v>1.2640000581741333</c:v>
                </c:pt>
                <c:pt idx="2008">
                  <c:v>1.3075000047683716</c:v>
                </c:pt>
                <c:pt idx="2009">
                  <c:v>1.3259999752044678</c:v>
                </c:pt>
                <c:pt idx="2010">
                  <c:v>1.343999981880188</c:v>
                </c:pt>
                <c:pt idx="2011">
                  <c:v>1.3040000200271606</c:v>
                </c:pt>
                <c:pt idx="2012">
                  <c:v>1.2100000381469727</c:v>
                </c:pt>
                <c:pt idx="2013">
                  <c:v>1.3279999494552612</c:v>
                </c:pt>
                <c:pt idx="2014">
                  <c:v>1.3539999723434448</c:v>
                </c:pt>
                <c:pt idx="2015">
                  <c:v>1.2339999675750732</c:v>
                </c:pt>
                <c:pt idx="2016">
                  <c:v>1.2779999971389771</c:v>
                </c:pt>
                <c:pt idx="2017">
                  <c:v>1.2280000448226929</c:v>
                </c:pt>
                <c:pt idx="2018">
                  <c:v>1.2100000381469727</c:v>
                </c:pt>
                <c:pt idx="2019">
                  <c:v>1.2599999904632568</c:v>
                </c:pt>
                <c:pt idx="2020">
                  <c:v>1.2000000476837158</c:v>
                </c:pt>
                <c:pt idx="2021">
                  <c:v>1.2680000066757202</c:v>
                </c:pt>
                <c:pt idx="2022">
                  <c:v>1.2719999551773071</c:v>
                </c:pt>
                <c:pt idx="2023">
                  <c:v>1.3940000534057617</c:v>
                </c:pt>
                <c:pt idx="2024">
                  <c:v>1.3919999599456787</c:v>
                </c:pt>
                <c:pt idx="2025">
                  <c:v>1.4600000381469727</c:v>
                </c:pt>
                <c:pt idx="2026">
                  <c:v>1.5479999780654907</c:v>
                </c:pt>
                <c:pt idx="2027">
                  <c:v>1.4550000429153442</c:v>
                </c:pt>
                <c:pt idx="2028">
                  <c:v>1.5039999485015869</c:v>
                </c:pt>
                <c:pt idx="2029">
                  <c:v>1.4859999418258667</c:v>
                </c:pt>
                <c:pt idx="2030">
                  <c:v>1.5</c:v>
                </c:pt>
                <c:pt idx="2031">
                  <c:v>1.5659999847412109</c:v>
                </c:pt>
                <c:pt idx="2032">
                  <c:v>1.5724999904632568</c:v>
                </c:pt>
                <c:pt idx="2033">
                  <c:v>1.4960000514984131</c:v>
                </c:pt>
                <c:pt idx="2034">
                  <c:v>1.6019999980926514</c:v>
                </c:pt>
                <c:pt idx="2035">
                  <c:v>1.5019999742507935</c:v>
                </c:pt>
                <c:pt idx="2036">
                  <c:v>1.531999945640564</c:v>
                </c:pt>
                <c:pt idx="2037">
                  <c:v>1.6460000276565552</c:v>
                </c:pt>
                <c:pt idx="2038">
                  <c:v>1.7960000038146973</c:v>
                </c:pt>
                <c:pt idx="2039">
                  <c:v>1.8079999685287476</c:v>
                </c:pt>
                <c:pt idx="2040">
                  <c:v>1.7439999580383301</c:v>
                </c:pt>
                <c:pt idx="2041">
                  <c:v>1.6599999666213989</c:v>
                </c:pt>
                <c:pt idx="2042">
                  <c:v>1.621999979019165</c:v>
                </c:pt>
                <c:pt idx="2043">
                  <c:v>1.7300000190734863</c:v>
                </c:pt>
                <c:pt idx="2044">
                  <c:v>1.781999945640564</c:v>
                </c:pt>
                <c:pt idx="2045">
                  <c:v>1.7979999780654907</c:v>
                </c:pt>
                <c:pt idx="2046">
                  <c:v>1.7324999570846558</c:v>
                </c:pt>
                <c:pt idx="2047">
                  <c:v>1.6720000505447388</c:v>
                </c:pt>
                <c:pt idx="2048">
                  <c:v>1.5720000267028809</c:v>
                </c:pt>
                <c:pt idx="2049">
                  <c:v>1.6160000562667847</c:v>
                </c:pt>
                <c:pt idx="2050">
                  <c:v>1.5325000286102295</c:v>
                </c:pt>
                <c:pt idx="2051">
                  <c:v>1.5260000228881836</c:v>
                </c:pt>
                <c:pt idx="2052">
                  <c:v>1.5549999475479126</c:v>
                </c:pt>
                <c:pt idx="2053">
                  <c:v>1.559999942779541</c:v>
                </c:pt>
                <c:pt idx="2054">
                  <c:v>1.4859999418258667</c:v>
                </c:pt>
                <c:pt idx="2055">
                  <c:v>1.4099999666213989</c:v>
                </c:pt>
                <c:pt idx="2056">
                  <c:v>1.4479999542236328</c:v>
                </c:pt>
                <c:pt idx="2057">
                  <c:v>1.4819999933242798</c:v>
                </c:pt>
                <c:pt idx="2058">
                  <c:v>1.3700000047683716</c:v>
                </c:pt>
                <c:pt idx="2059">
                  <c:v>1.3539999723434448</c:v>
                </c:pt>
                <c:pt idx="2060">
                  <c:v>1.3224999904632568</c:v>
                </c:pt>
                <c:pt idx="2061">
                  <c:v>1.3980000019073486</c:v>
                </c:pt>
                <c:pt idx="2062">
                  <c:v>1.2740000486373901</c:v>
                </c:pt>
                <c:pt idx="2063">
                  <c:v>1.3660000562667847</c:v>
                </c:pt>
                <c:pt idx="2064">
                  <c:v>1.3960000276565552</c:v>
                </c:pt>
                <c:pt idx="2065">
                  <c:v>1.4924999475479126</c:v>
                </c:pt>
                <c:pt idx="2066">
                  <c:v>1.3980000019073486</c:v>
                </c:pt>
                <c:pt idx="2067">
                  <c:v>1.4160000085830688</c:v>
                </c:pt>
                <c:pt idx="2068">
                  <c:v>1.4720000028610229</c:v>
                </c:pt>
                <c:pt idx="2069">
                  <c:v>1.4259999990463257</c:v>
                </c:pt>
                <c:pt idx="2070">
                  <c:v>1.3860000371932983</c:v>
                </c:pt>
                <c:pt idx="2071">
                  <c:v>1.3339999914169312</c:v>
                </c:pt>
                <c:pt idx="2072">
                  <c:v>1.4019999504089355</c:v>
                </c:pt>
                <c:pt idx="2073">
                  <c:v>1.3899999856948853</c:v>
                </c:pt>
                <c:pt idx="2074">
                  <c:v>1.4240000247955322</c:v>
                </c:pt>
                <c:pt idx="2075">
                  <c:v>1.468000054359436</c:v>
                </c:pt>
                <c:pt idx="2076">
                  <c:v>1.4320000410079956</c:v>
                </c:pt>
                <c:pt idx="2077">
                  <c:v>1.4559999704360962</c:v>
                </c:pt>
                <c:pt idx="2078">
                  <c:v>1.4960000514984131</c:v>
                </c:pt>
                <c:pt idx="2079">
                  <c:v>1.5399999618530273</c:v>
                </c:pt>
                <c:pt idx="2080">
                  <c:v>1.4900000095367432</c:v>
                </c:pt>
                <c:pt idx="2081">
                  <c:v>1.5080000162124634</c:v>
                </c:pt>
                <c:pt idx="2082">
                  <c:v>1.5440000295639038</c:v>
                </c:pt>
                <c:pt idx="2083">
                  <c:v>1.4019999504089355</c:v>
                </c:pt>
                <c:pt idx="2084">
                  <c:v>1.4800000190734863</c:v>
                </c:pt>
                <c:pt idx="2085">
                  <c:v>1.5700000524520874</c:v>
                </c:pt>
                <c:pt idx="2086">
                  <c:v>1.5540000200271606</c:v>
                </c:pt>
                <c:pt idx="2087">
                  <c:v>1.5839999914169312</c:v>
                </c:pt>
                <c:pt idx="2088">
                  <c:v>1.7660000324249268</c:v>
                </c:pt>
                <c:pt idx="2089">
                  <c:v>2.0499999523162842</c:v>
                </c:pt>
                <c:pt idx="2090">
                  <c:v>1.9819999933242798</c:v>
                </c:pt>
                <c:pt idx="2091">
                  <c:v>2.0280001163482666</c:v>
                </c:pt>
                <c:pt idx="2092">
                  <c:v>2.0460000038146973</c:v>
                </c:pt>
                <c:pt idx="2093">
                  <c:v>2.130000114440918</c:v>
                </c:pt>
                <c:pt idx="2094">
                  <c:v>2.062000036239624</c:v>
                </c:pt>
                <c:pt idx="2095">
                  <c:v>2.2179999351501465</c:v>
                </c:pt>
                <c:pt idx="2096">
                  <c:v>2.0399999618530273</c:v>
                </c:pt>
                <c:pt idx="2097">
                  <c:v>2.0120000839233398</c:v>
                </c:pt>
                <c:pt idx="2098">
                  <c:v>1.9025000333786011</c:v>
                </c:pt>
                <c:pt idx="2099">
                  <c:v>1.9140000343322754</c:v>
                </c:pt>
                <c:pt idx="2100">
                  <c:v>1.8240000009536743</c:v>
                </c:pt>
                <c:pt idx="2101">
                  <c:v>1.9279999732971191</c:v>
                </c:pt>
                <c:pt idx="2102">
                  <c:v>1.9450000524520874</c:v>
                </c:pt>
                <c:pt idx="2103">
                  <c:v>1.9839999675750732</c:v>
                </c:pt>
                <c:pt idx="2104">
                  <c:v>2.0374999046325684</c:v>
                </c:pt>
                <c:pt idx="2105">
                  <c:v>1.9579999446868896</c:v>
                </c:pt>
                <c:pt idx="2106">
                  <c:v>1.9500000476837158</c:v>
                </c:pt>
                <c:pt idx="2107">
                  <c:v>2.002000093460083</c:v>
                </c:pt>
                <c:pt idx="2108">
                  <c:v>1.9620000123977661</c:v>
                </c:pt>
                <c:pt idx="2109">
                  <c:v>2.0125000476837158</c:v>
                </c:pt>
                <c:pt idx="2110">
                  <c:v>1.9175000190734863</c:v>
                </c:pt>
                <c:pt idx="2111">
                  <c:v>1.9420000314712524</c:v>
                </c:pt>
                <c:pt idx="2112">
                  <c:v>1.9175000190734863</c:v>
                </c:pt>
                <c:pt idx="2113">
                  <c:v>1.965999960899353</c:v>
                </c:pt>
                <c:pt idx="2114">
                  <c:v>1.9900000095367432</c:v>
                </c:pt>
                <c:pt idx="2115">
                  <c:v>1.8819999694824219</c:v>
                </c:pt>
                <c:pt idx="2116">
                  <c:v>1.9019999504089355</c:v>
                </c:pt>
                <c:pt idx="2117">
                  <c:v>1.9424999952316284</c:v>
                </c:pt>
                <c:pt idx="2118">
                  <c:v>1.9279999732971191</c:v>
                </c:pt>
                <c:pt idx="2119">
                  <c:v>1.878000020980835</c:v>
                </c:pt>
                <c:pt idx="2120">
                  <c:v>1.7059999704360962</c:v>
                </c:pt>
                <c:pt idx="2121">
                  <c:v>1.7560000419616699</c:v>
                </c:pt>
                <c:pt idx="2122">
                  <c:v>1.7740000486373901</c:v>
                </c:pt>
                <c:pt idx="2123">
                  <c:v>1.7740000486373901</c:v>
                </c:pt>
                <c:pt idx="2124">
                  <c:v>1.8359999656677246</c:v>
                </c:pt>
                <c:pt idx="2125">
                  <c:v>1.8999999761581421</c:v>
                </c:pt>
                <c:pt idx="2126">
                  <c:v>1.8980000019073486</c:v>
                </c:pt>
                <c:pt idx="2127">
                  <c:v>1.8880000114440918</c:v>
                </c:pt>
                <c:pt idx="2128">
                  <c:v>1.9500000476837158</c:v>
                </c:pt>
                <c:pt idx="2129">
                  <c:v>2.0480000972747803</c:v>
                </c:pt>
                <c:pt idx="2130">
                  <c:v>2.0220000743865967</c:v>
                </c:pt>
                <c:pt idx="2131">
                  <c:v>2.1424999237060547</c:v>
                </c:pt>
                <c:pt idx="2132">
                  <c:v>2.0559999942779541</c:v>
                </c:pt>
                <c:pt idx="2133">
                  <c:v>2.0859999656677246</c:v>
                </c:pt>
                <c:pt idx="2134">
                  <c:v>2.0199999809265137</c:v>
                </c:pt>
                <c:pt idx="2135">
                  <c:v>2.0179998874664307</c:v>
                </c:pt>
                <c:pt idx="2136">
                  <c:v>2.0074999332427979</c:v>
                </c:pt>
                <c:pt idx="2137">
                  <c:v>2.0360000133514404</c:v>
                </c:pt>
                <c:pt idx="2138">
                  <c:v>2.0139999389648438</c:v>
                </c:pt>
                <c:pt idx="2139">
                  <c:v>2.0160000324249268</c:v>
                </c:pt>
                <c:pt idx="2140">
                  <c:v>2.0079998970031738</c:v>
                </c:pt>
                <c:pt idx="2141">
                  <c:v>1.9359999895095825</c:v>
                </c:pt>
                <c:pt idx="2142">
                  <c:v>1.8559999465942383</c:v>
                </c:pt>
                <c:pt idx="2143">
                  <c:v>1.9220000505447388</c:v>
                </c:pt>
                <c:pt idx="2144">
                  <c:v>1.9600000381469727</c:v>
                </c:pt>
                <c:pt idx="2145">
                  <c:v>1.9149999618530273</c:v>
                </c:pt>
                <c:pt idx="2146">
                  <c:v>1.7940000295639038</c:v>
                </c:pt>
                <c:pt idx="2147">
                  <c:v>1.6840000152587891</c:v>
                </c:pt>
                <c:pt idx="2148">
                  <c:v>1.7220000028610229</c:v>
                </c:pt>
                <c:pt idx="2149">
                  <c:v>1.6859999895095825</c:v>
                </c:pt>
                <c:pt idx="2150">
                  <c:v>1.6775000095367432</c:v>
                </c:pt>
                <c:pt idx="2151">
                  <c:v>1.5839999914169312</c:v>
                </c:pt>
                <c:pt idx="2152">
                  <c:v>1.5980000495910645</c:v>
                </c:pt>
                <c:pt idx="2153">
                  <c:v>1.6499999761581421</c:v>
                </c:pt>
                <c:pt idx="2154">
                  <c:v>1.718000054359436</c:v>
                </c:pt>
                <c:pt idx="2155">
                  <c:v>1.7549999952316284</c:v>
                </c:pt>
                <c:pt idx="2156">
                  <c:v>1.6449999809265137</c:v>
                </c:pt>
                <c:pt idx="2157">
                  <c:v>1.6859999895095825</c:v>
                </c:pt>
                <c:pt idx="2158">
                  <c:v>1.7239999771118164</c:v>
                </c:pt>
                <c:pt idx="2159">
                  <c:v>1.6260000467300415</c:v>
                </c:pt>
                <c:pt idx="2160">
                  <c:v>1.5659999847412109</c:v>
                </c:pt>
                <c:pt idx="2161">
                  <c:v>1.5880000591278076</c:v>
                </c:pt>
                <c:pt idx="2162">
                  <c:v>1.4325000047683716</c:v>
                </c:pt>
                <c:pt idx="2163">
                  <c:v>1.5080000162124634</c:v>
                </c:pt>
                <c:pt idx="2164">
                  <c:v>1.5149999856948853</c:v>
                </c:pt>
                <c:pt idx="2165">
                  <c:v>1.5039999485015869</c:v>
                </c:pt>
                <c:pt idx="2166">
                  <c:v>1.5060000419616699</c:v>
                </c:pt>
                <c:pt idx="2167">
                  <c:v>1.5279999971389771</c:v>
                </c:pt>
                <c:pt idx="2168">
                  <c:v>1.5099999904632568</c:v>
                </c:pt>
                <c:pt idx="2169">
                  <c:v>1.5820000171661377</c:v>
                </c:pt>
                <c:pt idx="2170">
                  <c:v>1.6260000467300415</c:v>
                </c:pt>
                <c:pt idx="2171">
                  <c:v>1.5240000486373901</c:v>
                </c:pt>
                <c:pt idx="2172">
                  <c:v>1.6139999628067017</c:v>
                </c:pt>
                <c:pt idx="2173">
                  <c:v>1.6019999980926514</c:v>
                </c:pt>
                <c:pt idx="2174">
                  <c:v>1.690000057220459</c:v>
                </c:pt>
                <c:pt idx="2175">
                  <c:v>1.7460000514984131</c:v>
                </c:pt>
                <c:pt idx="2176">
                  <c:v>1.6480000019073486</c:v>
                </c:pt>
                <c:pt idx="2177">
                  <c:v>1.6799999475479126</c:v>
                </c:pt>
                <c:pt idx="2178">
                  <c:v>1.6779999732971191</c:v>
                </c:pt>
                <c:pt idx="2179">
                  <c:v>1.6299999952316284</c:v>
                </c:pt>
                <c:pt idx="2180">
                  <c:v>1.5679999589920044</c:v>
                </c:pt>
                <c:pt idx="2181">
                  <c:v>1.5720000267028809</c:v>
                </c:pt>
                <c:pt idx="2182">
                  <c:v>1.5900000333786011</c:v>
                </c:pt>
                <c:pt idx="2183">
                  <c:v>1.6699999570846558</c:v>
                </c:pt>
                <c:pt idx="2184">
                  <c:v>1.7680000066757202</c:v>
                </c:pt>
                <c:pt idx="2185">
                  <c:v>1.7860000133514404</c:v>
                </c:pt>
                <c:pt idx="2186">
                  <c:v>1.5240000486373901</c:v>
                </c:pt>
                <c:pt idx="2187">
                  <c:v>1.9279999732971191</c:v>
                </c:pt>
                <c:pt idx="2188">
                  <c:v>1.6950000524520874</c:v>
                </c:pt>
                <c:pt idx="2189">
                  <c:v>1.8839999437332153</c:v>
                </c:pt>
                <c:pt idx="2190">
                  <c:v>1.843999981880188</c:v>
                </c:pt>
                <c:pt idx="2191">
                  <c:v>1.7220000028610229</c:v>
                </c:pt>
                <c:pt idx="2192">
                  <c:v>1.7359999418258667</c:v>
                </c:pt>
                <c:pt idx="2193">
                  <c:v>1.7920000553131104</c:v>
                </c:pt>
                <c:pt idx="2194">
                  <c:v>1.6180000305175781</c:v>
                </c:pt>
                <c:pt idx="2195">
                  <c:v>1.7400000095367432</c:v>
                </c:pt>
                <c:pt idx="2196">
                  <c:v>1.752500057220459</c:v>
                </c:pt>
                <c:pt idx="2197">
                  <c:v>1.6540000438690186</c:v>
                </c:pt>
                <c:pt idx="2198">
                  <c:v>1.6519999504089355</c:v>
                </c:pt>
                <c:pt idx="2199">
                  <c:v>1.7439999580383301</c:v>
                </c:pt>
                <c:pt idx="2200">
                  <c:v>1.6720000505447388</c:v>
                </c:pt>
                <c:pt idx="2201">
                  <c:v>1.5759999752044678</c:v>
                </c:pt>
                <c:pt idx="2202">
                  <c:v>1.5425000190734863</c:v>
                </c:pt>
                <c:pt idx="2203">
                  <c:v>1.6239999532699585</c:v>
                </c:pt>
                <c:pt idx="2204">
                  <c:v>1.6000000238418579</c:v>
                </c:pt>
                <c:pt idx="2205">
                  <c:v>1.5140000581741333</c:v>
                </c:pt>
                <c:pt idx="2206">
                  <c:v>1.4700000286102295</c:v>
                </c:pt>
                <c:pt idx="2207">
                  <c:v>1.6260000467300415</c:v>
                </c:pt>
                <c:pt idx="2208">
                  <c:v>1.4620000123977661</c:v>
                </c:pt>
                <c:pt idx="2209">
                  <c:v>1.5375000238418579</c:v>
                </c:pt>
                <c:pt idx="2210">
                  <c:v>1.6100000143051147</c:v>
                </c:pt>
                <c:pt idx="2211">
                  <c:v>1.5540000200271606</c:v>
                </c:pt>
                <c:pt idx="2212">
                  <c:v>1.5679999589920044</c:v>
                </c:pt>
                <c:pt idx="2213">
                  <c:v>1.4720000028610229</c:v>
                </c:pt>
                <c:pt idx="2214">
                  <c:v>1.5425000190734863</c:v>
                </c:pt>
                <c:pt idx="2215">
                  <c:v>1.593999981880188</c:v>
                </c:pt>
                <c:pt idx="2216">
                  <c:v>1.5475000143051147</c:v>
                </c:pt>
                <c:pt idx="2217">
                  <c:v>1.5980000495910645</c:v>
                </c:pt>
                <c:pt idx="2218">
                  <c:v>1.6540000438690186</c:v>
                </c:pt>
                <c:pt idx="2219">
                  <c:v>1.5119999647140503</c:v>
                </c:pt>
                <c:pt idx="2220">
                  <c:v>1.5325000286102295</c:v>
                </c:pt>
                <c:pt idx="2221">
                  <c:v>1.5959999561309814</c:v>
                </c:pt>
                <c:pt idx="2222">
                  <c:v>1.7139999866485596</c:v>
                </c:pt>
                <c:pt idx="2223">
                  <c:v>1.5199999809265137</c:v>
                </c:pt>
                <c:pt idx="2224">
                  <c:v>1.6859999895095825</c:v>
                </c:pt>
                <c:pt idx="2225">
                  <c:v>1.5579999685287476</c:v>
                </c:pt>
                <c:pt idx="2226">
                  <c:v>1.6740000247955322</c:v>
                </c:pt>
                <c:pt idx="2227">
                  <c:v>1.6579999923706055</c:v>
                </c:pt>
                <c:pt idx="2228">
                  <c:v>1.6840000152587891</c:v>
                </c:pt>
                <c:pt idx="2229">
                  <c:v>1.559999942779541</c:v>
                </c:pt>
                <c:pt idx="2230">
                  <c:v>1.6319999694824219</c:v>
                </c:pt>
                <c:pt idx="2231">
                  <c:v>1.6619999408721924</c:v>
                </c:pt>
                <c:pt idx="2232">
                  <c:v>1.5859999656677246</c:v>
                </c:pt>
                <c:pt idx="2233">
                  <c:v>1.6759999990463257</c:v>
                </c:pt>
                <c:pt idx="2234">
                  <c:v>1.6000000238418579</c:v>
                </c:pt>
                <c:pt idx="2235">
                  <c:v>1.6180000305175781</c:v>
                </c:pt>
                <c:pt idx="2236">
                  <c:v>1.5279999971389771</c:v>
                </c:pt>
                <c:pt idx="2237">
                  <c:v>1.5800000429153442</c:v>
                </c:pt>
                <c:pt idx="2238">
                  <c:v>1.5499999523162842</c:v>
                </c:pt>
                <c:pt idx="2239">
                  <c:v>1.5900000333786011</c:v>
                </c:pt>
                <c:pt idx="2240">
                  <c:v>1.4950000047683716</c:v>
                </c:pt>
                <c:pt idx="2241">
                  <c:v>1.5980000495910645</c:v>
                </c:pt>
                <c:pt idx="2242">
                  <c:v>1.6319999694824219</c:v>
                </c:pt>
                <c:pt idx="2243">
                  <c:v>1.6399999856948853</c:v>
                </c:pt>
                <c:pt idx="2244">
                  <c:v>1.5859999656677246</c:v>
                </c:pt>
                <c:pt idx="2245">
                  <c:v>1.687999963760376</c:v>
                </c:pt>
                <c:pt idx="2246">
                  <c:v>1.7280000448226929</c:v>
                </c:pt>
                <c:pt idx="2247">
                  <c:v>1.6959999799728394</c:v>
                </c:pt>
                <c:pt idx="2248">
                  <c:v>1.7300000190734863</c:v>
                </c:pt>
                <c:pt idx="2249">
                  <c:v>1.6399999856948853</c:v>
                </c:pt>
                <c:pt idx="2250">
                  <c:v>1.5399999618530273</c:v>
                </c:pt>
                <c:pt idx="2251">
                  <c:v>1.6399999856948853</c:v>
                </c:pt>
                <c:pt idx="2252">
                  <c:v>1.6699999570846558</c:v>
                </c:pt>
                <c:pt idx="2253">
                  <c:v>1.7699999809265137</c:v>
                </c:pt>
                <c:pt idx="2254">
                  <c:v>1.8174999952316284</c:v>
                </c:pt>
                <c:pt idx="2255">
                  <c:v>1.7760000228881836</c:v>
                </c:pt>
                <c:pt idx="2256">
                  <c:v>1.6399999856948853</c:v>
                </c:pt>
                <c:pt idx="2257">
                  <c:v>1.6360000371932983</c:v>
                </c:pt>
                <c:pt idx="2258">
                  <c:v>1.6575000286102295</c:v>
                </c:pt>
                <c:pt idx="2259">
                  <c:v>1.6699999570846558</c:v>
                </c:pt>
                <c:pt idx="2260">
                  <c:v>1.6740000247955322</c:v>
                </c:pt>
                <c:pt idx="2261">
                  <c:v>1.7400000095367432</c:v>
                </c:pt>
                <c:pt idx="2262">
                  <c:v>1.6239999532699585</c:v>
                </c:pt>
                <c:pt idx="2263">
                  <c:v>1.7979999780654907</c:v>
                </c:pt>
                <c:pt idx="2264">
                  <c:v>1.6080000400543213</c:v>
                </c:pt>
                <c:pt idx="2265">
                  <c:v>1.628000020980835</c:v>
                </c:pt>
                <c:pt idx="2266">
                  <c:v>1.7899999618530273</c:v>
                </c:pt>
                <c:pt idx="2267">
                  <c:v>1.8374999761581421</c:v>
                </c:pt>
                <c:pt idx="2268">
                  <c:v>1.809999942779541</c:v>
                </c:pt>
                <c:pt idx="2269">
                  <c:v>1.9140000343322754</c:v>
                </c:pt>
                <c:pt idx="2270">
                  <c:v>1.6399999856948853</c:v>
                </c:pt>
                <c:pt idx="2271">
                  <c:v>1.6349999904632568</c:v>
                </c:pt>
                <c:pt idx="2272">
                  <c:v>1.7100000381469727</c:v>
                </c:pt>
                <c:pt idx="2273">
                  <c:v>1.7300000190734863</c:v>
                </c:pt>
                <c:pt idx="2274">
                  <c:v>1.5900000333786011</c:v>
                </c:pt>
                <c:pt idx="2275">
                  <c:v>1.7960000038146973</c:v>
                </c:pt>
                <c:pt idx="2276">
                  <c:v>1.8519999980926514</c:v>
                </c:pt>
                <c:pt idx="2277">
                  <c:v>1.7439999580383301</c:v>
                </c:pt>
                <c:pt idx="2278">
                  <c:v>1.7999999523162842</c:v>
                </c:pt>
                <c:pt idx="2279">
                  <c:v>1.7239999771118164</c:v>
                </c:pt>
                <c:pt idx="2280">
                  <c:v>1.7539999485015869</c:v>
                </c:pt>
                <c:pt idx="2281">
                  <c:v>1.6720000505447388</c:v>
                </c:pt>
                <c:pt idx="2282">
                  <c:v>1.5260000228881836</c:v>
                </c:pt>
                <c:pt idx="2283">
                  <c:v>1.5659999847412109</c:v>
                </c:pt>
                <c:pt idx="2284">
                  <c:v>1.6239999532699585</c:v>
                </c:pt>
                <c:pt idx="2285">
                  <c:v>1.6699999570846558</c:v>
                </c:pt>
                <c:pt idx="2286">
                  <c:v>1.6519999504089355</c:v>
                </c:pt>
                <c:pt idx="2287">
                  <c:v>1.4639999866485596</c:v>
                </c:pt>
                <c:pt idx="2288">
                  <c:v>1.6840000152587891</c:v>
                </c:pt>
                <c:pt idx="2289">
                  <c:v>1.6440000534057617</c:v>
                </c:pt>
                <c:pt idx="2290">
                  <c:v>1.6200000047683716</c:v>
                </c:pt>
                <c:pt idx="2291">
                  <c:v>1.7825000286102295</c:v>
                </c:pt>
                <c:pt idx="2292">
                  <c:v>1.6499999761581421</c:v>
                </c:pt>
                <c:pt idx="2293">
                  <c:v>1.7380000352859497</c:v>
                </c:pt>
                <c:pt idx="2294">
                  <c:v>1.7740000486373901</c:v>
                </c:pt>
                <c:pt idx="2295">
                  <c:v>1.75</c:v>
                </c:pt>
                <c:pt idx="2296">
                  <c:v>1.7220000028610229</c:v>
                </c:pt>
                <c:pt idx="2297">
                  <c:v>1.7660000324249268</c:v>
                </c:pt>
                <c:pt idx="2298">
                  <c:v>1.8400000333786011</c:v>
                </c:pt>
                <c:pt idx="2299">
                  <c:v>1.6499999761581421</c:v>
                </c:pt>
                <c:pt idx="2300">
                  <c:v>1.7100000381469727</c:v>
                </c:pt>
                <c:pt idx="2301">
                  <c:v>1.6619999408721924</c:v>
                </c:pt>
                <c:pt idx="2302">
                  <c:v>1.7419999837875366</c:v>
                </c:pt>
                <c:pt idx="2303">
                  <c:v>1.7580000162124634</c:v>
                </c:pt>
                <c:pt idx="2304">
                  <c:v>1.8020000457763672</c:v>
                </c:pt>
                <c:pt idx="2305">
                  <c:v>1.6875</c:v>
                </c:pt>
                <c:pt idx="2306">
                  <c:v>1.7719999551773071</c:v>
                </c:pt>
                <c:pt idx="2307">
                  <c:v>1.7200000286102295</c:v>
                </c:pt>
                <c:pt idx="2308">
                  <c:v>1.5540000200271606</c:v>
                </c:pt>
                <c:pt idx="2309">
                  <c:v>1.5499999523162842</c:v>
                </c:pt>
                <c:pt idx="2310">
                  <c:v>1.7020000219345093</c:v>
                </c:pt>
                <c:pt idx="2311">
                  <c:v>1.715999960899353</c:v>
                </c:pt>
                <c:pt idx="2312">
                  <c:v>1.6699999570846558</c:v>
                </c:pt>
                <c:pt idx="2313">
                  <c:v>1.7139999866485596</c:v>
                </c:pt>
                <c:pt idx="2314">
                  <c:v>1.7419999837875366</c:v>
                </c:pt>
                <c:pt idx="2315">
                  <c:v>1.7070000171661377</c:v>
                </c:pt>
                <c:pt idx="2316">
                  <c:v>1.7625000476837158</c:v>
                </c:pt>
                <c:pt idx="2317">
                  <c:v>1.7999999523162842</c:v>
                </c:pt>
                <c:pt idx="2318">
                  <c:v>1.7799999713897705</c:v>
                </c:pt>
                <c:pt idx="2319">
                  <c:v>1.7640000581741333</c:v>
                </c:pt>
                <c:pt idx="2320">
                  <c:v>1.8140000104904175</c:v>
                </c:pt>
                <c:pt idx="2321">
                  <c:v>1.9119999408721924</c:v>
                </c:pt>
                <c:pt idx="2322">
                  <c:v>1.8799999952316284</c:v>
                </c:pt>
                <c:pt idx="2323">
                  <c:v>1.8739999532699585</c:v>
                </c:pt>
                <c:pt idx="2324">
                  <c:v>1.8400000333786011</c:v>
                </c:pt>
                <c:pt idx="2325">
                  <c:v>1.7899999618530273</c:v>
                </c:pt>
                <c:pt idx="2326">
                  <c:v>1.7760000228881836</c:v>
                </c:pt>
                <c:pt idx="2327">
                  <c:v>1.8040000200271606</c:v>
                </c:pt>
                <c:pt idx="2328">
                  <c:v>1.8825000524520874</c:v>
                </c:pt>
                <c:pt idx="2329">
                  <c:v>1.8380000591278076</c:v>
                </c:pt>
                <c:pt idx="2330">
                  <c:v>1.8179999589920044</c:v>
                </c:pt>
                <c:pt idx="2331">
                  <c:v>1.7779999971389771</c:v>
                </c:pt>
                <c:pt idx="2332">
                  <c:v>1.7699999809265137</c:v>
                </c:pt>
                <c:pt idx="2333">
                  <c:v>1.7960000038146973</c:v>
                </c:pt>
                <c:pt idx="2334">
                  <c:v>1.8079999685287476</c:v>
                </c:pt>
                <c:pt idx="2335">
                  <c:v>1.7920000553131104</c:v>
                </c:pt>
                <c:pt idx="2336">
                  <c:v>1.7899999618530273</c:v>
                </c:pt>
                <c:pt idx="2337">
                  <c:v>1.8224999904632568</c:v>
                </c:pt>
                <c:pt idx="2338">
                  <c:v>1.8899999856948853</c:v>
                </c:pt>
                <c:pt idx="2339">
                  <c:v>1.9299999475479126</c:v>
                </c:pt>
                <c:pt idx="2340">
                  <c:v>1.8739999532699585</c:v>
                </c:pt>
                <c:pt idx="2341">
                  <c:v>1.9839999675750732</c:v>
                </c:pt>
                <c:pt idx="2342">
                  <c:v>2.0074999332427979</c:v>
                </c:pt>
                <c:pt idx="2343">
                  <c:v>1.9520000219345093</c:v>
                </c:pt>
                <c:pt idx="2344">
                  <c:v>1.8680000305175781</c:v>
                </c:pt>
                <c:pt idx="2345">
                  <c:v>1.9279999732971191</c:v>
                </c:pt>
                <c:pt idx="2346">
                  <c:v>1.9140000343322754</c:v>
                </c:pt>
                <c:pt idx="2347">
                  <c:v>1.8899999856948853</c:v>
                </c:pt>
                <c:pt idx="2348">
                  <c:v>1.8860000371932983</c:v>
                </c:pt>
                <c:pt idx="2349">
                  <c:v>1.8660000562667847</c:v>
                </c:pt>
                <c:pt idx="2350">
                  <c:v>1.878000020980835</c:v>
                </c:pt>
                <c:pt idx="2351">
                  <c:v>1.8650000095367432</c:v>
                </c:pt>
                <c:pt idx="2352">
                  <c:v>1.8020000457763672</c:v>
                </c:pt>
                <c:pt idx="2353">
                  <c:v>1.8040000200271606</c:v>
                </c:pt>
                <c:pt idx="2354">
                  <c:v>1.8400000333786011</c:v>
                </c:pt>
                <c:pt idx="2355">
                  <c:v>1.7419999837875366</c:v>
                </c:pt>
                <c:pt idx="2356">
                  <c:v>1.7100000381469727</c:v>
                </c:pt>
                <c:pt idx="2357">
                  <c:v>1.7519999742507935</c:v>
                </c:pt>
                <c:pt idx="2358">
                  <c:v>1.6859999895095825</c:v>
                </c:pt>
                <c:pt idx="2359">
                  <c:v>1.7079999446868896</c:v>
                </c:pt>
                <c:pt idx="2360">
                  <c:v>1.6260000467300415</c:v>
                </c:pt>
                <c:pt idx="2361">
                  <c:v>1.6974999904632568</c:v>
                </c:pt>
                <c:pt idx="2362">
                  <c:v>1.6950000524520874</c:v>
                </c:pt>
                <c:pt idx="2363">
                  <c:v>1.7200000286102295</c:v>
                </c:pt>
                <c:pt idx="2364">
                  <c:v>1.7460000514984131</c:v>
                </c:pt>
                <c:pt idx="2365">
                  <c:v>1.6440000534057617</c:v>
                </c:pt>
                <c:pt idx="2366">
                  <c:v>1.7380000352859497</c:v>
                </c:pt>
                <c:pt idx="2367">
                  <c:v>1.8059999942779541</c:v>
                </c:pt>
                <c:pt idx="2368">
                  <c:v>1.7749999761581421</c:v>
                </c:pt>
                <c:pt idx="2369">
                  <c:v>1.7400000095367432</c:v>
                </c:pt>
                <c:pt idx="2370">
                  <c:v>1.6649999618530273</c:v>
                </c:pt>
                <c:pt idx="2371">
                  <c:v>1.7079999446868896</c:v>
                </c:pt>
                <c:pt idx="2372">
                  <c:v>1.7120000123977661</c:v>
                </c:pt>
                <c:pt idx="2373">
                  <c:v>1.7760000228881836</c:v>
                </c:pt>
                <c:pt idx="2374">
                  <c:v>1.6940000057220459</c:v>
                </c:pt>
                <c:pt idx="2375">
                  <c:v>1.7749999761581421</c:v>
                </c:pt>
                <c:pt idx="2376">
                  <c:v>1.6679999828338623</c:v>
                </c:pt>
                <c:pt idx="2377">
                  <c:v>1.6579999923706055</c:v>
                </c:pt>
                <c:pt idx="2378">
                  <c:v>1.7480000257492065</c:v>
                </c:pt>
                <c:pt idx="2379">
                  <c:v>1.8079999685287476</c:v>
                </c:pt>
                <c:pt idx="2380">
                  <c:v>1.7380000352859497</c:v>
                </c:pt>
                <c:pt idx="2381">
                  <c:v>1.7460000514984131</c:v>
                </c:pt>
                <c:pt idx="2382">
                  <c:v>1.7775000333786011</c:v>
                </c:pt>
                <c:pt idx="2383">
                  <c:v>1.7439999580383301</c:v>
                </c:pt>
                <c:pt idx="2384">
                  <c:v>1.7220000028610229</c:v>
                </c:pt>
                <c:pt idx="2385">
                  <c:v>1.6859999895095825</c:v>
                </c:pt>
                <c:pt idx="2386">
                  <c:v>1.6619999408721924</c:v>
                </c:pt>
                <c:pt idx="2387">
                  <c:v>1.75</c:v>
                </c:pt>
                <c:pt idx="2388">
                  <c:v>1.690000057220459</c:v>
                </c:pt>
                <c:pt idx="2389">
                  <c:v>1.7450000047683716</c:v>
                </c:pt>
                <c:pt idx="2390">
                  <c:v>1.7100000381469727</c:v>
                </c:pt>
                <c:pt idx="2391">
                  <c:v>1.7319999933242798</c:v>
                </c:pt>
                <c:pt idx="2392">
                  <c:v>1.7380000352859497</c:v>
                </c:pt>
                <c:pt idx="2393">
                  <c:v>1.6499999761581421</c:v>
                </c:pt>
                <c:pt idx="2394">
                  <c:v>1.6000000238418579</c:v>
                </c:pt>
                <c:pt idx="2395">
                  <c:v>1.6779999732971191</c:v>
                </c:pt>
                <c:pt idx="2396">
                  <c:v>1.687999963760376</c:v>
                </c:pt>
                <c:pt idx="2397">
                  <c:v>1.6200000047683716</c:v>
                </c:pt>
                <c:pt idx="2398">
                  <c:v>1.6619999408721924</c:v>
                </c:pt>
                <c:pt idx="2399">
                  <c:v>1.6640000343322754</c:v>
                </c:pt>
                <c:pt idx="2400">
                  <c:v>1.6699999570846558</c:v>
                </c:pt>
                <c:pt idx="2401">
                  <c:v>1.6740000247955322</c:v>
                </c:pt>
                <c:pt idx="2402">
                  <c:v>1.6759999990463257</c:v>
                </c:pt>
                <c:pt idx="2403">
                  <c:v>1.7100000381469727</c:v>
                </c:pt>
                <c:pt idx="2404">
                  <c:v>1.5980000495910645</c:v>
                </c:pt>
                <c:pt idx="2405">
                  <c:v>1.5740000009536743</c:v>
                </c:pt>
                <c:pt idx="2406">
                  <c:v>1.5479999780654907</c:v>
                </c:pt>
                <c:pt idx="2407">
                  <c:v>1.5060000419616699</c:v>
                </c:pt>
                <c:pt idx="2408">
                  <c:v>1.5824999809265137</c:v>
                </c:pt>
                <c:pt idx="2409">
                  <c:v>1.5479999780654907</c:v>
                </c:pt>
                <c:pt idx="2410">
                  <c:v>1.5160000324249268</c:v>
                </c:pt>
                <c:pt idx="2411">
                  <c:v>1.5779999494552612</c:v>
                </c:pt>
                <c:pt idx="2412">
                  <c:v>1.562000036239624</c:v>
                </c:pt>
                <c:pt idx="2413">
                  <c:v>1.5839999914169312</c:v>
                </c:pt>
                <c:pt idx="2414">
                  <c:v>1.5724999904632568</c:v>
                </c:pt>
                <c:pt idx="2415">
                  <c:v>1.5360000133514404</c:v>
                </c:pt>
                <c:pt idx="2416">
                  <c:v>1.5779999494552612</c:v>
                </c:pt>
                <c:pt idx="2417">
                  <c:v>1.559999942779541</c:v>
                </c:pt>
                <c:pt idx="2418">
                  <c:v>1.4800000190734863</c:v>
                </c:pt>
                <c:pt idx="2419">
                  <c:v>1.559999942779541</c:v>
                </c:pt>
                <c:pt idx="2420">
                  <c:v>1.4924999475479126</c:v>
                </c:pt>
                <c:pt idx="2421">
                  <c:v>1.4539999961853027</c:v>
                </c:pt>
                <c:pt idx="2422">
                  <c:v>1.4474999904632568</c:v>
                </c:pt>
                <c:pt idx="2423">
                  <c:v>1.5039999485015869</c:v>
                </c:pt>
                <c:pt idx="2424">
                  <c:v>1.465999960899353</c:v>
                </c:pt>
                <c:pt idx="2425">
                  <c:v>1.5039999485015869</c:v>
                </c:pt>
                <c:pt idx="2426">
                  <c:v>1.5060000419616699</c:v>
                </c:pt>
                <c:pt idx="2427">
                  <c:v>1.4950000047683716</c:v>
                </c:pt>
                <c:pt idx="2428">
                  <c:v>1.5700000524520874</c:v>
                </c:pt>
                <c:pt idx="2429">
                  <c:v>1.5779999494552612</c:v>
                </c:pt>
                <c:pt idx="2430">
                  <c:v>1.6019999980926514</c:v>
                </c:pt>
                <c:pt idx="2431">
                  <c:v>1.593999981880188</c:v>
                </c:pt>
                <c:pt idx="2432">
                  <c:v>1.6549999713897705</c:v>
                </c:pt>
                <c:pt idx="2433">
                  <c:v>1.6180000305175781</c:v>
                </c:pt>
                <c:pt idx="2434">
                  <c:v>1.6160000562667847</c:v>
                </c:pt>
                <c:pt idx="2435">
                  <c:v>1.5900000333786011</c:v>
                </c:pt>
                <c:pt idx="2436">
                  <c:v>1.5859999656677246</c:v>
                </c:pt>
                <c:pt idx="2437">
                  <c:v>1.593999981880188</c:v>
                </c:pt>
                <c:pt idx="2438">
                  <c:v>1.5779999494552612</c:v>
                </c:pt>
                <c:pt idx="2439">
                  <c:v>1.5420000553131104</c:v>
                </c:pt>
                <c:pt idx="2440">
                  <c:v>1.6519999504089355</c:v>
                </c:pt>
                <c:pt idx="2441">
                  <c:v>1.7274999618530273</c:v>
                </c:pt>
                <c:pt idx="2442">
                  <c:v>1.6019999980926514</c:v>
                </c:pt>
                <c:pt idx="2443">
                  <c:v>1.6660000085830688</c:v>
                </c:pt>
                <c:pt idx="2444">
                  <c:v>1.6619999408721924</c:v>
                </c:pt>
                <c:pt idx="2445">
                  <c:v>1.6959999799728394</c:v>
                </c:pt>
                <c:pt idx="2446">
                  <c:v>1.6799999475479126</c:v>
                </c:pt>
                <c:pt idx="2447">
                  <c:v>1.6779999732971191</c:v>
                </c:pt>
                <c:pt idx="2448">
                  <c:v>1.656000018119812</c:v>
                </c:pt>
                <c:pt idx="2449">
                  <c:v>1.5820000171661377</c:v>
                </c:pt>
                <c:pt idx="2450">
                  <c:v>1.6260000467300415</c:v>
                </c:pt>
                <c:pt idx="2451">
                  <c:v>1.6540000438690186</c:v>
                </c:pt>
                <c:pt idx="2452">
                  <c:v>1.656000018119812</c:v>
                </c:pt>
                <c:pt idx="2453">
                  <c:v>1.6840000152587891</c:v>
                </c:pt>
                <c:pt idx="2454">
                  <c:v>1.6519999504089355</c:v>
                </c:pt>
                <c:pt idx="2455">
                  <c:v>1.6349999904632568</c:v>
                </c:pt>
                <c:pt idx="2456">
                  <c:v>1.6299999952316284</c:v>
                </c:pt>
                <c:pt idx="2457">
                  <c:v>1.5980000495910645</c:v>
                </c:pt>
                <c:pt idx="2458">
                  <c:v>1.6499999761581421</c:v>
                </c:pt>
                <c:pt idx="2459">
                  <c:v>1.5679999589920044</c:v>
                </c:pt>
                <c:pt idx="2460">
                  <c:v>1.7200000286102295</c:v>
                </c:pt>
                <c:pt idx="2461">
                  <c:v>1.6740000247955322</c:v>
                </c:pt>
                <c:pt idx="2462">
                  <c:v>1.7220000028610229</c:v>
                </c:pt>
                <c:pt idx="2463">
                  <c:v>1.687999963760376</c:v>
                </c:pt>
                <c:pt idx="2464">
                  <c:v>1.7259999513626099</c:v>
                </c:pt>
                <c:pt idx="2465">
                  <c:v>1.8274999856948853</c:v>
                </c:pt>
                <c:pt idx="2466">
                  <c:v>1.752500057220459</c:v>
                </c:pt>
                <c:pt idx="2467">
                  <c:v>1.7640000581741333</c:v>
                </c:pt>
                <c:pt idx="2468">
                  <c:v>1.8474999666213989</c:v>
                </c:pt>
                <c:pt idx="2469">
                  <c:v>1.7400000095367432</c:v>
                </c:pt>
                <c:pt idx="2470">
                  <c:v>1.8140000104904175</c:v>
                </c:pt>
                <c:pt idx="2471">
                  <c:v>1.8040000200271606</c:v>
                </c:pt>
                <c:pt idx="2472">
                  <c:v>1.8624999523162842</c:v>
                </c:pt>
                <c:pt idx="2473">
                  <c:v>1.7239999771118164</c:v>
                </c:pt>
                <c:pt idx="2474">
                  <c:v>1.7024999856948853</c:v>
                </c:pt>
                <c:pt idx="2475">
                  <c:v>1.7039999961853027</c:v>
                </c:pt>
                <c:pt idx="2476">
                  <c:v>1.7640000581741333</c:v>
                </c:pt>
                <c:pt idx="2477">
                  <c:v>1.7419999837875366</c:v>
                </c:pt>
                <c:pt idx="2478">
                  <c:v>1.6924999952316284</c:v>
                </c:pt>
                <c:pt idx="2479">
                  <c:v>1.687999963760376</c:v>
                </c:pt>
                <c:pt idx="2480">
                  <c:v>1.6419999599456787</c:v>
                </c:pt>
                <c:pt idx="2481">
                  <c:v>1.7480000257492065</c:v>
                </c:pt>
                <c:pt idx="2482">
                  <c:v>1.7020000219345093</c:v>
                </c:pt>
                <c:pt idx="2483">
                  <c:v>1.7680000066757202</c:v>
                </c:pt>
                <c:pt idx="2484">
                  <c:v>1.6419999599456787</c:v>
                </c:pt>
                <c:pt idx="2485">
                  <c:v>1.5740000009536743</c:v>
                </c:pt>
                <c:pt idx="2486">
                  <c:v>1.5980000495910645</c:v>
                </c:pt>
                <c:pt idx="2487">
                  <c:v>1.5824999809265137</c:v>
                </c:pt>
                <c:pt idx="2488">
                  <c:v>1.6619999408721924</c:v>
                </c:pt>
                <c:pt idx="2489">
                  <c:v>1.6139999628067017</c:v>
                </c:pt>
                <c:pt idx="2490">
                  <c:v>1.6480000019073486</c:v>
                </c:pt>
                <c:pt idx="2491">
                  <c:v>1.6720000505447388</c:v>
                </c:pt>
                <c:pt idx="2492">
                  <c:v>1.6974999904632568</c:v>
                </c:pt>
                <c:pt idx="2493">
                  <c:v>1.8020000457763672</c:v>
                </c:pt>
                <c:pt idx="2494">
                  <c:v>1.7000000476837158</c:v>
                </c:pt>
                <c:pt idx="2495">
                  <c:v>1.7079999446868896</c:v>
                </c:pt>
                <c:pt idx="2496">
                  <c:v>1.8020000457763672</c:v>
                </c:pt>
                <c:pt idx="2497">
                  <c:v>1.7120000123977661</c:v>
                </c:pt>
                <c:pt idx="2498">
                  <c:v>1.7424999475479126</c:v>
                </c:pt>
                <c:pt idx="2499">
                  <c:v>1.6540000438690186</c:v>
                </c:pt>
                <c:pt idx="2500">
                  <c:v>1.7439999580383301</c:v>
                </c:pt>
                <c:pt idx="2501">
                  <c:v>1.6799999475479126</c:v>
                </c:pt>
                <c:pt idx="2502">
                  <c:v>1.8320000171661377</c:v>
                </c:pt>
                <c:pt idx="2503">
                  <c:v>1.8899999856948853</c:v>
                </c:pt>
                <c:pt idx="2504">
                  <c:v>2.0120000839233398</c:v>
                </c:pt>
                <c:pt idx="2505">
                  <c:v>1.9859999418258667</c:v>
                </c:pt>
                <c:pt idx="2506">
                  <c:v>2.0899999141693115</c:v>
                </c:pt>
                <c:pt idx="2507">
                  <c:v>1.9520000219345093</c:v>
                </c:pt>
                <c:pt idx="2508">
                  <c:v>1.7599999904632568</c:v>
                </c:pt>
                <c:pt idx="2509">
                  <c:v>1.9579999446868896</c:v>
                </c:pt>
                <c:pt idx="2510">
                  <c:v>1.9520000219345093</c:v>
                </c:pt>
                <c:pt idx="2511">
                  <c:v>2.0759999752044678</c:v>
                </c:pt>
                <c:pt idx="2512">
                  <c:v>1.9299999475479126</c:v>
                </c:pt>
                <c:pt idx="2513">
                  <c:v>1.9220000505447388</c:v>
                </c:pt>
                <c:pt idx="2514">
                  <c:v>1.9559999704360962</c:v>
                </c:pt>
                <c:pt idx="2515">
                  <c:v>2.0139999389648438</c:v>
                </c:pt>
                <c:pt idx="2516">
                  <c:v>1.8075000047683716</c:v>
                </c:pt>
                <c:pt idx="2517">
                  <c:v>1.8960000276565552</c:v>
                </c:pt>
                <c:pt idx="2518">
                  <c:v>1.8960000276565552</c:v>
                </c:pt>
                <c:pt idx="2519">
                  <c:v>1.8999999761581421</c:v>
                </c:pt>
                <c:pt idx="2520">
                  <c:v>1.8880000114440918</c:v>
                </c:pt>
                <c:pt idx="2521">
                  <c:v>1.8799999952316284</c:v>
                </c:pt>
                <c:pt idx="2522">
                  <c:v>1.8140000104904175</c:v>
                </c:pt>
                <c:pt idx="2523">
                  <c:v>1.8400000333786011</c:v>
                </c:pt>
                <c:pt idx="2524">
                  <c:v>1.8899999856948853</c:v>
                </c:pt>
                <c:pt idx="2525">
                  <c:v>1.7960000038146973</c:v>
                </c:pt>
                <c:pt idx="2526">
                  <c:v>1.8450000286102295</c:v>
                </c:pt>
                <c:pt idx="2527">
                  <c:v>1.906000018119812</c:v>
                </c:pt>
                <c:pt idx="2528">
                  <c:v>1.9440000057220459</c:v>
                </c:pt>
                <c:pt idx="2529">
                  <c:v>1.8400000333786011</c:v>
                </c:pt>
                <c:pt idx="2530">
                  <c:v>1.877500057220459</c:v>
                </c:pt>
                <c:pt idx="2531">
                  <c:v>2.0399999618530273</c:v>
                </c:pt>
                <c:pt idx="2532">
                  <c:v>2.2739999294281006</c:v>
                </c:pt>
                <c:pt idx="2533">
                  <c:v>2.4939999580383301</c:v>
                </c:pt>
                <c:pt idx="2534">
                  <c:v>2.4820001125335693</c:v>
                </c:pt>
                <c:pt idx="2535">
                  <c:v>2.6860001087188721</c:v>
                </c:pt>
                <c:pt idx="2536">
                  <c:v>2.7174999713897705</c:v>
                </c:pt>
              </c:numCache>
            </c:numRef>
          </c:val>
          <c:extLst>
            <c:ext xmlns:c16="http://schemas.microsoft.com/office/drawing/2014/chart" uri="{C3380CC4-5D6E-409C-BE32-E72D297353CC}">
              <c16:uniqueId val="{00000000-F39F-4765-A57F-2364390FB22B}"/>
            </c:ext>
          </c:extLst>
        </c:ser>
        <c:dLbls>
          <c:showLegendKey val="0"/>
          <c:showVal val="0"/>
          <c:showCatName val="0"/>
          <c:showSerName val="0"/>
          <c:showPercent val="0"/>
          <c:showBubbleSize val="0"/>
        </c:dLbls>
        <c:gapWidth val="150"/>
        <c:axId val="1625295744"/>
        <c:axId val="1487474944"/>
      </c:barChart>
      <c:lineChart>
        <c:grouping val="standard"/>
        <c:varyColors val="0"/>
        <c:ser>
          <c:idx val="0"/>
          <c:order val="0"/>
          <c:tx>
            <c:v>10-Yr Treasury</c:v>
          </c:tx>
          <c:spPr>
            <a:ln w="28575" cap="rnd">
              <a:solidFill>
                <a:schemeClr val="accent1"/>
              </a:solidFill>
              <a:round/>
            </a:ln>
            <a:effectLst>
              <a:outerShdw blurRad="50800" dist="38100" dir="2700000" algn="tl" rotWithShape="0">
                <a:prstClr val="black">
                  <a:alpha val="40000"/>
                </a:prstClr>
              </a:outerShdw>
            </a:effectLst>
          </c:spPr>
          <c:marker>
            <c:symbol val="none"/>
          </c:marker>
          <c:cat>
            <c:numRef>
              <c:f>D.Rates!$A$2:$A$2538</c:f>
              <c:numCache>
                <c:formatCode>m/d/yyyy</c:formatCode>
                <c:ptCount val="2537"/>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numCache>
            </c:numRef>
          </c:cat>
          <c:val>
            <c:numRef>
              <c:f>D.Rates!$B$2:$B$2538</c:f>
              <c:numCache>
                <c:formatCode>0</c:formatCode>
                <c:ptCount val="2537"/>
                <c:pt idx="0">
                  <c:v>5.6059999999999999</c:v>
                </c:pt>
                <c:pt idx="1">
                  <c:v>5.7549999999999999</c:v>
                </c:pt>
                <c:pt idx="2">
                  <c:v>5.9459999999999997</c:v>
                </c:pt>
                <c:pt idx="3">
                  <c:v>6.0140000000000002</c:v>
                </c:pt>
                <c:pt idx="4">
                  <c:v>6.2040000000000006</c:v>
                </c:pt>
                <c:pt idx="5">
                  <c:v>6.31</c:v>
                </c:pt>
                <c:pt idx="6">
                  <c:v>6.5600000000000005</c:v>
                </c:pt>
                <c:pt idx="7">
                  <c:v>6.4359999999999999</c:v>
                </c:pt>
                <c:pt idx="8">
                  <c:v>6.2925000000000004</c:v>
                </c:pt>
                <c:pt idx="9">
                  <c:v>6.3800000000000008</c:v>
                </c:pt>
                <c:pt idx="10">
                  <c:v>6.6440000000000001</c:v>
                </c:pt>
                <c:pt idx="11">
                  <c:v>6.5900000000000007</c:v>
                </c:pt>
                <c:pt idx="12">
                  <c:v>6.6639999999999997</c:v>
                </c:pt>
                <c:pt idx="13">
                  <c:v>6.6750000000000007</c:v>
                </c:pt>
                <c:pt idx="14">
                  <c:v>6.6159999999999997</c:v>
                </c:pt>
                <c:pt idx="15">
                  <c:v>6.7120000000000006</c:v>
                </c:pt>
                <c:pt idx="16">
                  <c:v>6.8879999999999999</c:v>
                </c:pt>
                <c:pt idx="17">
                  <c:v>6.8740000000000006</c:v>
                </c:pt>
                <c:pt idx="18">
                  <c:v>6.8579999999999997</c:v>
                </c:pt>
                <c:pt idx="19">
                  <c:v>6.4159999999999995</c:v>
                </c:pt>
                <c:pt idx="20">
                  <c:v>6.4</c:v>
                </c:pt>
                <c:pt idx="21">
                  <c:v>6.2640000000000002</c:v>
                </c:pt>
                <c:pt idx="22">
                  <c:v>6.1000000000000005</c:v>
                </c:pt>
                <c:pt idx="23">
                  <c:v>6.1620000000000008</c:v>
                </c:pt>
                <c:pt idx="24">
                  <c:v>6.168000000000001</c:v>
                </c:pt>
                <c:pt idx="25">
                  <c:v>6.0980000000000008</c:v>
                </c:pt>
                <c:pt idx="26">
                  <c:v>5.9880000000000004</c:v>
                </c:pt>
                <c:pt idx="27">
                  <c:v>5.89</c:v>
                </c:pt>
                <c:pt idx="28">
                  <c:v>5.9220000000000006</c:v>
                </c:pt>
                <c:pt idx="29">
                  <c:v>5.9024999999999999</c:v>
                </c:pt>
                <c:pt idx="30">
                  <c:v>5.7774999999999999</c:v>
                </c:pt>
                <c:pt idx="31">
                  <c:v>5.7739999999999991</c:v>
                </c:pt>
                <c:pt idx="32">
                  <c:v>5.7639999999999993</c:v>
                </c:pt>
                <c:pt idx="33">
                  <c:v>5.8624999999999998</c:v>
                </c:pt>
                <c:pt idx="34">
                  <c:v>5.9279999999999999</c:v>
                </c:pt>
                <c:pt idx="35">
                  <c:v>5.9080000000000004</c:v>
                </c:pt>
                <c:pt idx="36">
                  <c:v>5.9359999999999999</c:v>
                </c:pt>
                <c:pt idx="37">
                  <c:v>5.9759999999999991</c:v>
                </c:pt>
                <c:pt idx="38">
                  <c:v>5.8920000000000003</c:v>
                </c:pt>
                <c:pt idx="39">
                  <c:v>5.9119999999999999</c:v>
                </c:pt>
                <c:pt idx="40">
                  <c:v>5.8659999999999997</c:v>
                </c:pt>
                <c:pt idx="41">
                  <c:v>5.9480000000000004</c:v>
                </c:pt>
                <c:pt idx="42">
                  <c:v>6.0359999999999996</c:v>
                </c:pt>
                <c:pt idx="43">
                  <c:v>6.0839999999999987</c:v>
                </c:pt>
                <c:pt idx="44">
                  <c:v>6.11</c:v>
                </c:pt>
                <c:pt idx="45">
                  <c:v>6.08</c:v>
                </c:pt>
                <c:pt idx="46">
                  <c:v>6.0649999999999995</c:v>
                </c:pt>
                <c:pt idx="47">
                  <c:v>6.0340000000000007</c:v>
                </c:pt>
                <c:pt idx="48">
                  <c:v>6.02</c:v>
                </c:pt>
                <c:pt idx="49">
                  <c:v>6.08</c:v>
                </c:pt>
                <c:pt idx="50">
                  <c:v>6.0940000000000003</c:v>
                </c:pt>
                <c:pt idx="51">
                  <c:v>6.1125000000000007</c:v>
                </c:pt>
                <c:pt idx="52">
                  <c:v>6.1719999999999997</c:v>
                </c:pt>
                <c:pt idx="53">
                  <c:v>6.2119999999999997</c:v>
                </c:pt>
                <c:pt idx="54">
                  <c:v>6.2219999999999995</c:v>
                </c:pt>
                <c:pt idx="55">
                  <c:v>6.1719999999999997</c:v>
                </c:pt>
                <c:pt idx="56">
                  <c:v>6.1620000000000008</c:v>
                </c:pt>
                <c:pt idx="57">
                  <c:v>6.1820000000000004</c:v>
                </c:pt>
                <c:pt idx="58">
                  <c:v>6.1399999999999988</c:v>
                </c:pt>
                <c:pt idx="59">
                  <c:v>6.0519999999999996</c:v>
                </c:pt>
                <c:pt idx="60">
                  <c:v>6.0650000000000004</c:v>
                </c:pt>
                <c:pt idx="61">
                  <c:v>6.1160000000000005</c:v>
                </c:pt>
                <c:pt idx="62">
                  <c:v>6.1</c:v>
                </c:pt>
                <c:pt idx="63">
                  <c:v>6.0920000000000005</c:v>
                </c:pt>
                <c:pt idx="64">
                  <c:v>6.13</c:v>
                </c:pt>
                <c:pt idx="65">
                  <c:v>6.1324999999999994</c:v>
                </c:pt>
                <c:pt idx="66">
                  <c:v>6.1179999999999994</c:v>
                </c:pt>
                <c:pt idx="67">
                  <c:v>6.1</c:v>
                </c:pt>
                <c:pt idx="68">
                  <c:v>6.1040000000000001</c:v>
                </c:pt>
                <c:pt idx="69">
                  <c:v>6.1419999999999995</c:v>
                </c:pt>
                <c:pt idx="70">
                  <c:v>6.1459999999999999</c:v>
                </c:pt>
                <c:pt idx="71">
                  <c:v>6.1839999999999993</c:v>
                </c:pt>
                <c:pt idx="72">
                  <c:v>6.2239999999999993</c:v>
                </c:pt>
                <c:pt idx="73">
                  <c:v>6.3820000000000006</c:v>
                </c:pt>
                <c:pt idx="74">
                  <c:v>6.5074999999999994</c:v>
                </c:pt>
                <c:pt idx="75">
                  <c:v>6.55</c:v>
                </c:pt>
                <c:pt idx="76">
                  <c:v>6.5739999999999998</c:v>
                </c:pt>
                <c:pt idx="77">
                  <c:v>6.581999999999999</c:v>
                </c:pt>
                <c:pt idx="78">
                  <c:v>6.5319999999999991</c:v>
                </c:pt>
                <c:pt idx="79">
                  <c:v>6.4874999999999998</c:v>
                </c:pt>
                <c:pt idx="80">
                  <c:v>6.484</c:v>
                </c:pt>
                <c:pt idx="81">
                  <c:v>6.432500000000001</c:v>
                </c:pt>
                <c:pt idx="82">
                  <c:v>6.3719999999999999</c:v>
                </c:pt>
                <c:pt idx="83">
                  <c:v>6.2925000000000004</c:v>
                </c:pt>
                <c:pt idx="84">
                  <c:v>6.2480000000000002</c:v>
                </c:pt>
                <c:pt idx="85">
                  <c:v>6.2574999999999994</c:v>
                </c:pt>
                <c:pt idx="86">
                  <c:v>6.2859999999999996</c:v>
                </c:pt>
                <c:pt idx="87">
                  <c:v>6.31</c:v>
                </c:pt>
                <c:pt idx="88">
                  <c:v>6.3480000000000008</c:v>
                </c:pt>
                <c:pt idx="89">
                  <c:v>6.395999999999999</c:v>
                </c:pt>
                <c:pt idx="90">
                  <c:v>6.4024999999999999</c:v>
                </c:pt>
                <c:pt idx="91">
                  <c:v>6.4175000000000004</c:v>
                </c:pt>
                <c:pt idx="92">
                  <c:v>6.43</c:v>
                </c:pt>
                <c:pt idx="93">
                  <c:v>6.4560000000000004</c:v>
                </c:pt>
                <c:pt idx="94">
                  <c:v>6.5019999999999998</c:v>
                </c:pt>
                <c:pt idx="95">
                  <c:v>6.57</c:v>
                </c:pt>
                <c:pt idx="96">
                  <c:v>6.6420000000000003</c:v>
                </c:pt>
                <c:pt idx="97">
                  <c:v>6.62</c:v>
                </c:pt>
                <c:pt idx="98">
                  <c:v>6.6449999999999996</c:v>
                </c:pt>
                <c:pt idx="99">
                  <c:v>6.65</c:v>
                </c:pt>
                <c:pt idx="100">
                  <c:v>6.6739999999999995</c:v>
                </c:pt>
                <c:pt idx="101">
                  <c:v>6.7180000000000009</c:v>
                </c:pt>
                <c:pt idx="102">
                  <c:v>6.758</c:v>
                </c:pt>
                <c:pt idx="103">
                  <c:v>6.7060000000000004</c:v>
                </c:pt>
                <c:pt idx="104">
                  <c:v>6.6980000000000004</c:v>
                </c:pt>
                <c:pt idx="105">
                  <c:v>6.6400000000000006</c:v>
                </c:pt>
                <c:pt idx="106">
                  <c:v>6.64</c:v>
                </c:pt>
                <c:pt idx="107">
                  <c:v>6.6840000000000002</c:v>
                </c:pt>
                <c:pt idx="108">
                  <c:v>6.7480000000000002</c:v>
                </c:pt>
                <c:pt idx="109">
                  <c:v>6.8079999999999998</c:v>
                </c:pt>
                <c:pt idx="110">
                  <c:v>6.8480000000000008</c:v>
                </c:pt>
                <c:pt idx="111">
                  <c:v>6.9060000000000006</c:v>
                </c:pt>
                <c:pt idx="112">
                  <c:v>6.9375</c:v>
                </c:pt>
                <c:pt idx="113">
                  <c:v>6.9159999999999995</c:v>
                </c:pt>
                <c:pt idx="114">
                  <c:v>6.8579999999999997</c:v>
                </c:pt>
                <c:pt idx="115">
                  <c:v>6.8860000000000001</c:v>
                </c:pt>
                <c:pt idx="116">
                  <c:v>6.9279999999999999</c:v>
                </c:pt>
                <c:pt idx="117">
                  <c:v>7.0150000000000006</c:v>
                </c:pt>
                <c:pt idx="118">
                  <c:v>7.0479999999999992</c:v>
                </c:pt>
                <c:pt idx="119">
                  <c:v>7.0939999999999994</c:v>
                </c:pt>
                <c:pt idx="120">
                  <c:v>7.2359999999999998</c:v>
                </c:pt>
                <c:pt idx="121">
                  <c:v>7.4799999999999995</c:v>
                </c:pt>
                <c:pt idx="122">
                  <c:v>7.5400000000000009</c:v>
                </c:pt>
                <c:pt idx="123">
                  <c:v>7.4060000000000006</c:v>
                </c:pt>
                <c:pt idx="124">
                  <c:v>7.3340000000000005</c:v>
                </c:pt>
                <c:pt idx="125">
                  <c:v>7.2620000000000005</c:v>
                </c:pt>
                <c:pt idx="126">
                  <c:v>7.1325000000000003</c:v>
                </c:pt>
                <c:pt idx="127">
                  <c:v>7.194</c:v>
                </c:pt>
                <c:pt idx="128">
                  <c:v>7.0900000000000007</c:v>
                </c:pt>
                <c:pt idx="129">
                  <c:v>6.9540000000000006</c:v>
                </c:pt>
                <c:pt idx="130">
                  <c:v>6.8880000000000008</c:v>
                </c:pt>
                <c:pt idx="131">
                  <c:v>6.7700000000000005</c:v>
                </c:pt>
                <c:pt idx="132">
                  <c:v>6.8019999999999996</c:v>
                </c:pt>
                <c:pt idx="133">
                  <c:v>6.75</c:v>
                </c:pt>
                <c:pt idx="134">
                  <c:v>6.7159999999999993</c:v>
                </c:pt>
                <c:pt idx="135">
                  <c:v>6.7575000000000003</c:v>
                </c:pt>
                <c:pt idx="136">
                  <c:v>6.758</c:v>
                </c:pt>
                <c:pt idx="137">
                  <c:v>6.71</c:v>
                </c:pt>
                <c:pt idx="138">
                  <c:v>6.6959999999999997</c:v>
                </c:pt>
                <c:pt idx="139">
                  <c:v>6.7180000000000009</c:v>
                </c:pt>
                <c:pt idx="140">
                  <c:v>6.69</c:v>
                </c:pt>
                <c:pt idx="141">
                  <c:v>6.7140000000000004</c:v>
                </c:pt>
                <c:pt idx="142">
                  <c:v>6.8800000000000008</c:v>
                </c:pt>
                <c:pt idx="143">
                  <c:v>6.95</c:v>
                </c:pt>
                <c:pt idx="144">
                  <c:v>6.9879999999999995</c:v>
                </c:pt>
                <c:pt idx="145">
                  <c:v>6.984</c:v>
                </c:pt>
                <c:pt idx="146">
                  <c:v>7.0120000000000005</c:v>
                </c:pt>
                <c:pt idx="147">
                  <c:v>7.0020000000000007</c:v>
                </c:pt>
                <c:pt idx="148">
                  <c:v>6.9340000000000002</c:v>
                </c:pt>
                <c:pt idx="149">
                  <c:v>6.93</c:v>
                </c:pt>
                <c:pt idx="150">
                  <c:v>6.9599999999999991</c:v>
                </c:pt>
                <c:pt idx="151">
                  <c:v>7.0319999999999991</c:v>
                </c:pt>
                <c:pt idx="152">
                  <c:v>7.0780000000000003</c:v>
                </c:pt>
                <c:pt idx="153">
                  <c:v>7.1519999999999992</c:v>
                </c:pt>
                <c:pt idx="154">
                  <c:v>7.31</c:v>
                </c:pt>
                <c:pt idx="155">
                  <c:v>7.3879999999999999</c:v>
                </c:pt>
                <c:pt idx="156">
                  <c:v>7.4819999999999993</c:v>
                </c:pt>
                <c:pt idx="157">
                  <c:v>7.4550000000000001</c:v>
                </c:pt>
                <c:pt idx="158">
                  <c:v>7.4819999999999993</c:v>
                </c:pt>
                <c:pt idx="159">
                  <c:v>7.6079999999999997</c:v>
                </c:pt>
                <c:pt idx="160">
                  <c:v>7.6319999999999997</c:v>
                </c:pt>
                <c:pt idx="161">
                  <c:v>7.6340000000000003</c:v>
                </c:pt>
                <c:pt idx="162">
                  <c:v>7.5620000000000003</c:v>
                </c:pt>
                <c:pt idx="163">
                  <c:v>7.5350000000000001</c:v>
                </c:pt>
                <c:pt idx="164">
                  <c:v>7.516</c:v>
                </c:pt>
                <c:pt idx="165">
                  <c:v>7.4939999999999998</c:v>
                </c:pt>
                <c:pt idx="166">
                  <c:v>7.4939999999999998</c:v>
                </c:pt>
                <c:pt idx="167">
                  <c:v>7.5439999999999996</c:v>
                </c:pt>
                <c:pt idx="168">
                  <c:v>7.6340000000000003</c:v>
                </c:pt>
                <c:pt idx="169">
                  <c:v>7.7075000000000005</c:v>
                </c:pt>
                <c:pt idx="170">
                  <c:v>7.8360000000000003</c:v>
                </c:pt>
                <c:pt idx="171">
                  <c:v>7.8659999999999997</c:v>
                </c:pt>
                <c:pt idx="172">
                  <c:v>7.7879999999999994</c:v>
                </c:pt>
                <c:pt idx="173">
                  <c:v>7.93</c:v>
                </c:pt>
                <c:pt idx="174">
                  <c:v>7.9979999999999993</c:v>
                </c:pt>
                <c:pt idx="175">
                  <c:v>8.0220000000000002</c:v>
                </c:pt>
                <c:pt idx="176">
                  <c:v>8.0879999999999992</c:v>
                </c:pt>
                <c:pt idx="177">
                  <c:v>8.14</c:v>
                </c:pt>
                <c:pt idx="178">
                  <c:v>8.0879999999999992</c:v>
                </c:pt>
                <c:pt idx="179">
                  <c:v>8.09</c:v>
                </c:pt>
                <c:pt idx="180">
                  <c:v>8.0280000000000005</c:v>
                </c:pt>
                <c:pt idx="181">
                  <c:v>7.944</c:v>
                </c:pt>
                <c:pt idx="182">
                  <c:v>8.0039999999999996</c:v>
                </c:pt>
                <c:pt idx="183">
                  <c:v>7.9274999999999993</c:v>
                </c:pt>
                <c:pt idx="184">
                  <c:v>7.8579999999999997</c:v>
                </c:pt>
                <c:pt idx="185">
                  <c:v>7.854000000000001</c:v>
                </c:pt>
                <c:pt idx="186">
                  <c:v>7.8079999999999998</c:v>
                </c:pt>
                <c:pt idx="187">
                  <c:v>7.7399999999999993</c:v>
                </c:pt>
                <c:pt idx="188">
                  <c:v>7.6980000000000004</c:v>
                </c:pt>
                <c:pt idx="189">
                  <c:v>7.6079999999999997</c:v>
                </c:pt>
                <c:pt idx="190">
                  <c:v>7.6550000000000002</c:v>
                </c:pt>
                <c:pt idx="191">
                  <c:v>7.6099999999999994</c:v>
                </c:pt>
                <c:pt idx="192">
                  <c:v>7.3819999999999997</c:v>
                </c:pt>
                <c:pt idx="193">
                  <c:v>7.2919999999999998</c:v>
                </c:pt>
                <c:pt idx="194">
                  <c:v>7.3960000000000008</c:v>
                </c:pt>
                <c:pt idx="195">
                  <c:v>7.4049999999999994</c:v>
                </c:pt>
                <c:pt idx="196">
                  <c:v>7.4120000000000008</c:v>
                </c:pt>
                <c:pt idx="197">
                  <c:v>7.55</c:v>
                </c:pt>
                <c:pt idx="198">
                  <c:v>7.5879999999999992</c:v>
                </c:pt>
                <c:pt idx="199">
                  <c:v>7.5239999999999991</c:v>
                </c:pt>
                <c:pt idx="200">
                  <c:v>7.4060000000000006</c:v>
                </c:pt>
                <c:pt idx="201">
                  <c:v>7.3566666666666665</c:v>
                </c:pt>
                <c:pt idx="202">
                  <c:v>7.3139999999999983</c:v>
                </c:pt>
                <c:pt idx="203">
                  <c:v>7.492</c:v>
                </c:pt>
                <c:pt idx="204">
                  <c:v>7.5260000000000007</c:v>
                </c:pt>
                <c:pt idx="205">
                  <c:v>7.6239999999999997</c:v>
                </c:pt>
                <c:pt idx="206">
                  <c:v>7.9340000000000002</c:v>
                </c:pt>
                <c:pt idx="207">
                  <c:v>8.0474999999999994</c:v>
                </c:pt>
                <c:pt idx="208">
                  <c:v>8.1939999999999991</c:v>
                </c:pt>
                <c:pt idx="209">
                  <c:v>8.1799999999999979</c:v>
                </c:pt>
                <c:pt idx="210">
                  <c:v>8.2540000000000013</c:v>
                </c:pt>
                <c:pt idx="211">
                  <c:v>8.291999999999998</c:v>
                </c:pt>
                <c:pt idx="212">
                  <c:v>8.1840000000000011</c:v>
                </c:pt>
                <c:pt idx="213">
                  <c:v>8.0740000000000016</c:v>
                </c:pt>
                <c:pt idx="214">
                  <c:v>8.0060000000000002</c:v>
                </c:pt>
                <c:pt idx="215">
                  <c:v>8</c:v>
                </c:pt>
                <c:pt idx="216">
                  <c:v>8.0519999999999996</c:v>
                </c:pt>
                <c:pt idx="217">
                  <c:v>7.8780000000000001</c:v>
                </c:pt>
                <c:pt idx="218">
                  <c:v>7.6779999999999999</c:v>
                </c:pt>
                <c:pt idx="219">
                  <c:v>7.8739999999999997</c:v>
                </c:pt>
                <c:pt idx="220">
                  <c:v>7.9760000000000009</c:v>
                </c:pt>
                <c:pt idx="221">
                  <c:v>8.0425000000000004</c:v>
                </c:pt>
                <c:pt idx="222">
                  <c:v>8</c:v>
                </c:pt>
                <c:pt idx="223">
                  <c:v>8.06</c:v>
                </c:pt>
                <c:pt idx="224">
                  <c:v>8.11</c:v>
                </c:pt>
                <c:pt idx="225">
                  <c:v>8.2719999999999985</c:v>
                </c:pt>
                <c:pt idx="226">
                  <c:v>8.4120000000000008</c:v>
                </c:pt>
                <c:pt idx="227">
                  <c:v>8.4400000000000013</c:v>
                </c:pt>
                <c:pt idx="228">
                  <c:v>8.4439999999999991</c:v>
                </c:pt>
                <c:pt idx="229">
                  <c:v>8.2824999999999989</c:v>
                </c:pt>
                <c:pt idx="230">
                  <c:v>8.3379999999999992</c:v>
                </c:pt>
                <c:pt idx="231">
                  <c:v>8.5500000000000007</c:v>
                </c:pt>
                <c:pt idx="232">
                  <c:v>8.4360000000000017</c:v>
                </c:pt>
                <c:pt idx="233">
                  <c:v>8.4160000000000004</c:v>
                </c:pt>
                <c:pt idx="234">
                  <c:v>8.3740000000000006</c:v>
                </c:pt>
                <c:pt idx="235">
                  <c:v>8.2174999999999994</c:v>
                </c:pt>
                <c:pt idx="236">
                  <c:v>8.09</c:v>
                </c:pt>
                <c:pt idx="237">
                  <c:v>8.0060000000000002</c:v>
                </c:pt>
                <c:pt idx="238">
                  <c:v>7.9450000000000003</c:v>
                </c:pt>
                <c:pt idx="239">
                  <c:v>7.9150000000000009</c:v>
                </c:pt>
                <c:pt idx="240">
                  <c:v>8.0380000000000003</c:v>
                </c:pt>
                <c:pt idx="241">
                  <c:v>8.1579999999999977</c:v>
                </c:pt>
                <c:pt idx="242">
                  <c:v>8.1274999999999995</c:v>
                </c:pt>
                <c:pt idx="243">
                  <c:v>8.16</c:v>
                </c:pt>
                <c:pt idx="244">
                  <c:v>8.1140000000000008</c:v>
                </c:pt>
                <c:pt idx="245">
                  <c:v>7.9060000000000006</c:v>
                </c:pt>
                <c:pt idx="246">
                  <c:v>7.7620000000000005</c:v>
                </c:pt>
                <c:pt idx="247">
                  <c:v>7.71</c:v>
                </c:pt>
                <c:pt idx="248">
                  <c:v>7.6719999999999997</c:v>
                </c:pt>
                <c:pt idx="249">
                  <c:v>7.7540000000000004</c:v>
                </c:pt>
                <c:pt idx="250">
                  <c:v>7.8</c:v>
                </c:pt>
                <c:pt idx="251">
                  <c:v>7.8180000000000005</c:v>
                </c:pt>
                <c:pt idx="252">
                  <c:v>7.8599999999999994</c:v>
                </c:pt>
                <c:pt idx="253">
                  <c:v>7.7966666666666669</c:v>
                </c:pt>
                <c:pt idx="254">
                  <c:v>7.7319999999999993</c:v>
                </c:pt>
                <c:pt idx="255">
                  <c:v>7.7900000000000009</c:v>
                </c:pt>
                <c:pt idx="256">
                  <c:v>7.7899999999999991</c:v>
                </c:pt>
                <c:pt idx="257">
                  <c:v>7.7479999999999993</c:v>
                </c:pt>
                <c:pt idx="258">
                  <c:v>7.694</c:v>
                </c:pt>
                <c:pt idx="259">
                  <c:v>7.6460000000000008</c:v>
                </c:pt>
                <c:pt idx="260">
                  <c:v>7.6239999999999997</c:v>
                </c:pt>
                <c:pt idx="261">
                  <c:v>7.5120000000000005</c:v>
                </c:pt>
                <c:pt idx="262">
                  <c:v>7.4874999999999998</c:v>
                </c:pt>
                <c:pt idx="263">
                  <c:v>7.5879999999999992</c:v>
                </c:pt>
                <c:pt idx="264">
                  <c:v>7.6620000000000008</c:v>
                </c:pt>
                <c:pt idx="265">
                  <c:v>7.8860000000000001</c:v>
                </c:pt>
                <c:pt idx="266">
                  <c:v>7.9340000000000002</c:v>
                </c:pt>
                <c:pt idx="267">
                  <c:v>7.9640000000000004</c:v>
                </c:pt>
                <c:pt idx="268">
                  <c:v>7.9575000000000005</c:v>
                </c:pt>
                <c:pt idx="269">
                  <c:v>7.8979999999999988</c:v>
                </c:pt>
                <c:pt idx="270">
                  <c:v>7.8559999999999999</c:v>
                </c:pt>
                <c:pt idx="271">
                  <c:v>7.8159999999999998</c:v>
                </c:pt>
                <c:pt idx="272">
                  <c:v>7.8439999999999994</c:v>
                </c:pt>
                <c:pt idx="273">
                  <c:v>7.8449999999999998</c:v>
                </c:pt>
                <c:pt idx="274">
                  <c:v>7.7840000000000007</c:v>
                </c:pt>
                <c:pt idx="275">
                  <c:v>7.838000000000001</c:v>
                </c:pt>
                <c:pt idx="276">
                  <c:v>7.854000000000001</c:v>
                </c:pt>
                <c:pt idx="277">
                  <c:v>7.838000000000001</c:v>
                </c:pt>
                <c:pt idx="278">
                  <c:v>7.831999999999999</c:v>
                </c:pt>
                <c:pt idx="279">
                  <c:v>7.7679999999999989</c:v>
                </c:pt>
                <c:pt idx="280">
                  <c:v>7.7319999999999993</c:v>
                </c:pt>
                <c:pt idx="281">
                  <c:v>7.6819999999999995</c:v>
                </c:pt>
                <c:pt idx="282">
                  <c:v>7.65</c:v>
                </c:pt>
                <c:pt idx="283">
                  <c:v>7.6400000000000006</c:v>
                </c:pt>
                <c:pt idx="284">
                  <c:v>7.5299999999999994</c:v>
                </c:pt>
                <c:pt idx="285">
                  <c:v>7.5679999999999996</c:v>
                </c:pt>
                <c:pt idx="286">
                  <c:v>7.4819999999999993</c:v>
                </c:pt>
                <c:pt idx="287">
                  <c:v>7.3774999999999995</c:v>
                </c:pt>
                <c:pt idx="288">
                  <c:v>7.3379999999999992</c:v>
                </c:pt>
                <c:pt idx="289">
                  <c:v>7.4660000000000011</c:v>
                </c:pt>
                <c:pt idx="290">
                  <c:v>7.4125000000000005</c:v>
                </c:pt>
                <c:pt idx="291">
                  <c:v>7.4320000000000004</c:v>
                </c:pt>
                <c:pt idx="292">
                  <c:v>7.3725000000000005</c:v>
                </c:pt>
                <c:pt idx="293">
                  <c:v>7.2080000000000002</c:v>
                </c:pt>
                <c:pt idx="294">
                  <c:v>6.9974999999999996</c:v>
                </c:pt>
                <c:pt idx="295">
                  <c:v>6.8879999999999999</c:v>
                </c:pt>
                <c:pt idx="296">
                  <c:v>6.8820000000000006</c:v>
                </c:pt>
                <c:pt idx="297">
                  <c:v>6.8620000000000001</c:v>
                </c:pt>
                <c:pt idx="298">
                  <c:v>6.831666666666667</c:v>
                </c:pt>
                <c:pt idx="299">
                  <c:v>6.9240000000000013</c:v>
                </c:pt>
                <c:pt idx="300">
                  <c:v>7.24</c:v>
                </c:pt>
                <c:pt idx="301">
                  <c:v>7.2880000000000011</c:v>
                </c:pt>
                <c:pt idx="302">
                  <c:v>7.3639999999999999</c:v>
                </c:pt>
                <c:pt idx="303">
                  <c:v>7.4040000000000008</c:v>
                </c:pt>
                <c:pt idx="304">
                  <c:v>7.346000000000001</c:v>
                </c:pt>
                <c:pt idx="305">
                  <c:v>7.35</c:v>
                </c:pt>
                <c:pt idx="306">
                  <c:v>7.47</c:v>
                </c:pt>
                <c:pt idx="307">
                  <c:v>7.4599999999999991</c:v>
                </c:pt>
                <c:pt idx="308">
                  <c:v>7.4899999999999993</c:v>
                </c:pt>
                <c:pt idx="309">
                  <c:v>7.4480000000000004</c:v>
                </c:pt>
                <c:pt idx="310">
                  <c:v>7.4480000000000004</c:v>
                </c:pt>
                <c:pt idx="311">
                  <c:v>7.4459999999999997</c:v>
                </c:pt>
                <c:pt idx="312">
                  <c:v>7.45</c:v>
                </c:pt>
                <c:pt idx="313">
                  <c:v>7.3220000000000001</c:v>
                </c:pt>
                <c:pt idx="314">
                  <c:v>7.3120000000000003</c:v>
                </c:pt>
                <c:pt idx="315">
                  <c:v>7.402000000000001</c:v>
                </c:pt>
                <c:pt idx="316">
                  <c:v>7.4620000000000006</c:v>
                </c:pt>
                <c:pt idx="317">
                  <c:v>7.5039999999999996</c:v>
                </c:pt>
                <c:pt idx="318">
                  <c:v>7.4640000000000004</c:v>
                </c:pt>
                <c:pt idx="319">
                  <c:v>7.4120000000000008</c:v>
                </c:pt>
                <c:pt idx="320">
                  <c:v>7.3774999999999995</c:v>
                </c:pt>
                <c:pt idx="321">
                  <c:v>7.347999999999999</c:v>
                </c:pt>
                <c:pt idx="322">
                  <c:v>7.24</c:v>
                </c:pt>
                <c:pt idx="323">
                  <c:v>7.2480000000000002</c:v>
                </c:pt>
                <c:pt idx="324">
                  <c:v>7.2180000000000009</c:v>
                </c:pt>
                <c:pt idx="325">
                  <c:v>7.3299999999999992</c:v>
                </c:pt>
                <c:pt idx="326">
                  <c:v>7.31</c:v>
                </c:pt>
                <c:pt idx="327">
                  <c:v>7.3240000000000007</c:v>
                </c:pt>
                <c:pt idx="328">
                  <c:v>7.35</c:v>
                </c:pt>
                <c:pt idx="329">
                  <c:v>7.4279999999999999</c:v>
                </c:pt>
                <c:pt idx="330">
                  <c:v>7.4539999999999988</c:v>
                </c:pt>
                <c:pt idx="331">
                  <c:v>7.444</c:v>
                </c:pt>
                <c:pt idx="332">
                  <c:v>7.3379999999999992</c:v>
                </c:pt>
                <c:pt idx="333">
                  <c:v>7.2680000000000007</c:v>
                </c:pt>
                <c:pt idx="334">
                  <c:v>7.2850000000000001</c:v>
                </c:pt>
                <c:pt idx="335">
                  <c:v>7.3480000000000008</c:v>
                </c:pt>
                <c:pt idx="336">
                  <c:v>7.3639999999999999</c:v>
                </c:pt>
                <c:pt idx="337">
                  <c:v>7.3960000000000008</c:v>
                </c:pt>
                <c:pt idx="338">
                  <c:v>7.4260000000000002</c:v>
                </c:pt>
                <c:pt idx="339">
                  <c:v>7.54</c:v>
                </c:pt>
                <c:pt idx="340">
                  <c:v>7.5459999999999994</c:v>
                </c:pt>
                <c:pt idx="341">
                  <c:v>7.5659999999999998</c:v>
                </c:pt>
                <c:pt idx="342">
                  <c:v>7.6519999999999992</c:v>
                </c:pt>
                <c:pt idx="343">
                  <c:v>7.6033333333333326</c:v>
                </c:pt>
                <c:pt idx="344">
                  <c:v>7.55</c:v>
                </c:pt>
                <c:pt idx="345">
                  <c:v>7.5349999999999993</c:v>
                </c:pt>
                <c:pt idx="346">
                  <c:v>7.56</c:v>
                </c:pt>
                <c:pt idx="347">
                  <c:v>7.6260000000000003</c:v>
                </c:pt>
                <c:pt idx="348">
                  <c:v>7.6579999999999995</c:v>
                </c:pt>
                <c:pt idx="349">
                  <c:v>7.7299999999999995</c:v>
                </c:pt>
                <c:pt idx="350">
                  <c:v>7.7875000000000005</c:v>
                </c:pt>
                <c:pt idx="351">
                  <c:v>7.8324999999999996</c:v>
                </c:pt>
                <c:pt idx="352">
                  <c:v>8.0120000000000005</c:v>
                </c:pt>
                <c:pt idx="353">
                  <c:v>7.9760000000000009</c:v>
                </c:pt>
                <c:pt idx="354">
                  <c:v>7.9820000000000011</c:v>
                </c:pt>
                <c:pt idx="355">
                  <c:v>7.9580000000000002</c:v>
                </c:pt>
                <c:pt idx="356">
                  <c:v>8.0020000000000007</c:v>
                </c:pt>
                <c:pt idx="357">
                  <c:v>8.0800000000000018</c:v>
                </c:pt>
                <c:pt idx="358">
                  <c:v>8.08</c:v>
                </c:pt>
                <c:pt idx="359">
                  <c:v>8.0380000000000003</c:v>
                </c:pt>
                <c:pt idx="360">
                  <c:v>8.0259999999999998</c:v>
                </c:pt>
                <c:pt idx="361">
                  <c:v>7.9960000000000004</c:v>
                </c:pt>
                <c:pt idx="362">
                  <c:v>7.9824999999999999</c:v>
                </c:pt>
                <c:pt idx="363">
                  <c:v>8.1239999999999988</c:v>
                </c:pt>
                <c:pt idx="364">
                  <c:v>8.1379999999999999</c:v>
                </c:pt>
                <c:pt idx="365">
                  <c:v>8.1479999999999997</c:v>
                </c:pt>
                <c:pt idx="366">
                  <c:v>8.1180000000000003</c:v>
                </c:pt>
                <c:pt idx="367">
                  <c:v>8.2119999999999997</c:v>
                </c:pt>
                <c:pt idx="368">
                  <c:v>8.2760000000000016</c:v>
                </c:pt>
                <c:pt idx="369">
                  <c:v>8.3460000000000001</c:v>
                </c:pt>
                <c:pt idx="370">
                  <c:v>8.3539999999999992</c:v>
                </c:pt>
                <c:pt idx="371">
                  <c:v>8.3919999999999995</c:v>
                </c:pt>
                <c:pt idx="372">
                  <c:v>8.4066666666666663</c:v>
                </c:pt>
                <c:pt idx="373">
                  <c:v>8.3819999999999997</c:v>
                </c:pt>
                <c:pt idx="374">
                  <c:v>8.4120000000000008</c:v>
                </c:pt>
                <c:pt idx="375">
                  <c:v>8.4939999999999998</c:v>
                </c:pt>
                <c:pt idx="376">
                  <c:v>8.5860000000000003</c:v>
                </c:pt>
                <c:pt idx="377">
                  <c:v>8.6224999999999987</c:v>
                </c:pt>
                <c:pt idx="378">
                  <c:v>8.6780000000000008</c:v>
                </c:pt>
                <c:pt idx="379">
                  <c:v>8.6460000000000008</c:v>
                </c:pt>
                <c:pt idx="380">
                  <c:v>8.6259999999999994</c:v>
                </c:pt>
                <c:pt idx="381">
                  <c:v>8.4619999999999997</c:v>
                </c:pt>
                <c:pt idx="382">
                  <c:v>8.3879999999999999</c:v>
                </c:pt>
                <c:pt idx="383">
                  <c:v>8.48</c:v>
                </c:pt>
                <c:pt idx="384">
                  <c:v>8.3659999999999997</c:v>
                </c:pt>
                <c:pt idx="385">
                  <c:v>8.3820000000000014</c:v>
                </c:pt>
                <c:pt idx="386">
                  <c:v>8.3424999999999994</c:v>
                </c:pt>
                <c:pt idx="387">
                  <c:v>8.3140000000000001</c:v>
                </c:pt>
                <c:pt idx="388">
                  <c:v>8.4559999999999995</c:v>
                </c:pt>
                <c:pt idx="389">
                  <c:v>8.5460000000000012</c:v>
                </c:pt>
                <c:pt idx="390">
                  <c:v>8.5839999999999996</c:v>
                </c:pt>
                <c:pt idx="391">
                  <c:v>8.5425000000000004</c:v>
                </c:pt>
                <c:pt idx="392">
                  <c:v>8.6219999999999999</c:v>
                </c:pt>
                <c:pt idx="393">
                  <c:v>8.6900000000000013</c:v>
                </c:pt>
                <c:pt idx="394">
                  <c:v>8.8180000000000014</c:v>
                </c:pt>
                <c:pt idx="395">
                  <c:v>8.86</c:v>
                </c:pt>
                <c:pt idx="396">
                  <c:v>8.77</c:v>
                </c:pt>
                <c:pt idx="397">
                  <c:v>8.7800000000000011</c:v>
                </c:pt>
                <c:pt idx="398">
                  <c:v>8.847999999999999</c:v>
                </c:pt>
                <c:pt idx="399">
                  <c:v>8.8620000000000001</c:v>
                </c:pt>
                <c:pt idx="400">
                  <c:v>8.9520000000000017</c:v>
                </c:pt>
                <c:pt idx="401">
                  <c:v>9.14</c:v>
                </c:pt>
                <c:pt idx="402">
                  <c:v>9.14</c:v>
                </c:pt>
                <c:pt idx="403">
                  <c:v>9.1374999999999993</c:v>
                </c:pt>
                <c:pt idx="404">
                  <c:v>9.15</c:v>
                </c:pt>
                <c:pt idx="405">
                  <c:v>9.1639999999999997</c:v>
                </c:pt>
                <c:pt idx="406">
                  <c:v>9.0419999999999998</c:v>
                </c:pt>
                <c:pt idx="407">
                  <c:v>8.9379999999999988</c:v>
                </c:pt>
                <c:pt idx="408">
                  <c:v>9.0479999999999983</c:v>
                </c:pt>
                <c:pt idx="409">
                  <c:v>9.1149999999999984</c:v>
                </c:pt>
                <c:pt idx="410">
                  <c:v>9.17</c:v>
                </c:pt>
                <c:pt idx="411">
                  <c:v>9.1780000000000008</c:v>
                </c:pt>
                <c:pt idx="412">
                  <c:v>9.1120000000000001</c:v>
                </c:pt>
                <c:pt idx="413">
                  <c:v>9.1199999999999992</c:v>
                </c:pt>
                <c:pt idx="414">
                  <c:v>9.1239999999999988</c:v>
                </c:pt>
                <c:pt idx="415">
                  <c:v>9.0939999999999994</c:v>
                </c:pt>
                <c:pt idx="416">
                  <c:v>9.0940000000000012</c:v>
                </c:pt>
                <c:pt idx="417">
                  <c:v>9.1775000000000002</c:v>
                </c:pt>
                <c:pt idx="418">
                  <c:v>9.1679999999999993</c:v>
                </c:pt>
                <c:pt idx="419">
                  <c:v>9.2540000000000013</c:v>
                </c:pt>
                <c:pt idx="420">
                  <c:v>9.3640000000000008</c:v>
                </c:pt>
                <c:pt idx="421">
                  <c:v>9.3659999999999997</c:v>
                </c:pt>
                <c:pt idx="422">
                  <c:v>9.2800000000000011</c:v>
                </c:pt>
                <c:pt idx="423">
                  <c:v>9.1059999999999999</c:v>
                </c:pt>
                <c:pt idx="424">
                  <c:v>9.0400000000000009</c:v>
                </c:pt>
                <c:pt idx="425">
                  <c:v>8.968</c:v>
                </c:pt>
                <c:pt idx="426">
                  <c:v>8.8779999999999983</c:v>
                </c:pt>
                <c:pt idx="427">
                  <c:v>8.9499999999999993</c:v>
                </c:pt>
                <c:pt idx="428">
                  <c:v>8.8320000000000007</c:v>
                </c:pt>
                <c:pt idx="429">
                  <c:v>8.7875000000000014</c:v>
                </c:pt>
                <c:pt idx="430">
                  <c:v>8.9280000000000008</c:v>
                </c:pt>
                <c:pt idx="431">
                  <c:v>9.01</c:v>
                </c:pt>
                <c:pt idx="432">
                  <c:v>9.0139999999999993</c:v>
                </c:pt>
                <c:pt idx="433">
                  <c:v>8.9719999999999995</c:v>
                </c:pt>
                <c:pt idx="434">
                  <c:v>8.9439999999999991</c:v>
                </c:pt>
                <c:pt idx="435">
                  <c:v>8.9980000000000011</c:v>
                </c:pt>
                <c:pt idx="436">
                  <c:v>9.0579999999999998</c:v>
                </c:pt>
                <c:pt idx="437">
                  <c:v>9.1720000000000006</c:v>
                </c:pt>
                <c:pt idx="438">
                  <c:v>9.3324999999999996</c:v>
                </c:pt>
                <c:pt idx="439">
                  <c:v>9.3079999999999998</c:v>
                </c:pt>
                <c:pt idx="440">
                  <c:v>9.3179999999999996</c:v>
                </c:pt>
                <c:pt idx="441">
                  <c:v>9.379999999999999</c:v>
                </c:pt>
                <c:pt idx="442">
                  <c:v>9.532</c:v>
                </c:pt>
                <c:pt idx="443">
                  <c:v>10.084999999999999</c:v>
                </c:pt>
                <c:pt idx="444">
                  <c:v>10.373999999999999</c:v>
                </c:pt>
                <c:pt idx="445">
                  <c:v>10.892000000000001</c:v>
                </c:pt>
                <c:pt idx="446">
                  <c:v>10.776</c:v>
                </c:pt>
                <c:pt idx="447">
                  <c:v>10.8725</c:v>
                </c:pt>
                <c:pt idx="448">
                  <c:v>10.692499999999999</c:v>
                </c:pt>
                <c:pt idx="449">
                  <c:v>10.705</c:v>
                </c:pt>
                <c:pt idx="450">
                  <c:v>10.34</c:v>
                </c:pt>
                <c:pt idx="451">
                  <c:v>10.291999999999998</c:v>
                </c:pt>
                <c:pt idx="452">
                  <c:v>10.453999999999999</c:v>
                </c:pt>
                <c:pt idx="453">
                  <c:v>10.372</c:v>
                </c:pt>
                <c:pt idx="454">
                  <c:v>10.425999999999998</c:v>
                </c:pt>
                <c:pt idx="455">
                  <c:v>10.5975</c:v>
                </c:pt>
                <c:pt idx="456">
                  <c:v>10.607999999999999</c:v>
                </c:pt>
                <c:pt idx="457">
                  <c:v>10.758000000000001</c:v>
                </c:pt>
                <c:pt idx="458">
                  <c:v>10.986000000000001</c:v>
                </c:pt>
                <c:pt idx="459">
                  <c:v>11.238</c:v>
                </c:pt>
                <c:pt idx="460">
                  <c:v>11.834</c:v>
                </c:pt>
                <c:pt idx="461">
                  <c:v>12.01</c:v>
                </c:pt>
                <c:pt idx="462">
                  <c:v>13.047999999999998</c:v>
                </c:pt>
                <c:pt idx="463">
                  <c:v>13.107999999999999</c:v>
                </c:pt>
                <c:pt idx="464">
                  <c:v>12.912000000000001</c:v>
                </c:pt>
                <c:pt idx="465">
                  <c:v>12.526</c:v>
                </c:pt>
                <c:pt idx="466">
                  <c:v>12.657999999999999</c:v>
                </c:pt>
                <c:pt idx="467">
                  <c:v>12.892000000000001</c:v>
                </c:pt>
                <c:pt idx="468">
                  <c:v>12.492500000000001</c:v>
                </c:pt>
                <c:pt idx="469">
                  <c:v>11.948</c:v>
                </c:pt>
                <c:pt idx="470">
                  <c:v>11.110000000000001</c:v>
                </c:pt>
                <c:pt idx="471">
                  <c:v>10.850000000000001</c:v>
                </c:pt>
                <c:pt idx="472">
                  <c:v>10.484</c:v>
                </c:pt>
                <c:pt idx="473">
                  <c:v>10.108000000000001</c:v>
                </c:pt>
                <c:pt idx="474">
                  <c:v>10.296000000000001</c:v>
                </c:pt>
                <c:pt idx="475">
                  <c:v>10.0625</c:v>
                </c:pt>
                <c:pt idx="476">
                  <c:v>10.172000000000001</c:v>
                </c:pt>
                <c:pt idx="477">
                  <c:v>9.958000000000002</c:v>
                </c:pt>
                <c:pt idx="478">
                  <c:v>9.6080000000000005</c:v>
                </c:pt>
                <c:pt idx="479">
                  <c:v>9.5460000000000012</c:v>
                </c:pt>
                <c:pt idx="480">
                  <c:v>9.8940000000000001</c:v>
                </c:pt>
                <c:pt idx="481">
                  <c:v>10.1325</c:v>
                </c:pt>
                <c:pt idx="482">
                  <c:v>10.209999999999999</c:v>
                </c:pt>
                <c:pt idx="483">
                  <c:v>10.156000000000002</c:v>
                </c:pt>
                <c:pt idx="484">
                  <c:v>10.27</c:v>
                </c:pt>
                <c:pt idx="485">
                  <c:v>10.637999999999998</c:v>
                </c:pt>
                <c:pt idx="486">
                  <c:v>10.821999999999999</c:v>
                </c:pt>
                <c:pt idx="487">
                  <c:v>10.952000000000002</c:v>
                </c:pt>
                <c:pt idx="488">
                  <c:v>11.258000000000001</c:v>
                </c:pt>
                <c:pt idx="489">
                  <c:v>11.6325</c:v>
                </c:pt>
                <c:pt idx="490">
                  <c:v>11.212</c:v>
                </c:pt>
                <c:pt idx="491">
                  <c:v>11.327999999999999</c:v>
                </c:pt>
                <c:pt idx="492">
                  <c:v>11.527999999999999</c:v>
                </c:pt>
                <c:pt idx="493">
                  <c:v>11.896000000000001</c:v>
                </c:pt>
                <c:pt idx="494">
                  <c:v>11.644</c:v>
                </c:pt>
                <c:pt idx="495">
                  <c:v>11.442499999999999</c:v>
                </c:pt>
                <c:pt idx="496">
                  <c:v>11.477999999999998</c:v>
                </c:pt>
                <c:pt idx="497">
                  <c:v>11.854000000000001</c:v>
                </c:pt>
                <c:pt idx="498">
                  <c:v>12.440000000000001</c:v>
                </c:pt>
                <c:pt idx="499">
                  <c:v>12.772500000000001</c:v>
                </c:pt>
                <c:pt idx="500">
                  <c:v>12.675000000000001</c:v>
                </c:pt>
                <c:pt idx="501">
                  <c:v>12.655999999999999</c:v>
                </c:pt>
                <c:pt idx="502">
                  <c:v>12.7575</c:v>
                </c:pt>
                <c:pt idx="503">
                  <c:v>12.908000000000001</c:v>
                </c:pt>
                <c:pt idx="504">
                  <c:v>13.256</c:v>
                </c:pt>
                <c:pt idx="505">
                  <c:v>12.957999999999998</c:v>
                </c:pt>
                <c:pt idx="506">
                  <c:v>12.339999999999998</c:v>
                </c:pt>
                <c:pt idx="507">
                  <c:v>12.265000000000001</c:v>
                </c:pt>
                <c:pt idx="508">
                  <c:v>12.486000000000001</c:v>
                </c:pt>
                <c:pt idx="509">
                  <c:v>12.612</c:v>
                </c:pt>
                <c:pt idx="510">
                  <c:v>12.782</c:v>
                </c:pt>
                <c:pt idx="511">
                  <c:v>12.836000000000002</c:v>
                </c:pt>
                <c:pt idx="512">
                  <c:v>13.187999999999999</c:v>
                </c:pt>
                <c:pt idx="513">
                  <c:v>13.426666666666668</c:v>
                </c:pt>
                <c:pt idx="514">
                  <c:v>13.136000000000001</c:v>
                </c:pt>
                <c:pt idx="515">
                  <c:v>13.479999999999999</c:v>
                </c:pt>
                <c:pt idx="516">
                  <c:v>13.184000000000001</c:v>
                </c:pt>
                <c:pt idx="517">
                  <c:v>12.8</c:v>
                </c:pt>
                <c:pt idx="518">
                  <c:v>13.016000000000002</c:v>
                </c:pt>
                <c:pt idx="519">
                  <c:v>13.238</c:v>
                </c:pt>
                <c:pt idx="520">
                  <c:v>13.481999999999999</c:v>
                </c:pt>
                <c:pt idx="521">
                  <c:v>13.607999999999999</c:v>
                </c:pt>
                <c:pt idx="522">
                  <c:v>13.747499999999999</c:v>
                </c:pt>
                <c:pt idx="523">
                  <c:v>13.916</c:v>
                </c:pt>
                <c:pt idx="524">
                  <c:v>14.375999999999999</c:v>
                </c:pt>
                <c:pt idx="525">
                  <c:v>14.370000000000001</c:v>
                </c:pt>
                <c:pt idx="526">
                  <c:v>14.012</c:v>
                </c:pt>
                <c:pt idx="527">
                  <c:v>13.8125</c:v>
                </c:pt>
                <c:pt idx="528">
                  <c:v>13.530000000000001</c:v>
                </c:pt>
                <c:pt idx="529">
                  <c:v>13.422000000000001</c:v>
                </c:pt>
                <c:pt idx="530">
                  <c:v>13.214000000000002</c:v>
                </c:pt>
                <c:pt idx="531">
                  <c:v>13.538</c:v>
                </c:pt>
                <c:pt idx="532">
                  <c:v>13.794</c:v>
                </c:pt>
                <c:pt idx="533">
                  <c:v>13.977499999999999</c:v>
                </c:pt>
                <c:pt idx="534">
                  <c:v>14.053999999999998</c:v>
                </c:pt>
                <c:pt idx="535">
                  <c:v>14.406000000000001</c:v>
                </c:pt>
                <c:pt idx="536">
                  <c:v>14.51</c:v>
                </c:pt>
                <c:pt idx="537">
                  <c:v>14.837999999999999</c:v>
                </c:pt>
                <c:pt idx="538">
                  <c:v>14.669999999999998</c:v>
                </c:pt>
                <c:pt idx="539">
                  <c:v>14.731999999999999</c:v>
                </c:pt>
                <c:pt idx="540">
                  <c:v>15.168000000000001</c:v>
                </c:pt>
                <c:pt idx="541">
                  <c:v>15.366</c:v>
                </c:pt>
                <c:pt idx="542">
                  <c:v>15.5275</c:v>
                </c:pt>
                <c:pt idx="543">
                  <c:v>15.148</c:v>
                </c:pt>
                <c:pt idx="544">
                  <c:v>14.98</c:v>
                </c:pt>
                <c:pt idx="545">
                  <c:v>15.648</c:v>
                </c:pt>
                <c:pt idx="546">
                  <c:v>15.306000000000001</c:v>
                </c:pt>
                <c:pt idx="547">
                  <c:v>14.8575</c:v>
                </c:pt>
                <c:pt idx="548">
                  <c:v>15.040000000000001</c:v>
                </c:pt>
                <c:pt idx="549">
                  <c:v>14.610000000000001</c:v>
                </c:pt>
                <c:pt idx="550">
                  <c:v>13.729999999999999</c:v>
                </c:pt>
                <c:pt idx="551">
                  <c:v>13.124000000000001</c:v>
                </c:pt>
                <c:pt idx="552">
                  <c:v>13.146000000000001</c:v>
                </c:pt>
                <c:pt idx="553">
                  <c:v>13.227500000000001</c:v>
                </c:pt>
                <c:pt idx="554">
                  <c:v>13.448000000000002</c:v>
                </c:pt>
                <c:pt idx="555">
                  <c:v>13.668000000000001</c:v>
                </c:pt>
                <c:pt idx="556">
                  <c:v>13.841999999999999</c:v>
                </c:pt>
                <c:pt idx="557">
                  <c:v>14.058000000000002</c:v>
                </c:pt>
                <c:pt idx="558">
                  <c:v>14.687999999999999</c:v>
                </c:pt>
                <c:pt idx="559">
                  <c:v>14.760000000000002</c:v>
                </c:pt>
                <c:pt idx="560">
                  <c:v>14.529999999999998</c:v>
                </c:pt>
                <c:pt idx="561">
                  <c:v>14.528</c:v>
                </c:pt>
                <c:pt idx="562">
                  <c:v>14.8</c:v>
                </c:pt>
                <c:pt idx="563">
                  <c:v>14.436666666666667</c:v>
                </c:pt>
                <c:pt idx="564">
                  <c:v>13.963999999999999</c:v>
                </c:pt>
                <c:pt idx="565">
                  <c:v>13.783999999999997</c:v>
                </c:pt>
                <c:pt idx="566">
                  <c:v>13.725999999999999</c:v>
                </c:pt>
                <c:pt idx="567">
                  <c:v>13.918000000000001</c:v>
                </c:pt>
                <c:pt idx="568">
                  <c:v>13.832000000000003</c:v>
                </c:pt>
                <c:pt idx="569">
                  <c:v>14.128</c:v>
                </c:pt>
                <c:pt idx="570">
                  <c:v>14.12</c:v>
                </c:pt>
                <c:pt idx="571">
                  <c:v>13.879999999999999</c:v>
                </c:pt>
                <c:pt idx="572">
                  <c:v>13.698000000000002</c:v>
                </c:pt>
                <c:pt idx="573">
                  <c:v>13.746</c:v>
                </c:pt>
                <c:pt idx="574">
                  <c:v>13.806000000000001</c:v>
                </c:pt>
                <c:pt idx="575">
                  <c:v>13.528</c:v>
                </c:pt>
                <c:pt idx="576">
                  <c:v>13.563999999999998</c:v>
                </c:pt>
                <c:pt idx="577">
                  <c:v>13.624000000000001</c:v>
                </c:pt>
                <c:pt idx="578">
                  <c:v>13.85</c:v>
                </c:pt>
                <c:pt idx="579">
                  <c:v>13.982000000000003</c:v>
                </c:pt>
                <c:pt idx="580">
                  <c:v>14.218</c:v>
                </c:pt>
                <c:pt idx="581">
                  <c:v>14.672000000000001</c:v>
                </c:pt>
                <c:pt idx="582">
                  <c:v>14.587999999999999</c:v>
                </c:pt>
                <c:pt idx="583">
                  <c:v>14.414999999999999</c:v>
                </c:pt>
                <c:pt idx="584">
                  <c:v>13.996</c:v>
                </c:pt>
                <c:pt idx="585">
                  <c:v>13.603999999999999</c:v>
                </c:pt>
                <c:pt idx="586">
                  <c:v>13.825999999999999</c:v>
                </c:pt>
                <c:pt idx="587">
                  <c:v>13.596</c:v>
                </c:pt>
                <c:pt idx="588">
                  <c:v>13.7</c:v>
                </c:pt>
                <c:pt idx="589">
                  <c:v>12.795999999999999</c:v>
                </c:pt>
                <c:pt idx="590">
                  <c:v>12.408000000000001</c:v>
                </c:pt>
                <c:pt idx="591">
                  <c:v>12.75</c:v>
                </c:pt>
                <c:pt idx="592">
                  <c:v>12.51</c:v>
                </c:pt>
                <c:pt idx="593">
                  <c:v>12.624000000000001</c:v>
                </c:pt>
                <c:pt idx="594">
                  <c:v>12.227999999999998</c:v>
                </c:pt>
                <c:pt idx="595">
                  <c:v>11.892000000000001</c:v>
                </c:pt>
                <c:pt idx="596">
                  <c:v>11.465999999999999</c:v>
                </c:pt>
                <c:pt idx="597">
                  <c:v>10.59</c:v>
                </c:pt>
                <c:pt idx="598">
                  <c:v>10.654</c:v>
                </c:pt>
                <c:pt idx="599">
                  <c:v>10.891999999999999</c:v>
                </c:pt>
                <c:pt idx="600">
                  <c:v>10.537500000000001</c:v>
                </c:pt>
                <c:pt idx="601">
                  <c:v>10.504999999999999</c:v>
                </c:pt>
                <c:pt idx="602">
                  <c:v>10.59</c:v>
                </c:pt>
                <c:pt idx="603">
                  <c:v>10.4925</c:v>
                </c:pt>
                <c:pt idx="604">
                  <c:v>10.7</c:v>
                </c:pt>
                <c:pt idx="605">
                  <c:v>10.522</c:v>
                </c:pt>
                <c:pt idx="606">
                  <c:v>10.564000000000002</c:v>
                </c:pt>
                <c:pt idx="607">
                  <c:v>10.575999999999999</c:v>
                </c:pt>
                <c:pt idx="608">
                  <c:v>10.43</c:v>
                </c:pt>
                <c:pt idx="609">
                  <c:v>10.358000000000001</c:v>
                </c:pt>
                <c:pt idx="610">
                  <c:v>10.318000000000001</c:v>
                </c:pt>
                <c:pt idx="611">
                  <c:v>10.406000000000001</c:v>
                </c:pt>
                <c:pt idx="612">
                  <c:v>10.678000000000001</c:v>
                </c:pt>
                <c:pt idx="613">
                  <c:v>10.876000000000001</c:v>
                </c:pt>
                <c:pt idx="614">
                  <c:v>10.916</c:v>
                </c:pt>
                <c:pt idx="615">
                  <c:v>10.752000000000001</c:v>
                </c:pt>
                <c:pt idx="616">
                  <c:v>10.395</c:v>
                </c:pt>
                <c:pt idx="617">
                  <c:v>10.25</c:v>
                </c:pt>
                <c:pt idx="618">
                  <c:v>10.514000000000001</c:v>
                </c:pt>
                <c:pt idx="619">
                  <c:v>10.522</c:v>
                </c:pt>
                <c:pt idx="620">
                  <c:v>10.603999999999999</c:v>
                </c:pt>
                <c:pt idx="621">
                  <c:v>10.6175</c:v>
                </c:pt>
                <c:pt idx="622">
                  <c:v>10.52</c:v>
                </c:pt>
                <c:pt idx="623">
                  <c:v>10.367999999999999</c:v>
                </c:pt>
                <c:pt idx="624">
                  <c:v>10.384</c:v>
                </c:pt>
                <c:pt idx="625">
                  <c:v>10.327999999999999</c:v>
                </c:pt>
                <c:pt idx="626">
                  <c:v>10.186</c:v>
                </c:pt>
                <c:pt idx="627">
                  <c:v>10.208</c:v>
                </c:pt>
                <c:pt idx="628">
                  <c:v>10.448</c:v>
                </c:pt>
                <c:pt idx="629">
                  <c:v>10.592000000000001</c:v>
                </c:pt>
                <c:pt idx="630">
                  <c:v>10.7875</c:v>
                </c:pt>
                <c:pt idx="631">
                  <c:v>10.866000000000001</c:v>
                </c:pt>
                <c:pt idx="632">
                  <c:v>10.712</c:v>
                </c:pt>
                <c:pt idx="633">
                  <c:v>10.868</c:v>
                </c:pt>
                <c:pt idx="634">
                  <c:v>11.006</c:v>
                </c:pt>
                <c:pt idx="635">
                  <c:v>11.247499999999999</c:v>
                </c:pt>
                <c:pt idx="636">
                  <c:v>11.398</c:v>
                </c:pt>
                <c:pt idx="637">
                  <c:v>11.36</c:v>
                </c:pt>
                <c:pt idx="638">
                  <c:v>11.565999999999999</c:v>
                </c:pt>
                <c:pt idx="639">
                  <c:v>11.952</c:v>
                </c:pt>
                <c:pt idx="640">
                  <c:v>12.1</c:v>
                </c:pt>
                <c:pt idx="641">
                  <c:v>11.707999999999998</c:v>
                </c:pt>
                <c:pt idx="642">
                  <c:v>11.584</c:v>
                </c:pt>
                <c:pt idx="643">
                  <c:v>11.943999999999999</c:v>
                </c:pt>
                <c:pt idx="644">
                  <c:v>11.762499999999999</c:v>
                </c:pt>
                <c:pt idx="645">
                  <c:v>11.690000000000001</c:v>
                </c:pt>
                <c:pt idx="646">
                  <c:v>11.592000000000002</c:v>
                </c:pt>
                <c:pt idx="647">
                  <c:v>11.458</c:v>
                </c:pt>
                <c:pt idx="648">
                  <c:v>11.384</c:v>
                </c:pt>
                <c:pt idx="649">
                  <c:v>11.5975</c:v>
                </c:pt>
                <c:pt idx="650">
                  <c:v>11.47</c:v>
                </c:pt>
                <c:pt idx="651">
                  <c:v>11.683999999999999</c:v>
                </c:pt>
                <c:pt idx="652">
                  <c:v>11.745999999999999</c:v>
                </c:pt>
                <c:pt idx="653">
                  <c:v>11.799999999999999</c:v>
                </c:pt>
                <c:pt idx="654">
                  <c:v>11.703999999999999</c:v>
                </c:pt>
                <c:pt idx="655">
                  <c:v>11.59</c:v>
                </c:pt>
                <c:pt idx="656">
                  <c:v>11.644000000000002</c:v>
                </c:pt>
                <c:pt idx="657">
                  <c:v>11.824</c:v>
                </c:pt>
                <c:pt idx="658">
                  <c:v>11.926</c:v>
                </c:pt>
                <c:pt idx="659">
                  <c:v>11.824</c:v>
                </c:pt>
                <c:pt idx="660">
                  <c:v>11.7925</c:v>
                </c:pt>
                <c:pt idx="661">
                  <c:v>11.785</c:v>
                </c:pt>
                <c:pt idx="662">
                  <c:v>11.713999999999999</c:v>
                </c:pt>
                <c:pt idx="663">
                  <c:v>11.592000000000001</c:v>
                </c:pt>
                <c:pt idx="664">
                  <c:v>11.632000000000001</c:v>
                </c:pt>
                <c:pt idx="665">
                  <c:v>11.634</c:v>
                </c:pt>
                <c:pt idx="666">
                  <c:v>11.738</c:v>
                </c:pt>
                <c:pt idx="667">
                  <c:v>11.852500000000001</c:v>
                </c:pt>
                <c:pt idx="668">
                  <c:v>11.97</c:v>
                </c:pt>
                <c:pt idx="669">
                  <c:v>12.048</c:v>
                </c:pt>
                <c:pt idx="670">
                  <c:v>12.180000000000001</c:v>
                </c:pt>
                <c:pt idx="671">
                  <c:v>12.294</c:v>
                </c:pt>
                <c:pt idx="672">
                  <c:v>12.462</c:v>
                </c:pt>
                <c:pt idx="673">
                  <c:v>12.456</c:v>
                </c:pt>
                <c:pt idx="674">
                  <c:v>12.608000000000001</c:v>
                </c:pt>
                <c:pt idx="675">
                  <c:v>12.492000000000001</c:v>
                </c:pt>
                <c:pt idx="676">
                  <c:v>12.662499999999998</c:v>
                </c:pt>
                <c:pt idx="677">
                  <c:v>12.74</c:v>
                </c:pt>
                <c:pt idx="678">
                  <c:v>12.892000000000001</c:v>
                </c:pt>
                <c:pt idx="679">
                  <c:v>13.228</c:v>
                </c:pt>
                <c:pt idx="680">
                  <c:v>13.491999999999999</c:v>
                </c:pt>
                <c:pt idx="681">
                  <c:v>13.591999999999999</c:v>
                </c:pt>
                <c:pt idx="682">
                  <c:v>13.855000000000002</c:v>
                </c:pt>
                <c:pt idx="683">
                  <c:v>13.465999999999999</c:v>
                </c:pt>
                <c:pt idx="684">
                  <c:v>13.431999999999999</c:v>
                </c:pt>
                <c:pt idx="685">
                  <c:v>13.551999999999998</c:v>
                </c:pt>
                <c:pt idx="686">
                  <c:v>13.788</c:v>
                </c:pt>
                <c:pt idx="687">
                  <c:v>13.797499999999999</c:v>
                </c:pt>
                <c:pt idx="688">
                  <c:v>13.456</c:v>
                </c:pt>
                <c:pt idx="689">
                  <c:v>13.324000000000002</c:v>
                </c:pt>
                <c:pt idx="690">
                  <c:v>13.112</c:v>
                </c:pt>
                <c:pt idx="691">
                  <c:v>12.824000000000002</c:v>
                </c:pt>
                <c:pt idx="692">
                  <c:v>12.673999999999999</c:v>
                </c:pt>
                <c:pt idx="693">
                  <c:v>12.709999999999999</c:v>
                </c:pt>
                <c:pt idx="694">
                  <c:v>12.662000000000001</c:v>
                </c:pt>
                <c:pt idx="695">
                  <c:v>12.816000000000003</c:v>
                </c:pt>
                <c:pt idx="696">
                  <c:v>12.827500000000001</c:v>
                </c:pt>
                <c:pt idx="697">
                  <c:v>12.513999999999999</c:v>
                </c:pt>
                <c:pt idx="698">
                  <c:v>12.346</c:v>
                </c:pt>
                <c:pt idx="699">
                  <c:v>12.464</c:v>
                </c:pt>
                <c:pt idx="700">
                  <c:v>12.506</c:v>
                </c:pt>
                <c:pt idx="701">
                  <c:v>12.327500000000001</c:v>
                </c:pt>
                <c:pt idx="702">
                  <c:v>12.192</c:v>
                </c:pt>
                <c:pt idx="703">
                  <c:v>11.848000000000001</c:v>
                </c:pt>
                <c:pt idx="704">
                  <c:v>11.761999999999997</c:v>
                </c:pt>
                <c:pt idx="705">
                  <c:v>11.71</c:v>
                </c:pt>
                <c:pt idx="706">
                  <c:v>11.7525</c:v>
                </c:pt>
                <c:pt idx="707">
                  <c:v>11.442500000000001</c:v>
                </c:pt>
                <c:pt idx="708">
                  <c:v>11.388</c:v>
                </c:pt>
                <c:pt idx="709">
                  <c:v>11.581999999999999</c:v>
                </c:pt>
                <c:pt idx="710">
                  <c:v>11.606</c:v>
                </c:pt>
                <c:pt idx="711">
                  <c:v>11.366</c:v>
                </c:pt>
                <c:pt idx="712">
                  <c:v>11.443999999999999</c:v>
                </c:pt>
                <c:pt idx="713">
                  <c:v>11.6225</c:v>
                </c:pt>
                <c:pt idx="714">
                  <c:v>11.518000000000002</c:v>
                </c:pt>
                <c:pt idx="715">
                  <c:v>11.467500000000001</c:v>
                </c:pt>
                <c:pt idx="716">
                  <c:v>11.151999999999999</c:v>
                </c:pt>
                <c:pt idx="717">
                  <c:v>11.2</c:v>
                </c:pt>
                <c:pt idx="718">
                  <c:v>11.379999999999999</c:v>
                </c:pt>
                <c:pt idx="719">
                  <c:v>11.353333333333333</c:v>
                </c:pt>
                <c:pt idx="720">
                  <c:v>11.608000000000001</c:v>
                </c:pt>
                <c:pt idx="721">
                  <c:v>11.861999999999998</c:v>
                </c:pt>
                <c:pt idx="722">
                  <c:v>11.83</c:v>
                </c:pt>
                <c:pt idx="723">
                  <c:v>11.91</c:v>
                </c:pt>
                <c:pt idx="724">
                  <c:v>11.891999999999999</c:v>
                </c:pt>
                <c:pt idx="725">
                  <c:v>11.734</c:v>
                </c:pt>
                <c:pt idx="726">
                  <c:v>11.737500000000001</c:v>
                </c:pt>
                <c:pt idx="727">
                  <c:v>11.492000000000001</c:v>
                </c:pt>
                <c:pt idx="728">
                  <c:v>11.192</c:v>
                </c:pt>
                <c:pt idx="729">
                  <c:v>11.337999999999999</c:v>
                </c:pt>
                <c:pt idx="730">
                  <c:v>11.273999999999999</c:v>
                </c:pt>
                <c:pt idx="731">
                  <c:v>11.141999999999999</c:v>
                </c:pt>
                <c:pt idx="732">
                  <c:v>10.794</c:v>
                </c:pt>
                <c:pt idx="733">
                  <c:v>10.6075</c:v>
                </c:pt>
                <c:pt idx="734">
                  <c:v>10.321999999999999</c:v>
                </c:pt>
                <c:pt idx="735">
                  <c:v>10.024000000000001</c:v>
                </c:pt>
                <c:pt idx="736">
                  <c:v>10.080000000000002</c:v>
                </c:pt>
                <c:pt idx="737">
                  <c:v>10.174000000000001</c:v>
                </c:pt>
                <c:pt idx="738">
                  <c:v>10.373999999999999</c:v>
                </c:pt>
                <c:pt idx="739">
                  <c:v>10.102499999999999</c:v>
                </c:pt>
                <c:pt idx="740">
                  <c:v>10.158000000000001</c:v>
                </c:pt>
                <c:pt idx="741">
                  <c:v>10.273999999999999</c:v>
                </c:pt>
                <c:pt idx="742">
                  <c:v>10.552000000000001</c:v>
                </c:pt>
                <c:pt idx="743">
                  <c:v>10.608000000000001</c:v>
                </c:pt>
                <c:pt idx="744">
                  <c:v>10.476000000000001</c:v>
                </c:pt>
                <c:pt idx="745">
                  <c:v>10.337999999999999</c:v>
                </c:pt>
                <c:pt idx="746">
                  <c:v>10.148</c:v>
                </c:pt>
                <c:pt idx="747">
                  <c:v>10.17</c:v>
                </c:pt>
                <c:pt idx="748">
                  <c:v>10.332000000000001</c:v>
                </c:pt>
                <c:pt idx="749">
                  <c:v>10.456</c:v>
                </c:pt>
                <c:pt idx="750">
                  <c:v>10.404</c:v>
                </c:pt>
                <c:pt idx="751">
                  <c:v>10.282500000000001</c:v>
                </c:pt>
                <c:pt idx="752">
                  <c:v>10.337999999999999</c:v>
                </c:pt>
                <c:pt idx="753">
                  <c:v>10.355</c:v>
                </c:pt>
                <c:pt idx="754">
                  <c:v>10.222</c:v>
                </c:pt>
                <c:pt idx="755">
                  <c:v>10.18</c:v>
                </c:pt>
                <c:pt idx="756">
                  <c:v>10.01</c:v>
                </c:pt>
                <c:pt idx="757">
                  <c:v>9.9024999999999999</c:v>
                </c:pt>
                <c:pt idx="758">
                  <c:v>9.8000000000000007</c:v>
                </c:pt>
                <c:pt idx="759">
                  <c:v>9.6739999999999995</c:v>
                </c:pt>
                <c:pt idx="760">
                  <c:v>9.65</c:v>
                </c:pt>
                <c:pt idx="761">
                  <c:v>9.6140000000000008</c:v>
                </c:pt>
                <c:pt idx="762">
                  <c:v>9.24</c:v>
                </c:pt>
                <c:pt idx="763">
                  <c:v>9.0739999999999998</c:v>
                </c:pt>
                <c:pt idx="764">
                  <c:v>9.0220000000000002</c:v>
                </c:pt>
                <c:pt idx="765">
                  <c:v>9.0250000000000004</c:v>
                </c:pt>
                <c:pt idx="766">
                  <c:v>9.3420000000000005</c:v>
                </c:pt>
                <c:pt idx="767">
                  <c:v>9.2675000000000001</c:v>
                </c:pt>
                <c:pt idx="768">
                  <c:v>9.1840000000000011</c:v>
                </c:pt>
                <c:pt idx="769">
                  <c:v>9.0499999999999989</c:v>
                </c:pt>
                <c:pt idx="770">
                  <c:v>9.0079999999999991</c:v>
                </c:pt>
                <c:pt idx="771">
                  <c:v>8.77</c:v>
                </c:pt>
                <c:pt idx="772">
                  <c:v>8.5279999999999987</c:v>
                </c:pt>
                <c:pt idx="773">
                  <c:v>8.1120000000000001</c:v>
                </c:pt>
                <c:pt idx="774">
                  <c:v>7.9159999999999995</c:v>
                </c:pt>
                <c:pt idx="775">
                  <c:v>7.75</c:v>
                </c:pt>
                <c:pt idx="776">
                  <c:v>7.7600000000000007</c:v>
                </c:pt>
                <c:pt idx="777">
                  <c:v>7.4725000000000001</c:v>
                </c:pt>
                <c:pt idx="778">
                  <c:v>7.3860000000000001</c:v>
                </c:pt>
                <c:pt idx="779">
                  <c:v>7.24</c:v>
                </c:pt>
                <c:pt idx="780">
                  <c:v>7.0780000000000003</c:v>
                </c:pt>
                <c:pt idx="781">
                  <c:v>7.4620000000000006</c:v>
                </c:pt>
                <c:pt idx="782">
                  <c:v>7.45</c:v>
                </c:pt>
                <c:pt idx="783">
                  <c:v>7.5220000000000011</c:v>
                </c:pt>
                <c:pt idx="784">
                  <c:v>7.8599999999999994</c:v>
                </c:pt>
                <c:pt idx="785">
                  <c:v>7.8375000000000004</c:v>
                </c:pt>
                <c:pt idx="786">
                  <c:v>8.0560000000000009</c:v>
                </c:pt>
                <c:pt idx="787">
                  <c:v>8.17</c:v>
                </c:pt>
                <c:pt idx="788">
                  <c:v>7.7959999999999994</c:v>
                </c:pt>
                <c:pt idx="789">
                  <c:v>7.5760000000000005</c:v>
                </c:pt>
                <c:pt idx="790">
                  <c:v>7.3879999999999999</c:v>
                </c:pt>
                <c:pt idx="791">
                  <c:v>7.3574999999999999</c:v>
                </c:pt>
                <c:pt idx="792">
                  <c:v>7.266</c:v>
                </c:pt>
                <c:pt idx="793">
                  <c:v>7.1760000000000002</c:v>
                </c:pt>
                <c:pt idx="794">
                  <c:v>7.3819999999999997</c:v>
                </c:pt>
                <c:pt idx="795">
                  <c:v>7.3620000000000001</c:v>
                </c:pt>
                <c:pt idx="796">
                  <c:v>7.3400000000000007</c:v>
                </c:pt>
                <c:pt idx="797">
                  <c:v>7.1219999999999999</c:v>
                </c:pt>
                <c:pt idx="798">
                  <c:v>7.0120000000000005</c:v>
                </c:pt>
                <c:pt idx="799">
                  <c:v>7.0200000000000005</c:v>
                </c:pt>
                <c:pt idx="800">
                  <c:v>7.2799999999999994</c:v>
                </c:pt>
                <c:pt idx="801">
                  <c:v>7.5220000000000002</c:v>
                </c:pt>
                <c:pt idx="802">
                  <c:v>7.5900000000000007</c:v>
                </c:pt>
                <c:pt idx="803">
                  <c:v>7.4819999999999993</c:v>
                </c:pt>
                <c:pt idx="804">
                  <c:v>7.3459999999999992</c:v>
                </c:pt>
                <c:pt idx="805">
                  <c:v>7.3725000000000005</c:v>
                </c:pt>
                <c:pt idx="806">
                  <c:v>7.5680000000000005</c:v>
                </c:pt>
                <c:pt idx="807">
                  <c:v>7.4520000000000008</c:v>
                </c:pt>
                <c:pt idx="808">
                  <c:v>7.331999999999999</c:v>
                </c:pt>
                <c:pt idx="809">
                  <c:v>7.335</c:v>
                </c:pt>
                <c:pt idx="810">
                  <c:v>7.2919999999999989</c:v>
                </c:pt>
                <c:pt idx="811">
                  <c:v>7.1620000000000008</c:v>
                </c:pt>
                <c:pt idx="812">
                  <c:v>7.1400000000000006</c:v>
                </c:pt>
                <c:pt idx="813">
                  <c:v>7.0720000000000001</c:v>
                </c:pt>
                <c:pt idx="814">
                  <c:v>7.1139999999999999</c:v>
                </c:pt>
                <c:pt idx="815">
                  <c:v>7.1019999999999994</c:v>
                </c:pt>
                <c:pt idx="816">
                  <c:v>7.1560000000000006</c:v>
                </c:pt>
                <c:pt idx="817">
                  <c:v>7.0975000000000001</c:v>
                </c:pt>
                <c:pt idx="818">
                  <c:v>7.0620000000000003</c:v>
                </c:pt>
                <c:pt idx="819">
                  <c:v>7.0324999999999989</c:v>
                </c:pt>
                <c:pt idx="820">
                  <c:v>7.1099999999999994</c:v>
                </c:pt>
                <c:pt idx="821">
                  <c:v>7.2039999999999988</c:v>
                </c:pt>
                <c:pt idx="822">
                  <c:v>7.2679999999999989</c:v>
                </c:pt>
                <c:pt idx="823">
                  <c:v>7.3050000000000006</c:v>
                </c:pt>
                <c:pt idx="824">
                  <c:v>7.2180000000000009</c:v>
                </c:pt>
                <c:pt idx="825">
                  <c:v>7.1840000000000002</c:v>
                </c:pt>
                <c:pt idx="826">
                  <c:v>7.2159999999999993</c:v>
                </c:pt>
                <c:pt idx="827">
                  <c:v>7.2080000000000002</c:v>
                </c:pt>
                <c:pt idx="828">
                  <c:v>7.242</c:v>
                </c:pt>
                <c:pt idx="829">
                  <c:v>7.4419999999999984</c:v>
                </c:pt>
                <c:pt idx="830">
                  <c:v>7.5900000000000007</c:v>
                </c:pt>
                <c:pt idx="831">
                  <c:v>8.0419999999999998</c:v>
                </c:pt>
                <c:pt idx="832">
                  <c:v>8.1649999999999991</c:v>
                </c:pt>
                <c:pt idx="833">
                  <c:v>8.3719999999999999</c:v>
                </c:pt>
                <c:pt idx="834">
                  <c:v>8.4220000000000006</c:v>
                </c:pt>
                <c:pt idx="835">
                  <c:v>8.52</c:v>
                </c:pt>
                <c:pt idx="836">
                  <c:v>8.782</c:v>
                </c:pt>
                <c:pt idx="837">
                  <c:v>8.6999999999999993</c:v>
                </c:pt>
                <c:pt idx="838">
                  <c:v>8.5719999999999992</c:v>
                </c:pt>
                <c:pt idx="839">
                  <c:v>8.5460000000000012</c:v>
                </c:pt>
                <c:pt idx="840">
                  <c:v>8.3259999999999987</c:v>
                </c:pt>
                <c:pt idx="841">
                  <c:v>8.2680000000000007</c:v>
                </c:pt>
                <c:pt idx="842">
                  <c:v>8.34</c:v>
                </c:pt>
                <c:pt idx="843">
                  <c:v>8.2974999999999994</c:v>
                </c:pt>
                <c:pt idx="844">
                  <c:v>8.3659999999999997</c:v>
                </c:pt>
                <c:pt idx="845">
                  <c:v>8.4420000000000002</c:v>
                </c:pt>
                <c:pt idx="846">
                  <c:v>8.5939999999999994</c:v>
                </c:pt>
                <c:pt idx="847">
                  <c:v>8.7200000000000006</c:v>
                </c:pt>
                <c:pt idx="848">
                  <c:v>8.7240000000000002</c:v>
                </c:pt>
                <c:pt idx="849">
                  <c:v>8.6539999999999999</c:v>
                </c:pt>
                <c:pt idx="850">
                  <c:v>8.7619999999999987</c:v>
                </c:pt>
                <c:pt idx="851">
                  <c:v>9.0539999999999985</c:v>
                </c:pt>
                <c:pt idx="852">
                  <c:v>9.3925000000000001</c:v>
                </c:pt>
                <c:pt idx="853">
                  <c:v>9.41</c:v>
                </c:pt>
                <c:pt idx="854">
                  <c:v>9.4160000000000004</c:v>
                </c:pt>
                <c:pt idx="855">
                  <c:v>9.5660000000000007</c:v>
                </c:pt>
                <c:pt idx="856">
                  <c:v>9.6759999999999984</c:v>
                </c:pt>
                <c:pt idx="857">
                  <c:v>9.9574999999999996</c:v>
                </c:pt>
                <c:pt idx="858">
                  <c:v>9.8520000000000003</c:v>
                </c:pt>
                <c:pt idx="859">
                  <c:v>8.9359999999999999</c:v>
                </c:pt>
                <c:pt idx="860">
                  <c:v>8.902000000000001</c:v>
                </c:pt>
                <c:pt idx="861">
                  <c:v>8.7624999999999993</c:v>
                </c:pt>
                <c:pt idx="862">
                  <c:v>8.8339999999999996</c:v>
                </c:pt>
                <c:pt idx="863">
                  <c:v>8.8580000000000005</c:v>
                </c:pt>
                <c:pt idx="864">
                  <c:v>9.0299999999999994</c:v>
                </c:pt>
                <c:pt idx="865">
                  <c:v>9.0180000000000007</c:v>
                </c:pt>
                <c:pt idx="866">
                  <c:v>9.1660000000000004</c:v>
                </c:pt>
                <c:pt idx="867">
                  <c:v>8.9160000000000004</c:v>
                </c:pt>
                <c:pt idx="868">
                  <c:v>8.8420000000000005</c:v>
                </c:pt>
                <c:pt idx="869">
                  <c:v>8.9139999999999997</c:v>
                </c:pt>
                <c:pt idx="870">
                  <c:v>8.5975000000000001</c:v>
                </c:pt>
                <c:pt idx="871">
                  <c:v>8.4379999999999988</c:v>
                </c:pt>
                <c:pt idx="872">
                  <c:v>8.23</c:v>
                </c:pt>
                <c:pt idx="873">
                  <c:v>8.1479999999999997</c:v>
                </c:pt>
                <c:pt idx="874">
                  <c:v>8.2974999999999994</c:v>
                </c:pt>
                <c:pt idx="875">
                  <c:v>8.2159999999999993</c:v>
                </c:pt>
                <c:pt idx="876">
                  <c:v>8.1479999999999997</c:v>
                </c:pt>
                <c:pt idx="877">
                  <c:v>8.3159999999999989</c:v>
                </c:pt>
                <c:pt idx="878">
                  <c:v>8.3079999999999981</c:v>
                </c:pt>
                <c:pt idx="879">
                  <c:v>8.4640000000000004</c:v>
                </c:pt>
                <c:pt idx="880">
                  <c:v>8.5500000000000007</c:v>
                </c:pt>
                <c:pt idx="881">
                  <c:v>8.64</c:v>
                </c:pt>
                <c:pt idx="882">
                  <c:v>8.5820000000000007</c:v>
                </c:pt>
                <c:pt idx="883">
                  <c:v>8.8019999999999996</c:v>
                </c:pt>
                <c:pt idx="884">
                  <c:v>8.8039999999999985</c:v>
                </c:pt>
                <c:pt idx="885">
                  <c:v>8.9039999999999999</c:v>
                </c:pt>
                <c:pt idx="886">
                  <c:v>9.0399999999999991</c:v>
                </c:pt>
                <c:pt idx="887">
                  <c:v>9.0999999999999979</c:v>
                </c:pt>
                <c:pt idx="888">
                  <c:v>9.2160000000000011</c:v>
                </c:pt>
                <c:pt idx="889">
                  <c:v>9.1349999999999998</c:v>
                </c:pt>
                <c:pt idx="890">
                  <c:v>8.968</c:v>
                </c:pt>
                <c:pt idx="891">
                  <c:v>8.8239999999999998</c:v>
                </c:pt>
                <c:pt idx="892">
                  <c:v>8.9700000000000006</c:v>
                </c:pt>
                <c:pt idx="893">
                  <c:v>8.8719999999999999</c:v>
                </c:pt>
                <c:pt idx="894">
                  <c:v>8.8625000000000007</c:v>
                </c:pt>
                <c:pt idx="895">
                  <c:v>9.0759999999999987</c:v>
                </c:pt>
                <c:pt idx="896">
                  <c:v>9.1199999999999992</c:v>
                </c:pt>
                <c:pt idx="897">
                  <c:v>9.113999999999999</c:v>
                </c:pt>
                <c:pt idx="898">
                  <c:v>9.0440000000000005</c:v>
                </c:pt>
                <c:pt idx="899">
                  <c:v>9.218</c:v>
                </c:pt>
                <c:pt idx="900">
                  <c:v>9.3620000000000001</c:v>
                </c:pt>
                <c:pt idx="901">
                  <c:v>9.3579999999999988</c:v>
                </c:pt>
                <c:pt idx="902">
                  <c:v>9.2900000000000009</c:v>
                </c:pt>
                <c:pt idx="903">
                  <c:v>8.9925000000000015</c:v>
                </c:pt>
                <c:pt idx="904">
                  <c:v>8.9259999999999984</c:v>
                </c:pt>
                <c:pt idx="905">
                  <c:v>8.9499999999999993</c:v>
                </c:pt>
                <c:pt idx="906">
                  <c:v>9.01</c:v>
                </c:pt>
                <c:pt idx="907">
                  <c:v>8.863999999999999</c:v>
                </c:pt>
                <c:pt idx="908">
                  <c:v>8.7824999999999989</c:v>
                </c:pt>
                <c:pt idx="909">
                  <c:v>8.798</c:v>
                </c:pt>
                <c:pt idx="910">
                  <c:v>8.8000000000000007</c:v>
                </c:pt>
                <c:pt idx="911">
                  <c:v>8.6879999999999988</c:v>
                </c:pt>
                <c:pt idx="912">
                  <c:v>8.895999999999999</c:v>
                </c:pt>
                <c:pt idx="913">
                  <c:v>8.9725000000000001</c:v>
                </c:pt>
                <c:pt idx="914">
                  <c:v>9.0649999999999995</c:v>
                </c:pt>
                <c:pt idx="915">
                  <c:v>9.1059999999999999</c:v>
                </c:pt>
                <c:pt idx="916">
                  <c:v>9.0560000000000009</c:v>
                </c:pt>
                <c:pt idx="917">
                  <c:v>9.1359999999999992</c:v>
                </c:pt>
                <c:pt idx="918">
                  <c:v>9.1080000000000005</c:v>
                </c:pt>
                <c:pt idx="919">
                  <c:v>9.1419999999999995</c:v>
                </c:pt>
                <c:pt idx="920">
                  <c:v>9.2424999999999997</c:v>
                </c:pt>
                <c:pt idx="921">
                  <c:v>9.1820000000000004</c:v>
                </c:pt>
                <c:pt idx="922">
                  <c:v>9.02</c:v>
                </c:pt>
                <c:pt idx="923">
                  <c:v>8.9719999999999995</c:v>
                </c:pt>
                <c:pt idx="924">
                  <c:v>8.9980000000000011</c:v>
                </c:pt>
                <c:pt idx="925">
                  <c:v>9.0479999999999983</c:v>
                </c:pt>
                <c:pt idx="926">
                  <c:v>9.2119999999999997</c:v>
                </c:pt>
                <c:pt idx="927">
                  <c:v>9.3125</c:v>
                </c:pt>
                <c:pt idx="928">
                  <c:v>9.3320000000000007</c:v>
                </c:pt>
                <c:pt idx="929">
                  <c:v>9.266</c:v>
                </c:pt>
                <c:pt idx="930">
                  <c:v>9.354000000000001</c:v>
                </c:pt>
                <c:pt idx="931">
                  <c:v>9.4849999999999994</c:v>
                </c:pt>
                <c:pt idx="932">
                  <c:v>9.3699999999999992</c:v>
                </c:pt>
                <c:pt idx="933">
                  <c:v>9.2039999999999988</c:v>
                </c:pt>
                <c:pt idx="934">
                  <c:v>9.27</c:v>
                </c:pt>
                <c:pt idx="935">
                  <c:v>9.1379999999999981</c:v>
                </c:pt>
                <c:pt idx="936">
                  <c:v>9.09</c:v>
                </c:pt>
                <c:pt idx="937">
                  <c:v>9.0660000000000007</c:v>
                </c:pt>
                <c:pt idx="938">
                  <c:v>9.0519999999999996</c:v>
                </c:pt>
                <c:pt idx="939">
                  <c:v>8.7859999999999996</c:v>
                </c:pt>
                <c:pt idx="940">
                  <c:v>8.6280000000000001</c:v>
                </c:pt>
                <c:pt idx="941">
                  <c:v>8.57</c:v>
                </c:pt>
                <c:pt idx="942">
                  <c:v>8.282</c:v>
                </c:pt>
                <c:pt idx="943">
                  <c:v>8.2579999999999991</c:v>
                </c:pt>
                <c:pt idx="944">
                  <c:v>8.3360000000000003</c:v>
                </c:pt>
                <c:pt idx="945">
                  <c:v>8.1359999999999992</c:v>
                </c:pt>
                <c:pt idx="946">
                  <c:v>8.0749999999999993</c:v>
                </c:pt>
                <c:pt idx="947">
                  <c:v>8.0060000000000002</c:v>
                </c:pt>
                <c:pt idx="948">
                  <c:v>8.07</c:v>
                </c:pt>
                <c:pt idx="949">
                  <c:v>7.9739999999999993</c:v>
                </c:pt>
                <c:pt idx="950">
                  <c:v>7.8240000000000007</c:v>
                </c:pt>
                <c:pt idx="951">
                  <c:v>8.0380000000000003</c:v>
                </c:pt>
                <c:pt idx="952">
                  <c:v>8.18</c:v>
                </c:pt>
                <c:pt idx="953">
                  <c:v>8.23</c:v>
                </c:pt>
                <c:pt idx="954">
                  <c:v>8.2479999999999993</c:v>
                </c:pt>
                <c:pt idx="955">
                  <c:v>8.1675000000000004</c:v>
                </c:pt>
                <c:pt idx="956">
                  <c:v>8.1319999999999997</c:v>
                </c:pt>
                <c:pt idx="957">
                  <c:v>8.1519999999999975</c:v>
                </c:pt>
                <c:pt idx="958">
                  <c:v>8.3060000000000009</c:v>
                </c:pt>
                <c:pt idx="959">
                  <c:v>8.1819999999999986</c:v>
                </c:pt>
                <c:pt idx="960">
                  <c:v>8.0024999999999995</c:v>
                </c:pt>
                <c:pt idx="961">
                  <c:v>7.9860000000000015</c:v>
                </c:pt>
                <c:pt idx="962">
                  <c:v>7.8940000000000001</c:v>
                </c:pt>
                <c:pt idx="963">
                  <c:v>7.9159999999999995</c:v>
                </c:pt>
                <c:pt idx="964">
                  <c:v>7.918000000000001</c:v>
                </c:pt>
                <c:pt idx="965">
                  <c:v>7.8559999999999999</c:v>
                </c:pt>
                <c:pt idx="966">
                  <c:v>7.83</c:v>
                </c:pt>
                <c:pt idx="967">
                  <c:v>7.8480000000000008</c:v>
                </c:pt>
                <c:pt idx="968">
                  <c:v>7.8379999999999992</c:v>
                </c:pt>
                <c:pt idx="969">
                  <c:v>7.8159999999999998</c:v>
                </c:pt>
                <c:pt idx="970">
                  <c:v>7.7819999999999991</c:v>
                </c:pt>
                <c:pt idx="971">
                  <c:v>7.9325000000000001</c:v>
                </c:pt>
                <c:pt idx="972">
                  <c:v>7.9749999999999996</c:v>
                </c:pt>
                <c:pt idx="973">
                  <c:v>8.0419999999999998</c:v>
                </c:pt>
                <c:pt idx="974">
                  <c:v>8.2424999999999997</c:v>
                </c:pt>
                <c:pt idx="975">
                  <c:v>8.3640000000000008</c:v>
                </c:pt>
                <c:pt idx="976">
                  <c:v>8.4719999999999995</c:v>
                </c:pt>
                <c:pt idx="977">
                  <c:v>8.484</c:v>
                </c:pt>
                <c:pt idx="978">
                  <c:v>8.3919999999999995</c:v>
                </c:pt>
                <c:pt idx="979">
                  <c:v>8.5774999999999988</c:v>
                </c:pt>
                <c:pt idx="980">
                  <c:v>8.5019999999999989</c:v>
                </c:pt>
                <c:pt idx="981">
                  <c:v>8.6080000000000005</c:v>
                </c:pt>
                <c:pt idx="982">
                  <c:v>8.652000000000001</c:v>
                </c:pt>
                <c:pt idx="983">
                  <c:v>8.5460000000000012</c:v>
                </c:pt>
                <c:pt idx="984">
                  <c:v>8.5579999999999998</c:v>
                </c:pt>
                <c:pt idx="985">
                  <c:v>8.5920000000000023</c:v>
                </c:pt>
                <c:pt idx="986">
                  <c:v>8.6150000000000002</c:v>
                </c:pt>
                <c:pt idx="987">
                  <c:v>8.8259999999999987</c:v>
                </c:pt>
                <c:pt idx="988">
                  <c:v>9.0240000000000009</c:v>
                </c:pt>
                <c:pt idx="989">
                  <c:v>9.0180000000000007</c:v>
                </c:pt>
                <c:pt idx="990">
                  <c:v>8.81</c:v>
                </c:pt>
                <c:pt idx="991">
                  <c:v>8.6759999999999984</c:v>
                </c:pt>
                <c:pt idx="992">
                  <c:v>8.6639999999999997</c:v>
                </c:pt>
                <c:pt idx="993">
                  <c:v>8.58</c:v>
                </c:pt>
                <c:pt idx="994">
                  <c:v>8.4580000000000002</c:v>
                </c:pt>
                <c:pt idx="995">
                  <c:v>8.4400000000000013</c:v>
                </c:pt>
                <c:pt idx="996">
                  <c:v>8.5179999999999989</c:v>
                </c:pt>
                <c:pt idx="997">
                  <c:v>8.5120000000000005</c:v>
                </c:pt>
                <c:pt idx="998">
                  <c:v>8.44</c:v>
                </c:pt>
                <c:pt idx="999">
                  <c:v>8.532</c:v>
                </c:pt>
                <c:pt idx="1000">
                  <c:v>8.4740000000000002</c:v>
                </c:pt>
                <c:pt idx="1001">
                  <c:v>8.4820000000000011</c:v>
                </c:pt>
                <c:pt idx="1002">
                  <c:v>8.3659999999999997</c:v>
                </c:pt>
                <c:pt idx="1003">
                  <c:v>8.7200000000000006</c:v>
                </c:pt>
                <c:pt idx="1004">
                  <c:v>8.7140000000000022</c:v>
                </c:pt>
                <c:pt idx="1005">
                  <c:v>8.9220000000000006</c:v>
                </c:pt>
                <c:pt idx="1006">
                  <c:v>8.879999999999999</c:v>
                </c:pt>
                <c:pt idx="1007">
                  <c:v>8.8524999999999991</c:v>
                </c:pt>
                <c:pt idx="1008">
                  <c:v>8.8379999999999992</c:v>
                </c:pt>
                <c:pt idx="1009">
                  <c:v>8.9160000000000004</c:v>
                </c:pt>
                <c:pt idx="1010">
                  <c:v>8.9580000000000002</c:v>
                </c:pt>
                <c:pt idx="1011">
                  <c:v>8.6859999999999999</c:v>
                </c:pt>
                <c:pt idx="1012">
                  <c:v>8.870000000000001</c:v>
                </c:pt>
                <c:pt idx="1013">
                  <c:v>8.7360000000000007</c:v>
                </c:pt>
                <c:pt idx="1014">
                  <c:v>8.6380000000000017</c:v>
                </c:pt>
                <c:pt idx="1015">
                  <c:v>8.6379999999999999</c:v>
                </c:pt>
                <c:pt idx="1016">
                  <c:v>8.532</c:v>
                </c:pt>
                <c:pt idx="1017">
                  <c:v>8.3499999999999979</c:v>
                </c:pt>
                <c:pt idx="1018">
                  <c:v>8.3025000000000002</c:v>
                </c:pt>
                <c:pt idx="1019">
                  <c:v>8.2859999999999996</c:v>
                </c:pt>
                <c:pt idx="1020">
                  <c:v>8.1580000000000013</c:v>
                </c:pt>
                <c:pt idx="1021">
                  <c:v>7.9719999999999995</c:v>
                </c:pt>
                <c:pt idx="1022">
                  <c:v>8.0340000000000007</c:v>
                </c:pt>
                <c:pt idx="1023">
                  <c:v>8.1359999999999992</c:v>
                </c:pt>
                <c:pt idx="1024">
                  <c:v>8.0124999999999993</c:v>
                </c:pt>
                <c:pt idx="1025">
                  <c:v>8.1999999999999993</c:v>
                </c:pt>
                <c:pt idx="1026">
                  <c:v>8.1349999999999998</c:v>
                </c:pt>
                <c:pt idx="1027">
                  <c:v>8.0460000000000012</c:v>
                </c:pt>
                <c:pt idx="1028">
                  <c:v>7.9840000000000018</c:v>
                </c:pt>
                <c:pt idx="1029">
                  <c:v>7.8019999999999996</c:v>
                </c:pt>
                <c:pt idx="1030">
                  <c:v>7.7850000000000001</c:v>
                </c:pt>
                <c:pt idx="1031">
                  <c:v>7.8680000000000003</c:v>
                </c:pt>
                <c:pt idx="1032">
                  <c:v>8.0399999999999991</c:v>
                </c:pt>
                <c:pt idx="1033">
                  <c:v>8.09</c:v>
                </c:pt>
                <c:pt idx="1034">
                  <c:v>8.0759999999999987</c:v>
                </c:pt>
                <c:pt idx="1035">
                  <c:v>8.1740000000000013</c:v>
                </c:pt>
                <c:pt idx="1036">
                  <c:v>8.0824999999999996</c:v>
                </c:pt>
                <c:pt idx="1037">
                  <c:v>8.01</c:v>
                </c:pt>
                <c:pt idx="1038">
                  <c:v>8.0300000000000011</c:v>
                </c:pt>
                <c:pt idx="1039">
                  <c:v>8.0380000000000003</c:v>
                </c:pt>
                <c:pt idx="1040">
                  <c:v>8.0760000000000005</c:v>
                </c:pt>
                <c:pt idx="1041">
                  <c:v>8.0180000000000007</c:v>
                </c:pt>
                <c:pt idx="1042">
                  <c:v>8.0620000000000012</c:v>
                </c:pt>
                <c:pt idx="1043">
                  <c:v>8.1140000000000008</c:v>
                </c:pt>
                <c:pt idx="1044">
                  <c:v>8.08</c:v>
                </c:pt>
                <c:pt idx="1045">
                  <c:v>8.0719999999999992</c:v>
                </c:pt>
                <c:pt idx="1046">
                  <c:v>8.227999999999998</c:v>
                </c:pt>
                <c:pt idx="1047">
                  <c:v>8.3159999999999989</c:v>
                </c:pt>
                <c:pt idx="1048">
                  <c:v>8.3199999999999985</c:v>
                </c:pt>
                <c:pt idx="1049">
                  <c:v>8.2959999999999994</c:v>
                </c:pt>
                <c:pt idx="1050">
                  <c:v>8.3025000000000002</c:v>
                </c:pt>
                <c:pt idx="1051">
                  <c:v>8.3060000000000009</c:v>
                </c:pt>
                <c:pt idx="1052">
                  <c:v>8.2880000000000003</c:v>
                </c:pt>
                <c:pt idx="1053">
                  <c:v>8.23</c:v>
                </c:pt>
                <c:pt idx="1054">
                  <c:v>8.1419999999999995</c:v>
                </c:pt>
                <c:pt idx="1055">
                  <c:v>7.9620000000000006</c:v>
                </c:pt>
                <c:pt idx="1056">
                  <c:v>7.8480000000000008</c:v>
                </c:pt>
                <c:pt idx="1057">
                  <c:v>7.8360000000000003</c:v>
                </c:pt>
                <c:pt idx="1058">
                  <c:v>7.8175000000000008</c:v>
                </c:pt>
                <c:pt idx="1059">
                  <c:v>7.7879999999999994</c:v>
                </c:pt>
                <c:pt idx="1060">
                  <c:v>7.6859999999999999</c:v>
                </c:pt>
                <c:pt idx="1061">
                  <c:v>7.5939999999999994</c:v>
                </c:pt>
                <c:pt idx="1062">
                  <c:v>7.5319999999999991</c:v>
                </c:pt>
                <c:pt idx="1063">
                  <c:v>7.4359999999999999</c:v>
                </c:pt>
                <c:pt idx="1064">
                  <c:v>7.5024999999999995</c:v>
                </c:pt>
                <c:pt idx="1065">
                  <c:v>7.5220000000000002</c:v>
                </c:pt>
                <c:pt idx="1066">
                  <c:v>7.6679999999999993</c:v>
                </c:pt>
                <c:pt idx="1067">
                  <c:v>7.4879999999999995</c:v>
                </c:pt>
                <c:pt idx="1068">
                  <c:v>7.4775</c:v>
                </c:pt>
                <c:pt idx="1069">
                  <c:v>7.3579999999999997</c:v>
                </c:pt>
                <c:pt idx="1070">
                  <c:v>7.4060000000000006</c:v>
                </c:pt>
                <c:pt idx="1071">
                  <c:v>7.3849999999999998</c:v>
                </c:pt>
                <c:pt idx="1072">
                  <c:v>7.2279999999999998</c:v>
                </c:pt>
                <c:pt idx="1073">
                  <c:v>7.2099999999999991</c:v>
                </c:pt>
                <c:pt idx="1074">
                  <c:v>7.0659999999999998</c:v>
                </c:pt>
                <c:pt idx="1075">
                  <c:v>6.8040000000000003</c:v>
                </c:pt>
                <c:pt idx="1076">
                  <c:v>6.8025000000000002</c:v>
                </c:pt>
                <c:pt idx="1077">
                  <c:v>6.8719999999999999</c:v>
                </c:pt>
                <c:pt idx="1078">
                  <c:v>7.0750000000000002</c:v>
                </c:pt>
                <c:pt idx="1079">
                  <c:v>7.1879999999999997</c:v>
                </c:pt>
                <c:pt idx="1080">
                  <c:v>7.3039999999999994</c:v>
                </c:pt>
                <c:pt idx="1081">
                  <c:v>7.2099999999999991</c:v>
                </c:pt>
                <c:pt idx="1082">
                  <c:v>7.3949999999999996</c:v>
                </c:pt>
                <c:pt idx="1083">
                  <c:v>7.4379999999999997</c:v>
                </c:pt>
                <c:pt idx="1084">
                  <c:v>7.3519999999999994</c:v>
                </c:pt>
                <c:pt idx="1085">
                  <c:v>7.4540000000000006</c:v>
                </c:pt>
                <c:pt idx="1086">
                  <c:v>7.63</c:v>
                </c:pt>
                <c:pt idx="1087">
                  <c:v>7.596000000000001</c:v>
                </c:pt>
                <c:pt idx="1088">
                  <c:v>7.5439999999999996</c:v>
                </c:pt>
                <c:pt idx="1089">
                  <c:v>7.4340000000000002</c:v>
                </c:pt>
                <c:pt idx="1090">
                  <c:v>7.3680000000000003</c:v>
                </c:pt>
                <c:pt idx="1091">
                  <c:v>7.4975000000000005</c:v>
                </c:pt>
                <c:pt idx="1092">
                  <c:v>7.5760000000000005</c:v>
                </c:pt>
                <c:pt idx="1093">
                  <c:v>7.5820000000000007</c:v>
                </c:pt>
                <c:pt idx="1094">
                  <c:v>7.4239999999999995</c:v>
                </c:pt>
                <c:pt idx="1095">
                  <c:v>7.2880000000000011</c:v>
                </c:pt>
                <c:pt idx="1096">
                  <c:v>7.3625000000000007</c:v>
                </c:pt>
                <c:pt idx="1097">
                  <c:v>7.3740000000000006</c:v>
                </c:pt>
                <c:pt idx="1098">
                  <c:v>7.3259999999999987</c:v>
                </c:pt>
                <c:pt idx="1099">
                  <c:v>7.298</c:v>
                </c:pt>
                <c:pt idx="1100">
                  <c:v>7.2300000000000013</c:v>
                </c:pt>
                <c:pt idx="1101">
                  <c:v>7.15</c:v>
                </c:pt>
                <c:pt idx="1102">
                  <c:v>6.95</c:v>
                </c:pt>
                <c:pt idx="1103">
                  <c:v>6.9379999999999997</c:v>
                </c:pt>
                <c:pt idx="1104">
                  <c:v>6.8920000000000003</c:v>
                </c:pt>
                <c:pt idx="1105">
                  <c:v>6.7240000000000011</c:v>
                </c:pt>
                <c:pt idx="1106">
                  <c:v>6.6779999999999999</c:v>
                </c:pt>
                <c:pt idx="1107">
                  <c:v>6.5759999999999987</c:v>
                </c:pt>
                <c:pt idx="1108">
                  <c:v>6.5200000000000005</c:v>
                </c:pt>
                <c:pt idx="1109">
                  <c:v>6.5740000000000007</c:v>
                </c:pt>
                <c:pt idx="1110">
                  <c:v>6.6260000000000003</c:v>
                </c:pt>
                <c:pt idx="1111">
                  <c:v>6.4424999999999999</c:v>
                </c:pt>
                <c:pt idx="1112">
                  <c:v>6.3420000000000005</c:v>
                </c:pt>
                <c:pt idx="1113">
                  <c:v>6.4279999999999999</c:v>
                </c:pt>
                <c:pt idx="1114">
                  <c:v>6.4340000000000002</c:v>
                </c:pt>
                <c:pt idx="1115">
                  <c:v>6.28</c:v>
                </c:pt>
                <c:pt idx="1116">
                  <c:v>6.4749999999999996</c:v>
                </c:pt>
                <c:pt idx="1117">
                  <c:v>6.6380000000000008</c:v>
                </c:pt>
                <c:pt idx="1118">
                  <c:v>6.7959999999999994</c:v>
                </c:pt>
                <c:pt idx="1119">
                  <c:v>6.8039999999999994</c:v>
                </c:pt>
                <c:pt idx="1120">
                  <c:v>6.9279999999999999</c:v>
                </c:pt>
                <c:pt idx="1121">
                  <c:v>6.8424999999999994</c:v>
                </c:pt>
                <c:pt idx="1122">
                  <c:v>6.8220000000000001</c:v>
                </c:pt>
                <c:pt idx="1123">
                  <c:v>6.915</c:v>
                </c:pt>
                <c:pt idx="1124">
                  <c:v>6.8379999999999992</c:v>
                </c:pt>
                <c:pt idx="1125">
                  <c:v>6.7979999999999992</c:v>
                </c:pt>
                <c:pt idx="1126">
                  <c:v>6.7319999999999993</c:v>
                </c:pt>
                <c:pt idx="1127">
                  <c:v>6.6933333333333342</c:v>
                </c:pt>
                <c:pt idx="1128">
                  <c:v>6.7080000000000002</c:v>
                </c:pt>
                <c:pt idx="1129">
                  <c:v>6.6</c:v>
                </c:pt>
                <c:pt idx="1130">
                  <c:v>6.4939999999999998</c:v>
                </c:pt>
                <c:pt idx="1131">
                  <c:v>6.4139999999999997</c:v>
                </c:pt>
                <c:pt idx="1132">
                  <c:v>6.3740000000000006</c:v>
                </c:pt>
                <c:pt idx="1133">
                  <c:v>6.2850000000000001</c:v>
                </c:pt>
                <c:pt idx="1134">
                  <c:v>6.0400000000000009</c:v>
                </c:pt>
                <c:pt idx="1135">
                  <c:v>5.9260000000000002</c:v>
                </c:pt>
                <c:pt idx="1136">
                  <c:v>5.9180000000000001</c:v>
                </c:pt>
                <c:pt idx="1137">
                  <c:v>6.0579999999999998</c:v>
                </c:pt>
                <c:pt idx="1138">
                  <c:v>5.95</c:v>
                </c:pt>
                <c:pt idx="1139">
                  <c:v>6.0519999999999996</c:v>
                </c:pt>
                <c:pt idx="1140">
                  <c:v>6.081999999999999</c:v>
                </c:pt>
                <c:pt idx="1141">
                  <c:v>5.9074999999999998</c:v>
                </c:pt>
                <c:pt idx="1142">
                  <c:v>5.8679999999999994</c:v>
                </c:pt>
                <c:pt idx="1143">
                  <c:v>5.9740000000000011</c:v>
                </c:pt>
                <c:pt idx="1144">
                  <c:v>5.95</c:v>
                </c:pt>
                <c:pt idx="1145">
                  <c:v>5.9359999999999999</c:v>
                </c:pt>
                <c:pt idx="1146">
                  <c:v>6.09</c:v>
                </c:pt>
                <c:pt idx="1147">
                  <c:v>6.1440000000000001</c:v>
                </c:pt>
                <c:pt idx="1148">
                  <c:v>6.0774999999999997</c:v>
                </c:pt>
                <c:pt idx="1149">
                  <c:v>6.0840000000000005</c:v>
                </c:pt>
                <c:pt idx="1150">
                  <c:v>5.9580000000000002</c:v>
                </c:pt>
                <c:pt idx="1151">
                  <c:v>5.9180000000000001</c:v>
                </c:pt>
                <c:pt idx="1152">
                  <c:v>5.806</c:v>
                </c:pt>
                <c:pt idx="1153">
                  <c:v>5.7850000000000001</c:v>
                </c:pt>
                <c:pt idx="1154">
                  <c:v>5.7459999999999996</c:v>
                </c:pt>
                <c:pt idx="1155">
                  <c:v>5.7799999999999994</c:v>
                </c:pt>
                <c:pt idx="1156">
                  <c:v>5.9019999999999992</c:v>
                </c:pt>
                <c:pt idx="1157">
                  <c:v>5.8479999999999999</c:v>
                </c:pt>
                <c:pt idx="1158">
                  <c:v>5.8040000000000003</c:v>
                </c:pt>
                <c:pt idx="1159">
                  <c:v>5.6859999999999999</c:v>
                </c:pt>
                <c:pt idx="1160">
                  <c:v>5.5359999999999996</c:v>
                </c:pt>
                <c:pt idx="1161">
                  <c:v>5.4480000000000004</c:v>
                </c:pt>
                <c:pt idx="1162">
                  <c:v>5.2799999999999994</c:v>
                </c:pt>
                <c:pt idx="1163">
                  <c:v>5.3360000000000003</c:v>
                </c:pt>
                <c:pt idx="1164">
                  <c:v>5.4279999999999999</c:v>
                </c:pt>
                <c:pt idx="1165">
                  <c:v>5.35</c:v>
                </c:pt>
                <c:pt idx="1166">
                  <c:v>5.3420000000000005</c:v>
                </c:pt>
                <c:pt idx="1167">
                  <c:v>5.2575000000000003</c:v>
                </c:pt>
                <c:pt idx="1168">
                  <c:v>5.2680000000000007</c:v>
                </c:pt>
                <c:pt idx="1169">
                  <c:v>5.4340000000000002</c:v>
                </c:pt>
                <c:pt idx="1170">
                  <c:v>5.5920000000000005</c:v>
                </c:pt>
                <c:pt idx="1171">
                  <c:v>5.7024999999999997</c:v>
                </c:pt>
                <c:pt idx="1172">
                  <c:v>5.6760000000000002</c:v>
                </c:pt>
                <c:pt idx="1173">
                  <c:v>5.8475000000000001</c:v>
                </c:pt>
                <c:pt idx="1174">
                  <c:v>5.7999999999999989</c:v>
                </c:pt>
                <c:pt idx="1175">
                  <c:v>5.7240000000000002</c:v>
                </c:pt>
                <c:pt idx="1176">
                  <c:v>5.8000000000000007</c:v>
                </c:pt>
                <c:pt idx="1177">
                  <c:v>5.7900000000000009</c:v>
                </c:pt>
                <c:pt idx="1178">
                  <c:v>5.766</c:v>
                </c:pt>
                <c:pt idx="1179">
                  <c:v>5.8480000000000008</c:v>
                </c:pt>
                <c:pt idx="1180">
                  <c:v>5.6859999999999999</c:v>
                </c:pt>
                <c:pt idx="1181">
                  <c:v>5.7350000000000003</c:v>
                </c:pt>
                <c:pt idx="1182">
                  <c:v>5.74</c:v>
                </c:pt>
                <c:pt idx="1183">
                  <c:v>5.798</c:v>
                </c:pt>
                <c:pt idx="1184">
                  <c:v>5.9359999999999999</c:v>
                </c:pt>
                <c:pt idx="1185">
                  <c:v>5.952</c:v>
                </c:pt>
                <c:pt idx="1186">
                  <c:v>6.1524999999999999</c:v>
                </c:pt>
                <c:pt idx="1187">
                  <c:v>6.2919999999999998</c:v>
                </c:pt>
                <c:pt idx="1188">
                  <c:v>6.403999999999999</c:v>
                </c:pt>
                <c:pt idx="1189">
                  <c:v>6.452</c:v>
                </c:pt>
                <c:pt idx="1190">
                  <c:v>6.5239999999999991</c:v>
                </c:pt>
                <c:pt idx="1191">
                  <c:v>6.7225000000000001</c:v>
                </c:pt>
                <c:pt idx="1192">
                  <c:v>6.9719999999999995</c:v>
                </c:pt>
                <c:pt idx="1193">
                  <c:v>6.9319999999999995</c:v>
                </c:pt>
                <c:pt idx="1194">
                  <c:v>7.0259999999999989</c:v>
                </c:pt>
                <c:pt idx="1195">
                  <c:v>6.9550000000000001</c:v>
                </c:pt>
                <c:pt idx="1196">
                  <c:v>7.1639999999999997</c:v>
                </c:pt>
                <c:pt idx="1197">
                  <c:v>7.3739999999999997</c:v>
                </c:pt>
                <c:pt idx="1198">
                  <c:v>7.056</c:v>
                </c:pt>
                <c:pt idx="1199">
                  <c:v>7.1420000000000003</c:v>
                </c:pt>
                <c:pt idx="1200">
                  <c:v>7.085</c:v>
                </c:pt>
                <c:pt idx="1201">
                  <c:v>6.9659999999999993</c:v>
                </c:pt>
                <c:pt idx="1202">
                  <c:v>7.0760000000000005</c:v>
                </c:pt>
                <c:pt idx="1203">
                  <c:v>7.1659999999999995</c:v>
                </c:pt>
                <c:pt idx="1204">
                  <c:v>7.2720000000000002</c:v>
                </c:pt>
                <c:pt idx="1205">
                  <c:v>7.3375000000000004</c:v>
                </c:pt>
                <c:pt idx="1206">
                  <c:v>7.3620000000000001</c:v>
                </c:pt>
                <c:pt idx="1207">
                  <c:v>7.2320000000000011</c:v>
                </c:pt>
                <c:pt idx="1208">
                  <c:v>7.26</c:v>
                </c:pt>
                <c:pt idx="1209">
                  <c:v>7.145999999999999</c:v>
                </c:pt>
                <c:pt idx="1210">
                  <c:v>7.3079999999999998</c:v>
                </c:pt>
                <c:pt idx="1211">
                  <c:v>7.2379999999999995</c:v>
                </c:pt>
                <c:pt idx="1212">
                  <c:v>7.2679999999999989</c:v>
                </c:pt>
                <c:pt idx="1213">
                  <c:v>7.2060000000000004</c:v>
                </c:pt>
                <c:pt idx="1214">
                  <c:v>7.3250000000000002</c:v>
                </c:pt>
                <c:pt idx="1215">
                  <c:v>7.4360000000000017</c:v>
                </c:pt>
                <c:pt idx="1216">
                  <c:v>7.5419999999999989</c:v>
                </c:pt>
                <c:pt idx="1217">
                  <c:v>7.6019999999999994</c:v>
                </c:pt>
                <c:pt idx="1218">
                  <c:v>7.7219999999999995</c:v>
                </c:pt>
                <c:pt idx="1219">
                  <c:v>7.6475</c:v>
                </c:pt>
                <c:pt idx="1220">
                  <c:v>7.7099999999999991</c:v>
                </c:pt>
                <c:pt idx="1221">
                  <c:v>7.8639999999999999</c:v>
                </c:pt>
                <c:pt idx="1222">
                  <c:v>7.9359999999999999</c:v>
                </c:pt>
                <c:pt idx="1223">
                  <c:v>7.995000000000001</c:v>
                </c:pt>
                <c:pt idx="1224">
                  <c:v>7.9739999999999993</c:v>
                </c:pt>
                <c:pt idx="1225">
                  <c:v>7.91</c:v>
                </c:pt>
                <c:pt idx="1226">
                  <c:v>7.894000000000001</c:v>
                </c:pt>
                <c:pt idx="1227">
                  <c:v>7.7900000000000009</c:v>
                </c:pt>
                <c:pt idx="1228">
                  <c:v>7.8159999999999998</c:v>
                </c:pt>
                <c:pt idx="1229">
                  <c:v>7.8220000000000001</c:v>
                </c:pt>
                <c:pt idx="1230">
                  <c:v>7.8049999999999997</c:v>
                </c:pt>
                <c:pt idx="1231">
                  <c:v>7.8624999999999998</c:v>
                </c:pt>
                <c:pt idx="1232">
                  <c:v>7.8019999999999996</c:v>
                </c:pt>
                <c:pt idx="1233">
                  <c:v>7.7424999999999997</c:v>
                </c:pt>
                <c:pt idx="1234">
                  <c:v>7.7819999999999991</c:v>
                </c:pt>
                <c:pt idx="1235">
                  <c:v>7.6159999999999997</c:v>
                </c:pt>
                <c:pt idx="1236">
                  <c:v>7.556</c:v>
                </c:pt>
                <c:pt idx="1237">
                  <c:v>7.4799999999999995</c:v>
                </c:pt>
                <c:pt idx="1238">
                  <c:v>7.3625000000000007</c:v>
                </c:pt>
                <c:pt idx="1239">
                  <c:v>7.2700000000000005</c:v>
                </c:pt>
                <c:pt idx="1240">
                  <c:v>7.3480000000000008</c:v>
                </c:pt>
                <c:pt idx="1241">
                  <c:v>7.1079999999999997</c:v>
                </c:pt>
                <c:pt idx="1242">
                  <c:v>7.1580000000000013</c:v>
                </c:pt>
                <c:pt idx="1243">
                  <c:v>7.15</c:v>
                </c:pt>
                <c:pt idx="1244">
                  <c:v>7.1159999999999997</c:v>
                </c:pt>
                <c:pt idx="1245">
                  <c:v>7.0750000000000002</c:v>
                </c:pt>
                <c:pt idx="1246">
                  <c:v>7.0340000000000007</c:v>
                </c:pt>
                <c:pt idx="1247">
                  <c:v>7.0280000000000005</c:v>
                </c:pt>
                <c:pt idx="1248">
                  <c:v>6.9259999999999993</c:v>
                </c:pt>
                <c:pt idx="1249">
                  <c:v>6.6639999999999997</c:v>
                </c:pt>
                <c:pt idx="1250">
                  <c:v>6.588000000000001</c:v>
                </c:pt>
                <c:pt idx="1251">
                  <c:v>6.4859999999999998</c:v>
                </c:pt>
                <c:pt idx="1252">
                  <c:v>6.2249999999999996</c:v>
                </c:pt>
                <c:pt idx="1253">
                  <c:v>6.1959999999999997</c:v>
                </c:pt>
                <c:pt idx="1254">
                  <c:v>6.21</c:v>
                </c:pt>
                <c:pt idx="1255">
                  <c:v>6.1039999999999992</c:v>
                </c:pt>
                <c:pt idx="1256">
                  <c:v>6.17</c:v>
                </c:pt>
                <c:pt idx="1257">
                  <c:v>6.1224999999999996</c:v>
                </c:pt>
                <c:pt idx="1258">
                  <c:v>6.0939999999999994</c:v>
                </c:pt>
                <c:pt idx="1259">
                  <c:v>6.3719999999999999</c:v>
                </c:pt>
                <c:pt idx="1260">
                  <c:v>6.4580000000000002</c:v>
                </c:pt>
                <c:pt idx="1261">
                  <c:v>6.484</c:v>
                </c:pt>
                <c:pt idx="1262">
                  <c:v>6.5039999999999996</c:v>
                </c:pt>
                <c:pt idx="1263">
                  <c:v>6.5680000000000005</c:v>
                </c:pt>
                <c:pt idx="1264">
                  <c:v>6.5180000000000007</c:v>
                </c:pt>
                <c:pt idx="1265">
                  <c:v>6.306</c:v>
                </c:pt>
                <c:pt idx="1266">
                  <c:v>6.1999999999999993</c:v>
                </c:pt>
                <c:pt idx="1267">
                  <c:v>6.153999999999999</c:v>
                </c:pt>
                <c:pt idx="1268">
                  <c:v>6.1739999999999995</c:v>
                </c:pt>
                <c:pt idx="1269">
                  <c:v>6.258</c:v>
                </c:pt>
                <c:pt idx="1270">
                  <c:v>6.1040000000000001</c:v>
                </c:pt>
                <c:pt idx="1271">
                  <c:v>6.05</c:v>
                </c:pt>
                <c:pt idx="1272">
                  <c:v>5.99</c:v>
                </c:pt>
                <c:pt idx="1273">
                  <c:v>6.04</c:v>
                </c:pt>
                <c:pt idx="1274">
                  <c:v>5.9820000000000002</c:v>
                </c:pt>
                <c:pt idx="1275">
                  <c:v>5.9679999999999991</c:v>
                </c:pt>
                <c:pt idx="1276">
                  <c:v>5.9599999999999991</c:v>
                </c:pt>
                <c:pt idx="1277">
                  <c:v>5.9225000000000003</c:v>
                </c:pt>
                <c:pt idx="1278">
                  <c:v>5.8159999999999998</c:v>
                </c:pt>
                <c:pt idx="1279">
                  <c:v>5.6800000000000006</c:v>
                </c:pt>
                <c:pt idx="1280">
                  <c:v>5.7320000000000011</c:v>
                </c:pt>
                <c:pt idx="1281">
                  <c:v>5.78</c:v>
                </c:pt>
                <c:pt idx="1282">
                  <c:v>5.6400000000000006</c:v>
                </c:pt>
                <c:pt idx="1283">
                  <c:v>5.63</c:v>
                </c:pt>
                <c:pt idx="1284">
                  <c:v>5.742</c:v>
                </c:pt>
                <c:pt idx="1285">
                  <c:v>5.5774999999999997</c:v>
                </c:pt>
                <c:pt idx="1286">
                  <c:v>5.6480000000000006</c:v>
                </c:pt>
                <c:pt idx="1287">
                  <c:v>5.6420000000000003</c:v>
                </c:pt>
                <c:pt idx="1288">
                  <c:v>5.6719999999999997</c:v>
                </c:pt>
                <c:pt idx="1289">
                  <c:v>5.6540000000000008</c:v>
                </c:pt>
                <c:pt idx="1290">
                  <c:v>5.97</c:v>
                </c:pt>
                <c:pt idx="1291">
                  <c:v>6.06</c:v>
                </c:pt>
                <c:pt idx="1292">
                  <c:v>6.0819999999999999</c:v>
                </c:pt>
                <c:pt idx="1293">
                  <c:v>6.3719999999999999</c:v>
                </c:pt>
                <c:pt idx="1294">
                  <c:v>6.3559999999999999</c:v>
                </c:pt>
                <c:pt idx="1295">
                  <c:v>6.32</c:v>
                </c:pt>
                <c:pt idx="1296">
                  <c:v>6.3459999999999992</c:v>
                </c:pt>
                <c:pt idx="1297">
                  <c:v>6.6039999999999992</c:v>
                </c:pt>
                <c:pt idx="1298">
                  <c:v>6.516</c:v>
                </c:pt>
                <c:pt idx="1299">
                  <c:v>6.5340000000000007</c:v>
                </c:pt>
                <c:pt idx="1300">
                  <c:v>6.7359999999999998</c:v>
                </c:pt>
                <c:pt idx="1301">
                  <c:v>6.82</c:v>
                </c:pt>
                <c:pt idx="1302">
                  <c:v>6.6760000000000002</c:v>
                </c:pt>
                <c:pt idx="1303">
                  <c:v>6.645999999999999</c:v>
                </c:pt>
                <c:pt idx="1304">
                  <c:v>6.7675000000000001</c:v>
                </c:pt>
                <c:pt idx="1305">
                  <c:v>6.8480000000000008</c:v>
                </c:pt>
                <c:pt idx="1306">
                  <c:v>6.99</c:v>
                </c:pt>
                <c:pt idx="1307">
                  <c:v>6.9459999999999997</c:v>
                </c:pt>
                <c:pt idx="1308">
                  <c:v>6.8640000000000017</c:v>
                </c:pt>
                <c:pt idx="1309">
                  <c:v>6.8449999999999998</c:v>
                </c:pt>
                <c:pt idx="1310">
                  <c:v>6.95</c:v>
                </c:pt>
                <c:pt idx="1311">
                  <c:v>6.8120000000000003</c:v>
                </c:pt>
                <c:pt idx="1312">
                  <c:v>6.846000000000001</c:v>
                </c:pt>
                <c:pt idx="1313">
                  <c:v>6.7560000000000002</c:v>
                </c:pt>
                <c:pt idx="1314">
                  <c:v>6.5359999999999996</c:v>
                </c:pt>
                <c:pt idx="1315">
                  <c:v>6.5640000000000001</c:v>
                </c:pt>
                <c:pt idx="1316">
                  <c:v>6.6260000000000003</c:v>
                </c:pt>
                <c:pt idx="1317">
                  <c:v>6.8379999999999992</c:v>
                </c:pt>
                <c:pt idx="1318">
                  <c:v>6.9450000000000003</c:v>
                </c:pt>
                <c:pt idx="1319">
                  <c:v>6.88</c:v>
                </c:pt>
                <c:pt idx="1320">
                  <c:v>6.8179999999999996</c:v>
                </c:pt>
                <c:pt idx="1321">
                  <c:v>6.7299999999999995</c:v>
                </c:pt>
                <c:pt idx="1322">
                  <c:v>6.6139999999999999</c:v>
                </c:pt>
                <c:pt idx="1323">
                  <c:v>6.5539999999999994</c:v>
                </c:pt>
                <c:pt idx="1324">
                  <c:v>6.5350000000000001</c:v>
                </c:pt>
                <c:pt idx="1325">
                  <c:v>6.55</c:v>
                </c:pt>
                <c:pt idx="1326">
                  <c:v>6.4219999999999997</c:v>
                </c:pt>
                <c:pt idx="1327">
                  <c:v>6.298</c:v>
                </c:pt>
                <c:pt idx="1328">
                  <c:v>6.1825000000000001</c:v>
                </c:pt>
                <c:pt idx="1329">
                  <c:v>6.1620000000000008</c:v>
                </c:pt>
                <c:pt idx="1330">
                  <c:v>6.1149999999999993</c:v>
                </c:pt>
                <c:pt idx="1331">
                  <c:v>6.145999999999999</c:v>
                </c:pt>
                <c:pt idx="1332">
                  <c:v>6.31</c:v>
                </c:pt>
                <c:pt idx="1333">
                  <c:v>6.395999999999999</c:v>
                </c:pt>
                <c:pt idx="1334">
                  <c:v>6.3483333333333327</c:v>
                </c:pt>
                <c:pt idx="1335">
                  <c:v>6.5424999999999995</c:v>
                </c:pt>
                <c:pt idx="1336">
                  <c:v>6.581999999999999</c:v>
                </c:pt>
                <c:pt idx="1337">
                  <c:v>6.5449999999999999</c:v>
                </c:pt>
                <c:pt idx="1338">
                  <c:v>6.6260000000000003</c:v>
                </c:pt>
                <c:pt idx="1339">
                  <c:v>6.5379999999999994</c:v>
                </c:pt>
                <c:pt idx="1340">
                  <c:v>6.45</c:v>
                </c:pt>
                <c:pt idx="1341">
                  <c:v>6.3175000000000008</c:v>
                </c:pt>
                <c:pt idx="1342">
                  <c:v>6.3659999999999997</c:v>
                </c:pt>
                <c:pt idx="1343">
                  <c:v>6.5760000000000005</c:v>
                </c:pt>
                <c:pt idx="1344">
                  <c:v>6.5840000000000005</c:v>
                </c:pt>
                <c:pt idx="1345">
                  <c:v>6.694</c:v>
                </c:pt>
                <c:pt idx="1346">
                  <c:v>6.74</c:v>
                </c:pt>
                <c:pt idx="1347">
                  <c:v>6.879999999999999</c:v>
                </c:pt>
                <c:pt idx="1348">
                  <c:v>6.8879999999999999</c:v>
                </c:pt>
                <c:pt idx="1349">
                  <c:v>6.9320000000000004</c:v>
                </c:pt>
                <c:pt idx="1350">
                  <c:v>6.8620000000000001</c:v>
                </c:pt>
                <c:pt idx="1351">
                  <c:v>6.8900000000000006</c:v>
                </c:pt>
                <c:pt idx="1352">
                  <c:v>6.6859999999999999</c:v>
                </c:pt>
                <c:pt idx="1353">
                  <c:v>6.702</c:v>
                </c:pt>
                <c:pt idx="1354">
                  <c:v>6.6920000000000002</c:v>
                </c:pt>
                <c:pt idx="1355">
                  <c:v>6.7575000000000003</c:v>
                </c:pt>
                <c:pt idx="1356">
                  <c:v>6.702</c:v>
                </c:pt>
                <c:pt idx="1357">
                  <c:v>6.5740000000000007</c:v>
                </c:pt>
                <c:pt idx="1358">
                  <c:v>6.4599999999999991</c:v>
                </c:pt>
                <c:pt idx="1359">
                  <c:v>6.3980000000000006</c:v>
                </c:pt>
                <c:pt idx="1360">
                  <c:v>6.4740000000000011</c:v>
                </c:pt>
                <c:pt idx="1361">
                  <c:v>6.3174999999999999</c:v>
                </c:pt>
                <c:pt idx="1362">
                  <c:v>6.2519999999999998</c:v>
                </c:pt>
                <c:pt idx="1363">
                  <c:v>6.2100000000000009</c:v>
                </c:pt>
                <c:pt idx="1364">
                  <c:v>6.15</c:v>
                </c:pt>
                <c:pt idx="1365">
                  <c:v>6.1459999999999999</c:v>
                </c:pt>
                <c:pt idx="1366">
                  <c:v>6.3159999999999998</c:v>
                </c:pt>
                <c:pt idx="1367">
                  <c:v>6.2640000000000002</c:v>
                </c:pt>
                <c:pt idx="1368">
                  <c:v>6.3379999999999992</c:v>
                </c:pt>
                <c:pt idx="1369">
                  <c:v>6.3324999999999996</c:v>
                </c:pt>
                <c:pt idx="1370">
                  <c:v>6.34</c:v>
                </c:pt>
                <c:pt idx="1371">
                  <c:v>6.2880000000000003</c:v>
                </c:pt>
                <c:pt idx="1372">
                  <c:v>6.0920000000000005</c:v>
                </c:pt>
                <c:pt idx="1373">
                  <c:v>6.0940000000000003</c:v>
                </c:pt>
                <c:pt idx="1374">
                  <c:v>5.9920000000000009</c:v>
                </c:pt>
                <c:pt idx="1375">
                  <c:v>6.0975000000000001</c:v>
                </c:pt>
                <c:pt idx="1376">
                  <c:v>6.13</c:v>
                </c:pt>
                <c:pt idx="1377">
                  <c:v>6.0120000000000005</c:v>
                </c:pt>
                <c:pt idx="1378">
                  <c:v>5.89</c:v>
                </c:pt>
                <c:pt idx="1379">
                  <c:v>5.915</c:v>
                </c:pt>
                <c:pt idx="1380">
                  <c:v>5.8639999999999999</c:v>
                </c:pt>
                <c:pt idx="1381">
                  <c:v>5.8379999999999992</c:v>
                </c:pt>
                <c:pt idx="1382">
                  <c:v>5.86</c:v>
                </c:pt>
                <c:pt idx="1383">
                  <c:v>5.9</c:v>
                </c:pt>
                <c:pt idx="1384">
                  <c:v>5.8020000000000005</c:v>
                </c:pt>
                <c:pt idx="1385">
                  <c:v>5.7479999999999993</c:v>
                </c:pt>
                <c:pt idx="1386">
                  <c:v>5.7640000000000002</c:v>
                </c:pt>
                <c:pt idx="1387">
                  <c:v>5.5575000000000001</c:v>
                </c:pt>
                <c:pt idx="1388">
                  <c:v>5.4279999999999999</c:v>
                </c:pt>
                <c:pt idx="1389">
                  <c:v>5.5324999999999998</c:v>
                </c:pt>
                <c:pt idx="1390">
                  <c:v>5.6560000000000006</c:v>
                </c:pt>
                <c:pt idx="1391">
                  <c:v>5.5619999999999994</c:v>
                </c:pt>
                <c:pt idx="1392">
                  <c:v>5.6120000000000001</c:v>
                </c:pt>
                <c:pt idx="1393">
                  <c:v>5.4849999999999994</c:v>
                </c:pt>
                <c:pt idx="1394">
                  <c:v>5.5900000000000007</c:v>
                </c:pt>
                <c:pt idx="1395">
                  <c:v>5.7039999999999988</c:v>
                </c:pt>
                <c:pt idx="1396">
                  <c:v>5.6959999999999997</c:v>
                </c:pt>
                <c:pt idx="1397">
                  <c:v>5.5640000000000001</c:v>
                </c:pt>
                <c:pt idx="1398">
                  <c:v>5.5879999999999992</c:v>
                </c:pt>
                <c:pt idx="1399">
                  <c:v>5.6740000000000004</c:v>
                </c:pt>
                <c:pt idx="1400">
                  <c:v>5.5299999999999994</c:v>
                </c:pt>
                <c:pt idx="1401">
                  <c:v>5.6199999999999992</c:v>
                </c:pt>
                <c:pt idx="1402">
                  <c:v>5.6379999999999999</c:v>
                </c:pt>
                <c:pt idx="1403">
                  <c:v>5.7539999999999996</c:v>
                </c:pt>
                <c:pt idx="1404">
                  <c:v>5.6779999999999999</c:v>
                </c:pt>
                <c:pt idx="1405">
                  <c:v>5.702</c:v>
                </c:pt>
                <c:pt idx="1406">
                  <c:v>5.65</c:v>
                </c:pt>
                <c:pt idx="1407">
                  <c:v>5.6099999999999994</c:v>
                </c:pt>
                <c:pt idx="1408">
                  <c:v>5.5600000000000005</c:v>
                </c:pt>
                <c:pt idx="1409">
                  <c:v>5.57</c:v>
                </c:pt>
                <c:pt idx="1410">
                  <c:v>5.4479999999999995</c:v>
                </c:pt>
                <c:pt idx="1411">
                  <c:v>5.468</c:v>
                </c:pt>
                <c:pt idx="1412">
                  <c:v>5.4540000000000006</c:v>
                </c:pt>
                <c:pt idx="1413">
                  <c:v>5.4149999999999991</c:v>
                </c:pt>
                <c:pt idx="1414">
                  <c:v>5.452</c:v>
                </c:pt>
                <c:pt idx="1415">
                  <c:v>5.48</c:v>
                </c:pt>
                <c:pt idx="1416">
                  <c:v>5.4779999999999998</c:v>
                </c:pt>
                <c:pt idx="1417">
                  <c:v>5.4640000000000004</c:v>
                </c:pt>
                <c:pt idx="1418">
                  <c:v>5.4040000000000008</c:v>
                </c:pt>
                <c:pt idx="1419">
                  <c:v>5.4139999999999997</c:v>
                </c:pt>
                <c:pt idx="1420">
                  <c:v>5.3019999999999996</c:v>
                </c:pt>
                <c:pt idx="1421">
                  <c:v>5.0820000000000007</c:v>
                </c:pt>
                <c:pt idx="1422">
                  <c:v>5.01</c:v>
                </c:pt>
                <c:pt idx="1423">
                  <c:v>4.8520000000000003</c:v>
                </c:pt>
                <c:pt idx="1424">
                  <c:v>4.7220000000000004</c:v>
                </c:pt>
                <c:pt idx="1425">
                  <c:v>4.5759999999999996</c:v>
                </c:pt>
                <c:pt idx="1426">
                  <c:v>4.2759999999999998</c:v>
                </c:pt>
                <c:pt idx="1427">
                  <c:v>4.66</c:v>
                </c:pt>
                <c:pt idx="1428">
                  <c:v>4.5299999999999994</c:v>
                </c:pt>
                <c:pt idx="1429">
                  <c:v>4.6560000000000006</c:v>
                </c:pt>
                <c:pt idx="1430">
                  <c:v>4.7120000000000006</c:v>
                </c:pt>
                <c:pt idx="1431">
                  <c:v>4.8599999999999994</c:v>
                </c:pt>
                <c:pt idx="1432">
                  <c:v>4.831999999999999</c:v>
                </c:pt>
                <c:pt idx="1433">
                  <c:v>4.8379999999999992</c:v>
                </c:pt>
                <c:pt idx="1434">
                  <c:v>4.7025000000000006</c:v>
                </c:pt>
                <c:pt idx="1435">
                  <c:v>4.6100000000000003</c:v>
                </c:pt>
                <c:pt idx="1436">
                  <c:v>4.5840000000000005</c:v>
                </c:pt>
                <c:pt idx="1437">
                  <c:v>4.6619999999999999</c:v>
                </c:pt>
                <c:pt idx="1438">
                  <c:v>4.7299999999999995</c:v>
                </c:pt>
                <c:pt idx="1439">
                  <c:v>4.79</c:v>
                </c:pt>
                <c:pt idx="1440">
                  <c:v>4.7075000000000005</c:v>
                </c:pt>
                <c:pt idx="1441">
                  <c:v>4.67</c:v>
                </c:pt>
                <c:pt idx="1442">
                  <c:v>4.7840000000000007</c:v>
                </c:pt>
                <c:pt idx="1443">
                  <c:v>4.9240000000000004</c:v>
                </c:pt>
                <c:pt idx="1444">
                  <c:v>5.0274999999999999</c:v>
                </c:pt>
                <c:pt idx="1445">
                  <c:v>5.1400000000000006</c:v>
                </c:pt>
                <c:pt idx="1446">
                  <c:v>5.3680000000000003</c:v>
                </c:pt>
                <c:pt idx="1447">
                  <c:v>5.2439999999999998</c:v>
                </c:pt>
                <c:pt idx="1448">
                  <c:v>5.1340000000000003</c:v>
                </c:pt>
                <c:pt idx="1449">
                  <c:v>5.1920000000000002</c:v>
                </c:pt>
                <c:pt idx="1450">
                  <c:v>5.2439999999999998</c:v>
                </c:pt>
                <c:pt idx="1451">
                  <c:v>5.1400000000000006</c:v>
                </c:pt>
                <c:pt idx="1452">
                  <c:v>5.1079999999999997</c:v>
                </c:pt>
                <c:pt idx="1453">
                  <c:v>5.1980000000000004</c:v>
                </c:pt>
                <c:pt idx="1454">
                  <c:v>5.24</c:v>
                </c:pt>
                <c:pt idx="1455">
                  <c:v>5.4160000000000004</c:v>
                </c:pt>
                <c:pt idx="1456">
                  <c:v>5.5179999999999998</c:v>
                </c:pt>
                <c:pt idx="1457">
                  <c:v>5.6320000000000006</c:v>
                </c:pt>
                <c:pt idx="1458">
                  <c:v>5.5359999999999996</c:v>
                </c:pt>
                <c:pt idx="1459">
                  <c:v>5.7549999999999999</c:v>
                </c:pt>
                <c:pt idx="1460">
                  <c:v>5.85</c:v>
                </c:pt>
                <c:pt idx="1461">
                  <c:v>5.9420000000000002</c:v>
                </c:pt>
                <c:pt idx="1462">
                  <c:v>5.9459999999999997</c:v>
                </c:pt>
                <c:pt idx="1463">
                  <c:v>5.9139999999999997</c:v>
                </c:pt>
                <c:pt idx="1464">
                  <c:v>5.8674999999999997</c:v>
                </c:pt>
                <c:pt idx="1465">
                  <c:v>5.75</c:v>
                </c:pt>
                <c:pt idx="1466">
                  <c:v>5.6860000000000008</c:v>
                </c:pt>
                <c:pt idx="1467">
                  <c:v>5.8419999999999996</c:v>
                </c:pt>
                <c:pt idx="1468">
                  <c:v>5.9260000000000002</c:v>
                </c:pt>
                <c:pt idx="1469">
                  <c:v>6.0879999999999992</c:v>
                </c:pt>
                <c:pt idx="1470">
                  <c:v>5.9260000000000002</c:v>
                </c:pt>
                <c:pt idx="1471">
                  <c:v>5.8199999999999994</c:v>
                </c:pt>
                <c:pt idx="1472">
                  <c:v>5.9600000000000009</c:v>
                </c:pt>
                <c:pt idx="1473">
                  <c:v>5.9349999999999996</c:v>
                </c:pt>
                <c:pt idx="1474">
                  <c:v>5.9219999999999997</c:v>
                </c:pt>
                <c:pt idx="1475">
                  <c:v>5.9020000000000001</c:v>
                </c:pt>
                <c:pt idx="1476">
                  <c:v>5.8679999999999994</c:v>
                </c:pt>
                <c:pt idx="1477">
                  <c:v>6.0119999999999996</c:v>
                </c:pt>
                <c:pt idx="1478">
                  <c:v>6.1</c:v>
                </c:pt>
                <c:pt idx="1479">
                  <c:v>6.1560000000000006</c:v>
                </c:pt>
                <c:pt idx="1480">
                  <c:v>6.1960000000000006</c:v>
                </c:pt>
                <c:pt idx="1481">
                  <c:v>6.0159999999999991</c:v>
                </c:pt>
                <c:pt idx="1482">
                  <c:v>5.96</c:v>
                </c:pt>
                <c:pt idx="1483">
                  <c:v>5.9879999999999995</c:v>
                </c:pt>
                <c:pt idx="1484">
                  <c:v>6.0825000000000005</c:v>
                </c:pt>
                <c:pt idx="1485">
                  <c:v>6.1920000000000002</c:v>
                </c:pt>
                <c:pt idx="1486">
                  <c:v>6.1460000000000008</c:v>
                </c:pt>
                <c:pt idx="1487">
                  <c:v>6.194</c:v>
                </c:pt>
                <c:pt idx="1488">
                  <c:v>6.3680000000000003</c:v>
                </c:pt>
                <c:pt idx="1489">
                  <c:v>6.4139999999999997</c:v>
                </c:pt>
                <c:pt idx="1490">
                  <c:v>6.556</c:v>
                </c:pt>
                <c:pt idx="1491">
                  <c:v>6.6560000000000006</c:v>
                </c:pt>
                <c:pt idx="1492">
                  <c:v>6.7649999999999997</c:v>
                </c:pt>
                <c:pt idx="1493">
                  <c:v>6.6840000000000002</c:v>
                </c:pt>
                <c:pt idx="1494">
                  <c:v>6.5840000000000005</c:v>
                </c:pt>
                <c:pt idx="1495">
                  <c:v>6.6180000000000003</c:v>
                </c:pt>
                <c:pt idx="1496">
                  <c:v>6.55</c:v>
                </c:pt>
                <c:pt idx="1497">
                  <c:v>6.38</c:v>
                </c:pt>
                <c:pt idx="1498">
                  <c:v>6.3940000000000001</c:v>
                </c:pt>
                <c:pt idx="1499">
                  <c:v>6.3860000000000001</c:v>
                </c:pt>
                <c:pt idx="1500">
                  <c:v>6.2839999999999998</c:v>
                </c:pt>
                <c:pt idx="1501">
                  <c:v>6.1439999999999992</c:v>
                </c:pt>
                <c:pt idx="1502">
                  <c:v>6.13</c:v>
                </c:pt>
                <c:pt idx="1503">
                  <c:v>5.9180000000000001</c:v>
                </c:pt>
                <c:pt idx="1504">
                  <c:v>5.8900000000000006</c:v>
                </c:pt>
                <c:pt idx="1505">
                  <c:v>6.01</c:v>
                </c:pt>
                <c:pt idx="1506">
                  <c:v>6.1480000000000006</c:v>
                </c:pt>
                <c:pt idx="1507">
                  <c:v>6.395999999999999</c:v>
                </c:pt>
                <c:pt idx="1508">
                  <c:v>6.5019999999999998</c:v>
                </c:pt>
                <c:pt idx="1509">
                  <c:v>6.4899999999999993</c:v>
                </c:pt>
                <c:pt idx="1510">
                  <c:v>6.4159999999999995</c:v>
                </c:pt>
                <c:pt idx="1511">
                  <c:v>6.2550000000000008</c:v>
                </c:pt>
                <c:pt idx="1512">
                  <c:v>6.13</c:v>
                </c:pt>
                <c:pt idx="1513">
                  <c:v>6.06</c:v>
                </c:pt>
                <c:pt idx="1514">
                  <c:v>6.0900000000000007</c:v>
                </c:pt>
                <c:pt idx="1515">
                  <c:v>6.0780000000000003</c:v>
                </c:pt>
                <c:pt idx="1516">
                  <c:v>6.0124999999999993</c:v>
                </c:pt>
                <c:pt idx="1517">
                  <c:v>6.06</c:v>
                </c:pt>
                <c:pt idx="1518">
                  <c:v>6.1019999999999994</c:v>
                </c:pt>
                <c:pt idx="1519">
                  <c:v>6.0359999999999996</c:v>
                </c:pt>
                <c:pt idx="1520">
                  <c:v>5.976</c:v>
                </c:pt>
                <c:pt idx="1521">
                  <c:v>5.8519999999999994</c:v>
                </c:pt>
                <c:pt idx="1522">
                  <c:v>5.8020000000000005</c:v>
                </c:pt>
                <c:pt idx="1523">
                  <c:v>5.7520000000000007</c:v>
                </c:pt>
                <c:pt idx="1524">
                  <c:v>5.7619999999999996</c:v>
                </c:pt>
                <c:pt idx="1525">
                  <c:v>5.7250000000000005</c:v>
                </c:pt>
                <c:pt idx="1526">
                  <c:v>5.7839999999999998</c:v>
                </c:pt>
                <c:pt idx="1527">
                  <c:v>5.8759999999999994</c:v>
                </c:pt>
                <c:pt idx="1528">
                  <c:v>5.8199999999999994</c:v>
                </c:pt>
                <c:pt idx="1529">
                  <c:v>5.8580000000000005</c:v>
                </c:pt>
                <c:pt idx="1530">
                  <c:v>5.7575000000000003</c:v>
                </c:pt>
                <c:pt idx="1531">
                  <c:v>5.6760000000000002</c:v>
                </c:pt>
                <c:pt idx="1532">
                  <c:v>5.66</c:v>
                </c:pt>
                <c:pt idx="1533">
                  <c:v>5.7640000000000002</c:v>
                </c:pt>
                <c:pt idx="1534">
                  <c:v>5.85</c:v>
                </c:pt>
                <c:pt idx="1535">
                  <c:v>5.7279999999999998</c:v>
                </c:pt>
                <c:pt idx="1536">
                  <c:v>5.6499999999999995</c:v>
                </c:pt>
                <c:pt idx="1537">
                  <c:v>5.556</c:v>
                </c:pt>
                <c:pt idx="1538">
                  <c:v>5.3900000000000006</c:v>
                </c:pt>
                <c:pt idx="1539">
                  <c:v>5.29</c:v>
                </c:pt>
                <c:pt idx="1540">
                  <c:v>5.0979999999999999</c:v>
                </c:pt>
                <c:pt idx="1541">
                  <c:v>5.1000000000000005</c:v>
                </c:pt>
                <c:pt idx="1542">
                  <c:v>5.0049999999999999</c:v>
                </c:pt>
                <c:pt idx="1543">
                  <c:v>5.0819999999999999</c:v>
                </c:pt>
                <c:pt idx="1544">
                  <c:v>5.1850000000000005</c:v>
                </c:pt>
                <c:pt idx="1545">
                  <c:v>5.2919999999999998</c:v>
                </c:pt>
                <c:pt idx="1546">
                  <c:v>5.2040000000000006</c:v>
                </c:pt>
                <c:pt idx="1547">
                  <c:v>5.1259999999999994</c:v>
                </c:pt>
                <c:pt idx="1548">
                  <c:v>5.1100000000000003</c:v>
                </c:pt>
                <c:pt idx="1549">
                  <c:v>5.125</c:v>
                </c:pt>
                <c:pt idx="1550">
                  <c:v>4.95</c:v>
                </c:pt>
                <c:pt idx="1551">
                  <c:v>4.9459999999999997</c:v>
                </c:pt>
                <c:pt idx="1552">
                  <c:v>4.8600000000000003</c:v>
                </c:pt>
                <c:pt idx="1553">
                  <c:v>4.78</c:v>
                </c:pt>
                <c:pt idx="1554">
                  <c:v>4.9459999999999997</c:v>
                </c:pt>
                <c:pt idx="1555">
                  <c:v>4.9460000000000006</c:v>
                </c:pt>
                <c:pt idx="1556">
                  <c:v>5.0775000000000006</c:v>
                </c:pt>
                <c:pt idx="1557">
                  <c:v>5.2379999999999995</c:v>
                </c:pt>
                <c:pt idx="1558">
                  <c:v>5.2479999999999993</c:v>
                </c:pt>
                <c:pt idx="1559">
                  <c:v>5.2779999999999996</c:v>
                </c:pt>
                <c:pt idx="1560">
                  <c:v>5.2939999999999996</c:v>
                </c:pt>
                <c:pt idx="1561">
                  <c:v>5.4620000000000006</c:v>
                </c:pt>
                <c:pt idx="1562">
                  <c:v>5.4560000000000004</c:v>
                </c:pt>
                <c:pt idx="1563">
                  <c:v>5.4749999999999996</c:v>
                </c:pt>
                <c:pt idx="1564">
                  <c:v>5.3239999999999998</c:v>
                </c:pt>
                <c:pt idx="1565">
                  <c:v>5.28</c:v>
                </c:pt>
                <c:pt idx="1566">
                  <c:v>5.226</c:v>
                </c:pt>
                <c:pt idx="1567">
                  <c:v>5.2859999999999996</c:v>
                </c:pt>
                <c:pt idx="1568">
                  <c:v>5.4075000000000006</c:v>
                </c:pt>
                <c:pt idx="1569">
                  <c:v>5.3079999999999998</c:v>
                </c:pt>
                <c:pt idx="1570">
                  <c:v>5.1659999999999995</c:v>
                </c:pt>
                <c:pt idx="1571">
                  <c:v>5.1560000000000006</c:v>
                </c:pt>
                <c:pt idx="1572">
                  <c:v>5.1319999999999997</c:v>
                </c:pt>
                <c:pt idx="1573">
                  <c:v>5.0820000000000007</c:v>
                </c:pt>
                <c:pt idx="1574">
                  <c:v>4.9459999999999997</c:v>
                </c:pt>
                <c:pt idx="1575">
                  <c:v>4.9020000000000001</c:v>
                </c:pt>
                <c:pt idx="1576">
                  <c:v>4.8420000000000005</c:v>
                </c:pt>
                <c:pt idx="1577">
                  <c:v>4.9050000000000002</c:v>
                </c:pt>
                <c:pt idx="1578">
                  <c:v>4.6833333333333336</c:v>
                </c:pt>
                <c:pt idx="1579">
                  <c:v>4.6979999999999995</c:v>
                </c:pt>
                <c:pt idx="1580">
                  <c:v>4.6560000000000006</c:v>
                </c:pt>
                <c:pt idx="1581">
                  <c:v>4.5259999999999998</c:v>
                </c:pt>
                <c:pt idx="1582">
                  <c:v>4.6500000000000004</c:v>
                </c:pt>
                <c:pt idx="1583">
                  <c:v>4.6020000000000003</c:v>
                </c:pt>
                <c:pt idx="1584">
                  <c:v>4.5979999999999999</c:v>
                </c:pt>
                <c:pt idx="1585">
                  <c:v>4.370000000000001</c:v>
                </c:pt>
                <c:pt idx="1586">
                  <c:v>4.298</c:v>
                </c:pt>
                <c:pt idx="1587">
                  <c:v>4.6624999999999996</c:v>
                </c:pt>
                <c:pt idx="1588">
                  <c:v>4.9249999999999998</c:v>
                </c:pt>
                <c:pt idx="1589">
                  <c:v>4.9160000000000004</c:v>
                </c:pt>
                <c:pt idx="1590">
                  <c:v>4.9219999999999997</c:v>
                </c:pt>
                <c:pt idx="1591">
                  <c:v>5.1379999999999999</c:v>
                </c:pt>
                <c:pt idx="1592">
                  <c:v>5.14</c:v>
                </c:pt>
                <c:pt idx="1593">
                  <c:v>5.15</c:v>
                </c:pt>
                <c:pt idx="1594">
                  <c:v>5.1574999999999998</c:v>
                </c:pt>
                <c:pt idx="1595">
                  <c:v>5.0059999999999993</c:v>
                </c:pt>
                <c:pt idx="1596">
                  <c:v>4.92</c:v>
                </c:pt>
                <c:pt idx="1597">
                  <c:v>5.0600000000000005</c:v>
                </c:pt>
                <c:pt idx="1598">
                  <c:v>5.0140000000000002</c:v>
                </c:pt>
                <c:pt idx="1599">
                  <c:v>4.9160000000000004</c:v>
                </c:pt>
                <c:pt idx="1600">
                  <c:v>4.9474999999999998</c:v>
                </c:pt>
                <c:pt idx="1601">
                  <c:v>4.8680000000000003</c:v>
                </c:pt>
                <c:pt idx="1602">
                  <c:v>4.93</c:v>
                </c:pt>
                <c:pt idx="1603">
                  <c:v>5.1919999999999984</c:v>
                </c:pt>
                <c:pt idx="1604">
                  <c:v>5.3340000000000005</c:v>
                </c:pt>
                <c:pt idx="1605">
                  <c:v>5.386000000000001</c:v>
                </c:pt>
                <c:pt idx="1606">
                  <c:v>5.39</c:v>
                </c:pt>
                <c:pt idx="1607">
                  <c:v>5.282</c:v>
                </c:pt>
                <c:pt idx="1608">
                  <c:v>5.202</c:v>
                </c:pt>
                <c:pt idx="1609">
                  <c:v>5.2140000000000004</c:v>
                </c:pt>
                <c:pt idx="1610">
                  <c:v>5.1199999999999992</c:v>
                </c:pt>
                <c:pt idx="1611">
                  <c:v>5.0999999999999996</c:v>
                </c:pt>
                <c:pt idx="1612">
                  <c:v>5.1820000000000004</c:v>
                </c:pt>
                <c:pt idx="1613">
                  <c:v>5.2560000000000002</c:v>
                </c:pt>
                <c:pt idx="1614">
                  <c:v>5.1574999999999998</c:v>
                </c:pt>
                <c:pt idx="1615">
                  <c:v>5.0939999999999994</c:v>
                </c:pt>
                <c:pt idx="1616">
                  <c:v>5.0659999999999998</c:v>
                </c:pt>
                <c:pt idx="1617">
                  <c:v>4.9320000000000004</c:v>
                </c:pt>
                <c:pt idx="1618">
                  <c:v>4.83</c:v>
                </c:pt>
                <c:pt idx="1619">
                  <c:v>4.8360000000000003</c:v>
                </c:pt>
                <c:pt idx="1620">
                  <c:v>4.8224999999999998</c:v>
                </c:pt>
                <c:pt idx="1621">
                  <c:v>4.6779999999999999</c:v>
                </c:pt>
                <c:pt idx="1622">
                  <c:v>4.6480000000000006</c:v>
                </c:pt>
                <c:pt idx="1623">
                  <c:v>4.4880000000000004</c:v>
                </c:pt>
                <c:pt idx="1624">
                  <c:v>4.45</c:v>
                </c:pt>
                <c:pt idx="1625">
                  <c:v>4.331999999999999</c:v>
                </c:pt>
                <c:pt idx="1626">
                  <c:v>4.1920000000000002</c:v>
                </c:pt>
                <c:pt idx="1627">
                  <c:v>4.2279999999999998</c:v>
                </c:pt>
                <c:pt idx="1628">
                  <c:v>4.2024999999999997</c:v>
                </c:pt>
                <c:pt idx="1629">
                  <c:v>3.9899999999999998</c:v>
                </c:pt>
                <c:pt idx="1630">
                  <c:v>3.9740000000000002</c:v>
                </c:pt>
                <c:pt idx="1631">
                  <c:v>3.8019999999999996</c:v>
                </c:pt>
                <c:pt idx="1632">
                  <c:v>3.714</c:v>
                </c:pt>
                <c:pt idx="1633">
                  <c:v>3.6919999999999993</c:v>
                </c:pt>
                <c:pt idx="1634">
                  <c:v>3.6924999999999999</c:v>
                </c:pt>
                <c:pt idx="1635">
                  <c:v>4.1340000000000003</c:v>
                </c:pt>
                <c:pt idx="1636">
                  <c:v>4.1819999999999995</c:v>
                </c:pt>
                <c:pt idx="1637">
                  <c:v>3.9939999999999998</c:v>
                </c:pt>
                <c:pt idx="1638">
                  <c:v>3.98</c:v>
                </c:pt>
                <c:pt idx="1639">
                  <c:v>3.9560000000000004</c:v>
                </c:pt>
                <c:pt idx="1640">
                  <c:v>4.1160000000000005</c:v>
                </c:pt>
                <c:pt idx="1641">
                  <c:v>4.1949999999999994</c:v>
                </c:pt>
                <c:pt idx="1642">
                  <c:v>4.1399999999999997</c:v>
                </c:pt>
                <c:pt idx="1643">
                  <c:v>4.0599999999999996</c:v>
                </c:pt>
                <c:pt idx="1644">
                  <c:v>4.0199999999999996</c:v>
                </c:pt>
                <c:pt idx="1645">
                  <c:v>3.8719999999999999</c:v>
                </c:pt>
                <c:pt idx="1646">
                  <c:v>4.0625</c:v>
                </c:pt>
                <c:pt idx="1647">
                  <c:v>4.12</c:v>
                </c:pt>
                <c:pt idx="1648">
                  <c:v>4.0649999999999995</c:v>
                </c:pt>
                <c:pt idx="1649">
                  <c:v>3.97</c:v>
                </c:pt>
                <c:pt idx="1650">
                  <c:v>4.0060000000000002</c:v>
                </c:pt>
                <c:pt idx="1651">
                  <c:v>3.9839999999999995</c:v>
                </c:pt>
                <c:pt idx="1652">
                  <c:v>3.9274999999999998</c:v>
                </c:pt>
                <c:pt idx="1653">
                  <c:v>3.8600000000000003</c:v>
                </c:pt>
                <c:pt idx="1654">
                  <c:v>3.7159999999999997</c:v>
                </c:pt>
                <c:pt idx="1655">
                  <c:v>3.6240000000000001</c:v>
                </c:pt>
                <c:pt idx="1656">
                  <c:v>3.758</c:v>
                </c:pt>
                <c:pt idx="1657">
                  <c:v>4.01</c:v>
                </c:pt>
                <c:pt idx="1658">
                  <c:v>3.9</c:v>
                </c:pt>
                <c:pt idx="1659">
                  <c:v>3.9619999999999997</c:v>
                </c:pt>
                <c:pt idx="1660">
                  <c:v>3.9800000000000004</c:v>
                </c:pt>
                <c:pt idx="1661">
                  <c:v>3.9874999999999998</c:v>
                </c:pt>
                <c:pt idx="1662">
                  <c:v>3.9479999999999995</c:v>
                </c:pt>
                <c:pt idx="1663">
                  <c:v>3.8939999999999997</c:v>
                </c:pt>
                <c:pt idx="1664">
                  <c:v>3.6759999999999997</c:v>
                </c:pt>
                <c:pt idx="1665">
                  <c:v>3.472</c:v>
                </c:pt>
                <c:pt idx="1666">
                  <c:v>3.37</c:v>
                </c:pt>
                <c:pt idx="1667">
                  <c:v>3.3839999999999995</c:v>
                </c:pt>
                <c:pt idx="1668">
                  <c:v>3.3</c:v>
                </c:pt>
                <c:pt idx="1669">
                  <c:v>3.194</c:v>
                </c:pt>
                <c:pt idx="1670">
                  <c:v>3.3460000000000001</c:v>
                </c:pt>
                <c:pt idx="1671">
                  <c:v>3.5219999999999998</c:v>
                </c:pt>
                <c:pt idx="1672">
                  <c:v>3.68</c:v>
                </c:pt>
                <c:pt idx="1673">
                  <c:v>3.754</c:v>
                </c:pt>
                <c:pt idx="1674">
                  <c:v>4.0620000000000003</c:v>
                </c:pt>
                <c:pt idx="1675">
                  <c:v>4.2539999999999996</c:v>
                </c:pt>
                <c:pt idx="1676">
                  <c:v>4.4179999999999993</c:v>
                </c:pt>
                <c:pt idx="1677">
                  <c:v>4.3280000000000003</c:v>
                </c:pt>
                <c:pt idx="1678">
                  <c:v>4.51</c:v>
                </c:pt>
                <c:pt idx="1679">
                  <c:v>4.4980000000000002</c:v>
                </c:pt>
                <c:pt idx="1680">
                  <c:v>4.5049999999999999</c:v>
                </c:pt>
                <c:pt idx="1681">
                  <c:v>4.45</c:v>
                </c:pt>
                <c:pt idx="1682">
                  <c:v>4.2939999999999996</c:v>
                </c:pt>
                <c:pt idx="1683">
                  <c:v>4.2120000000000006</c:v>
                </c:pt>
                <c:pt idx="1684">
                  <c:v>4.0739999999999998</c:v>
                </c:pt>
                <c:pt idx="1685">
                  <c:v>4.1279999999999992</c:v>
                </c:pt>
                <c:pt idx="1686">
                  <c:v>4.3125</c:v>
                </c:pt>
                <c:pt idx="1687">
                  <c:v>4.42</c:v>
                </c:pt>
                <c:pt idx="1688">
                  <c:v>4.2799999999999994</c:v>
                </c:pt>
                <c:pt idx="1689">
                  <c:v>4.3459999999999992</c:v>
                </c:pt>
                <c:pt idx="1690">
                  <c:v>4.45</c:v>
                </c:pt>
                <c:pt idx="1691">
                  <c:v>4.2620000000000005</c:v>
                </c:pt>
                <c:pt idx="1692">
                  <c:v>4.1940000000000008</c:v>
                </c:pt>
                <c:pt idx="1693">
                  <c:v>4.3425000000000002</c:v>
                </c:pt>
                <c:pt idx="1694">
                  <c:v>4.3259999999999996</c:v>
                </c:pt>
                <c:pt idx="1695">
                  <c:v>4.2700000000000005</c:v>
                </c:pt>
                <c:pt idx="1696">
                  <c:v>4.1920000000000002</c:v>
                </c:pt>
                <c:pt idx="1697">
                  <c:v>4.234</c:v>
                </c:pt>
                <c:pt idx="1698">
                  <c:v>4.1099999999999994</c:v>
                </c:pt>
                <c:pt idx="1699">
                  <c:v>4.04</c:v>
                </c:pt>
                <c:pt idx="1700">
                  <c:v>4.1139999999999999</c:v>
                </c:pt>
                <c:pt idx="1701">
                  <c:v>4.1679999999999993</c:v>
                </c:pt>
                <c:pt idx="1702">
                  <c:v>4.1180000000000003</c:v>
                </c:pt>
                <c:pt idx="1703">
                  <c:v>4.0625</c:v>
                </c:pt>
                <c:pt idx="1704">
                  <c:v>4.0519999999999996</c:v>
                </c:pt>
                <c:pt idx="1705">
                  <c:v>4.032</c:v>
                </c:pt>
                <c:pt idx="1706">
                  <c:v>3.8280000000000003</c:v>
                </c:pt>
                <c:pt idx="1707">
                  <c:v>3.742</c:v>
                </c:pt>
                <c:pt idx="1708">
                  <c:v>3.7520000000000002</c:v>
                </c:pt>
                <c:pt idx="1709">
                  <c:v>3.8560000000000003</c:v>
                </c:pt>
                <c:pt idx="1710">
                  <c:v>4.136000000000001</c:v>
                </c:pt>
                <c:pt idx="1711">
                  <c:v>4.3025000000000002</c:v>
                </c:pt>
                <c:pt idx="1712">
                  <c:v>4.4119999999999999</c:v>
                </c:pt>
                <c:pt idx="1713">
                  <c:v>4.4539999999999997</c:v>
                </c:pt>
                <c:pt idx="1714">
                  <c:v>4.5559999999999992</c:v>
                </c:pt>
                <c:pt idx="1715">
                  <c:v>4.7700000000000005</c:v>
                </c:pt>
                <c:pt idx="1716">
                  <c:v>4.7739999999999991</c:v>
                </c:pt>
                <c:pt idx="1717">
                  <c:v>4.7260000000000009</c:v>
                </c:pt>
                <c:pt idx="1718">
                  <c:v>4.6775000000000002</c:v>
                </c:pt>
                <c:pt idx="1719">
                  <c:v>4.774</c:v>
                </c:pt>
                <c:pt idx="1720">
                  <c:v>4.7825000000000006</c:v>
                </c:pt>
                <c:pt idx="1721">
                  <c:v>4.7119999999999997</c:v>
                </c:pt>
                <c:pt idx="1722">
                  <c:v>4.6800000000000006</c:v>
                </c:pt>
                <c:pt idx="1723">
                  <c:v>4.51</c:v>
                </c:pt>
                <c:pt idx="1724">
                  <c:v>4.4880000000000004</c:v>
                </c:pt>
                <c:pt idx="1725">
                  <c:v>4.4459999999999997</c:v>
                </c:pt>
                <c:pt idx="1726">
                  <c:v>4.5299999999999994</c:v>
                </c:pt>
                <c:pt idx="1727">
                  <c:v>4.4960000000000004</c:v>
                </c:pt>
                <c:pt idx="1728">
                  <c:v>4.3140000000000001</c:v>
                </c:pt>
                <c:pt idx="1729">
                  <c:v>4.2379999999999995</c:v>
                </c:pt>
                <c:pt idx="1730">
                  <c:v>4.2560000000000002</c:v>
                </c:pt>
                <c:pt idx="1731">
                  <c:v>4.18</c:v>
                </c:pt>
                <c:pt idx="1732">
                  <c:v>4.2349999999999994</c:v>
                </c:pt>
                <c:pt idx="1733">
                  <c:v>4.18</c:v>
                </c:pt>
                <c:pt idx="1734">
                  <c:v>4.0679999999999996</c:v>
                </c:pt>
                <c:pt idx="1735">
                  <c:v>4.0379999999999994</c:v>
                </c:pt>
                <c:pt idx="1736">
                  <c:v>4.1899999999999995</c:v>
                </c:pt>
                <c:pt idx="1737">
                  <c:v>4.1550000000000002</c:v>
                </c:pt>
                <c:pt idx="1738">
                  <c:v>4.05</c:v>
                </c:pt>
                <c:pt idx="1739">
                  <c:v>4.0239999999999991</c:v>
                </c:pt>
                <c:pt idx="1740">
                  <c:v>4.0880000000000001</c:v>
                </c:pt>
                <c:pt idx="1741">
                  <c:v>4.1999999999999993</c:v>
                </c:pt>
                <c:pt idx="1742">
                  <c:v>4.1875</c:v>
                </c:pt>
                <c:pt idx="1743">
                  <c:v>4.1779999999999999</c:v>
                </c:pt>
                <c:pt idx="1744">
                  <c:v>4.2560000000000002</c:v>
                </c:pt>
                <c:pt idx="1745">
                  <c:v>4.1480000000000006</c:v>
                </c:pt>
                <c:pt idx="1746">
                  <c:v>4.2</c:v>
                </c:pt>
                <c:pt idx="1747">
                  <c:v>4.28</c:v>
                </c:pt>
                <c:pt idx="1748">
                  <c:v>4.2779999999999996</c:v>
                </c:pt>
                <c:pt idx="1749">
                  <c:v>4.2460000000000004</c:v>
                </c:pt>
                <c:pt idx="1750">
                  <c:v>4.1850000000000005</c:v>
                </c:pt>
                <c:pt idx="1751">
                  <c:v>4.1859999999999999</c:v>
                </c:pt>
                <c:pt idx="1752">
                  <c:v>4.1419999999999995</c:v>
                </c:pt>
                <c:pt idx="1753">
                  <c:v>4.0579999999999998</c:v>
                </c:pt>
                <c:pt idx="1754">
                  <c:v>4.16</c:v>
                </c:pt>
                <c:pt idx="1755">
                  <c:v>4.2799999999999994</c:v>
                </c:pt>
                <c:pt idx="1756">
                  <c:v>4.3660000000000005</c:v>
                </c:pt>
                <c:pt idx="1757">
                  <c:v>4.4499999999999993</c:v>
                </c:pt>
                <c:pt idx="1758">
                  <c:v>4.5119999999999987</c:v>
                </c:pt>
                <c:pt idx="1759">
                  <c:v>4.5924999999999994</c:v>
                </c:pt>
                <c:pt idx="1760">
                  <c:v>4.5519999999999996</c:v>
                </c:pt>
                <c:pt idx="1761">
                  <c:v>4.4760000000000009</c:v>
                </c:pt>
                <c:pt idx="1762">
                  <c:v>4.37</c:v>
                </c:pt>
                <c:pt idx="1763">
                  <c:v>4.2560000000000002</c:v>
                </c:pt>
                <c:pt idx="1764">
                  <c:v>4.2380000000000004</c:v>
                </c:pt>
                <c:pt idx="1765">
                  <c:v>4.2180000000000009</c:v>
                </c:pt>
                <c:pt idx="1766">
                  <c:v>4.2060000000000004</c:v>
                </c:pt>
                <c:pt idx="1767">
                  <c:v>4.1120000000000001</c:v>
                </c:pt>
                <c:pt idx="1768">
                  <c:v>4.07</c:v>
                </c:pt>
                <c:pt idx="1769">
                  <c:v>3.9450000000000003</c:v>
                </c:pt>
                <c:pt idx="1770">
                  <c:v>3.972</c:v>
                </c:pt>
                <c:pt idx="1771">
                  <c:v>4.1040000000000001</c:v>
                </c:pt>
                <c:pt idx="1772">
                  <c:v>4</c:v>
                </c:pt>
                <c:pt idx="1773">
                  <c:v>3.972</c:v>
                </c:pt>
                <c:pt idx="1774">
                  <c:v>4.0875000000000004</c:v>
                </c:pt>
                <c:pt idx="1775">
                  <c:v>4.16</c:v>
                </c:pt>
                <c:pt idx="1776">
                  <c:v>4.2200000000000006</c:v>
                </c:pt>
                <c:pt idx="1777">
                  <c:v>4.2480000000000002</c:v>
                </c:pt>
                <c:pt idx="1778">
                  <c:v>4.3360000000000003</c:v>
                </c:pt>
                <c:pt idx="1779">
                  <c:v>4.3579999999999997</c:v>
                </c:pt>
                <c:pt idx="1780">
                  <c:v>4.24</c:v>
                </c:pt>
                <c:pt idx="1781">
                  <c:v>4.1979999999999995</c:v>
                </c:pt>
                <c:pt idx="1782">
                  <c:v>4.0860000000000003</c:v>
                </c:pt>
                <c:pt idx="1783">
                  <c:v>4.1325000000000003</c:v>
                </c:pt>
                <c:pt idx="1784">
                  <c:v>4.194</c:v>
                </c:pt>
                <c:pt idx="1785">
                  <c:v>4.2279999999999998</c:v>
                </c:pt>
                <c:pt idx="1786">
                  <c:v>4.298</c:v>
                </c:pt>
                <c:pt idx="1787">
                  <c:v>4.37</c:v>
                </c:pt>
                <c:pt idx="1788">
                  <c:v>4.45</c:v>
                </c:pt>
                <c:pt idx="1789">
                  <c:v>4.4620000000000006</c:v>
                </c:pt>
                <c:pt idx="1790">
                  <c:v>4.548</c:v>
                </c:pt>
                <c:pt idx="1791">
                  <c:v>4.6140000000000008</c:v>
                </c:pt>
                <c:pt idx="1792">
                  <c:v>4.6025</c:v>
                </c:pt>
                <c:pt idx="1793">
                  <c:v>4.524</c:v>
                </c:pt>
                <c:pt idx="1794">
                  <c:v>4.4474999999999998</c:v>
                </c:pt>
                <c:pt idx="1795">
                  <c:v>4.484</c:v>
                </c:pt>
                <c:pt idx="1796">
                  <c:v>4.5179999999999998</c:v>
                </c:pt>
                <c:pt idx="1797">
                  <c:v>4.4939999999999998</c:v>
                </c:pt>
                <c:pt idx="1798">
                  <c:v>4.4459999999999997</c:v>
                </c:pt>
                <c:pt idx="1799">
                  <c:v>4.37</c:v>
                </c:pt>
                <c:pt idx="1800">
                  <c:v>4.3674999999999997</c:v>
                </c:pt>
                <c:pt idx="1801">
                  <c:v>4.4099999999999993</c:v>
                </c:pt>
                <c:pt idx="1802">
                  <c:v>4.3574999999999999</c:v>
                </c:pt>
                <c:pt idx="1803">
                  <c:v>4.46</c:v>
                </c:pt>
                <c:pt idx="1804">
                  <c:v>4.55</c:v>
                </c:pt>
                <c:pt idx="1805">
                  <c:v>4.5619999999999994</c:v>
                </c:pt>
                <c:pt idx="1806">
                  <c:v>4.5879999999999992</c:v>
                </c:pt>
                <c:pt idx="1807">
                  <c:v>4.5600000000000005</c:v>
                </c:pt>
                <c:pt idx="1808">
                  <c:v>4.6100000000000003</c:v>
                </c:pt>
                <c:pt idx="1809">
                  <c:v>4.742</c:v>
                </c:pt>
                <c:pt idx="1810">
                  <c:v>4.7080000000000002</c:v>
                </c:pt>
                <c:pt idx="1811">
                  <c:v>4.694</c:v>
                </c:pt>
                <c:pt idx="1812">
                  <c:v>4.8040000000000003</c:v>
                </c:pt>
                <c:pt idx="1813">
                  <c:v>4.8920000000000003</c:v>
                </c:pt>
                <c:pt idx="1814">
                  <c:v>4.9824999999999999</c:v>
                </c:pt>
                <c:pt idx="1815">
                  <c:v>5.0179999999999989</c:v>
                </c:pt>
                <c:pt idx="1816">
                  <c:v>5.0679999999999996</c:v>
                </c:pt>
                <c:pt idx="1817">
                  <c:v>5.1379999999999999</c:v>
                </c:pt>
                <c:pt idx="1818">
                  <c:v>5.1420000000000003</c:v>
                </c:pt>
                <c:pt idx="1819">
                  <c:v>5.1080000000000005</c:v>
                </c:pt>
                <c:pt idx="1820">
                  <c:v>5.0540000000000003</c:v>
                </c:pt>
                <c:pt idx="1821">
                  <c:v>5.08</c:v>
                </c:pt>
                <c:pt idx="1822">
                  <c:v>5.0059999999999993</c:v>
                </c:pt>
                <c:pt idx="1823">
                  <c:v>5.048</c:v>
                </c:pt>
                <c:pt idx="1824">
                  <c:v>5.1760000000000002</c:v>
                </c:pt>
                <c:pt idx="1825">
                  <c:v>5.2159999999999993</c:v>
                </c:pt>
                <c:pt idx="1826">
                  <c:v>5.1775000000000002</c:v>
                </c:pt>
                <c:pt idx="1827">
                  <c:v>5.0960000000000001</c:v>
                </c:pt>
                <c:pt idx="1828">
                  <c:v>5.0679999999999996</c:v>
                </c:pt>
                <c:pt idx="1829">
                  <c:v>5.0460000000000003</c:v>
                </c:pt>
                <c:pt idx="1830">
                  <c:v>4.9620000000000006</c:v>
                </c:pt>
                <c:pt idx="1831">
                  <c:v>4.9359999999999999</c:v>
                </c:pt>
                <c:pt idx="1832">
                  <c:v>4.9020000000000001</c:v>
                </c:pt>
                <c:pt idx="1833">
                  <c:v>4.8119999999999994</c:v>
                </c:pt>
                <c:pt idx="1834">
                  <c:v>4.7640000000000002</c:v>
                </c:pt>
                <c:pt idx="1835">
                  <c:v>4.79</c:v>
                </c:pt>
                <c:pt idx="1836">
                  <c:v>4.7880000000000003</c:v>
                </c:pt>
                <c:pt idx="1837">
                  <c:v>4.7060000000000004</c:v>
                </c:pt>
                <c:pt idx="1838">
                  <c:v>4.6040000000000001</c:v>
                </c:pt>
                <c:pt idx="1839">
                  <c:v>4.6240000000000006</c:v>
                </c:pt>
                <c:pt idx="1840">
                  <c:v>4.7824999999999998</c:v>
                </c:pt>
                <c:pt idx="1841">
                  <c:v>4.7839999999999998</c:v>
                </c:pt>
                <c:pt idx="1842">
                  <c:v>4.7700000000000005</c:v>
                </c:pt>
                <c:pt idx="1843">
                  <c:v>4.6360000000000001</c:v>
                </c:pt>
                <c:pt idx="1844">
                  <c:v>4.6440000000000001</c:v>
                </c:pt>
                <c:pt idx="1845">
                  <c:v>4.6120000000000001</c:v>
                </c:pt>
                <c:pt idx="1846">
                  <c:v>4.5750000000000002</c:v>
                </c:pt>
                <c:pt idx="1847">
                  <c:v>4.492</c:v>
                </c:pt>
                <c:pt idx="1848">
                  <c:v>4.4820000000000002</c:v>
                </c:pt>
                <c:pt idx="1849">
                  <c:v>4.5579999999999998</c:v>
                </c:pt>
                <c:pt idx="1850">
                  <c:v>4.5959999999999992</c:v>
                </c:pt>
                <c:pt idx="1851">
                  <c:v>4.67</c:v>
                </c:pt>
                <c:pt idx="1852">
                  <c:v>4.6549999999999994</c:v>
                </c:pt>
                <c:pt idx="1853">
                  <c:v>4.7039999999999997</c:v>
                </c:pt>
                <c:pt idx="1854">
                  <c:v>4.7675000000000001</c:v>
                </c:pt>
                <c:pt idx="1855">
                  <c:v>4.8259999999999996</c:v>
                </c:pt>
                <c:pt idx="1856">
                  <c:v>4.8559999999999999</c:v>
                </c:pt>
                <c:pt idx="1857">
                  <c:v>4.7679999999999989</c:v>
                </c:pt>
                <c:pt idx="1858">
                  <c:v>4.7500000000000009</c:v>
                </c:pt>
                <c:pt idx="1859">
                  <c:v>4.6950000000000003</c:v>
                </c:pt>
                <c:pt idx="1860">
                  <c:v>4.5539999999999994</c:v>
                </c:pt>
                <c:pt idx="1861">
                  <c:v>4.5279999999999996</c:v>
                </c:pt>
                <c:pt idx="1862">
                  <c:v>4.5359999999999996</c:v>
                </c:pt>
                <c:pt idx="1863">
                  <c:v>4.5780000000000012</c:v>
                </c:pt>
                <c:pt idx="1864">
                  <c:v>4.6260000000000003</c:v>
                </c:pt>
                <c:pt idx="1865">
                  <c:v>4.6840000000000002</c:v>
                </c:pt>
                <c:pt idx="1866">
                  <c:v>4.7439999999999998</c:v>
                </c:pt>
                <c:pt idx="1867">
                  <c:v>4.6899999999999995</c:v>
                </c:pt>
                <c:pt idx="1868">
                  <c:v>4.67</c:v>
                </c:pt>
                <c:pt idx="1869">
                  <c:v>4.6500000000000004</c:v>
                </c:pt>
                <c:pt idx="1870">
                  <c:v>4.6519999999999992</c:v>
                </c:pt>
                <c:pt idx="1871">
                  <c:v>4.7359999999999989</c:v>
                </c:pt>
                <c:pt idx="1872">
                  <c:v>4.84</c:v>
                </c:pt>
                <c:pt idx="1873">
                  <c:v>4.9024999999999999</c:v>
                </c:pt>
                <c:pt idx="1874">
                  <c:v>5.0220000000000002</c:v>
                </c:pt>
                <c:pt idx="1875">
                  <c:v>5.1979999999999995</c:v>
                </c:pt>
                <c:pt idx="1876">
                  <c:v>5.1360000000000001</c:v>
                </c:pt>
                <c:pt idx="1877">
                  <c:v>5.0860000000000003</c:v>
                </c:pt>
                <c:pt idx="1878">
                  <c:v>5.1000000000000005</c:v>
                </c:pt>
                <c:pt idx="1879">
                  <c:v>5.1040000000000001</c:v>
                </c:pt>
                <c:pt idx="1880">
                  <c:v>5.0299999999999994</c:v>
                </c:pt>
                <c:pt idx="1881">
                  <c:v>4.8840000000000003</c:v>
                </c:pt>
                <c:pt idx="1882">
                  <c:v>4.7680000000000007</c:v>
                </c:pt>
                <c:pt idx="1883">
                  <c:v>4.7859999999999996</c:v>
                </c:pt>
                <c:pt idx="1884">
                  <c:v>4.6960000000000006</c:v>
                </c:pt>
                <c:pt idx="1885">
                  <c:v>4.6239999999999997</c:v>
                </c:pt>
                <c:pt idx="1886">
                  <c:v>4.55</c:v>
                </c:pt>
                <c:pt idx="1887">
                  <c:v>4.4824999999999999</c:v>
                </c:pt>
                <c:pt idx="1888">
                  <c:v>4.4159999999999995</c:v>
                </c:pt>
                <c:pt idx="1889">
                  <c:v>4.5680000000000005</c:v>
                </c:pt>
                <c:pt idx="1890">
                  <c:v>4.6120000000000001</c:v>
                </c:pt>
                <c:pt idx="1891">
                  <c:v>4.5679999999999996</c:v>
                </c:pt>
                <c:pt idx="1892">
                  <c:v>4.67</c:v>
                </c:pt>
                <c:pt idx="1893">
                  <c:v>4.57</c:v>
                </c:pt>
                <c:pt idx="1894">
                  <c:v>4.3940000000000001</c:v>
                </c:pt>
                <c:pt idx="1895">
                  <c:v>4.3879999999999999</c:v>
                </c:pt>
                <c:pt idx="1896">
                  <c:v>4.3160000000000007</c:v>
                </c:pt>
                <c:pt idx="1897">
                  <c:v>4.2149999999999999</c:v>
                </c:pt>
                <c:pt idx="1898">
                  <c:v>4.0350000000000001</c:v>
                </c:pt>
                <c:pt idx="1899">
                  <c:v>3.944</c:v>
                </c:pt>
                <c:pt idx="1900">
                  <c:v>3.968</c:v>
                </c:pt>
                <c:pt idx="1901">
                  <c:v>4.12</c:v>
                </c:pt>
                <c:pt idx="1902">
                  <c:v>4.1239999999999997</c:v>
                </c:pt>
                <c:pt idx="1903">
                  <c:v>4.1779999999999999</c:v>
                </c:pt>
                <c:pt idx="1904">
                  <c:v>3.8899999999999997</c:v>
                </c:pt>
                <c:pt idx="1905">
                  <c:v>3.8439999999999999</c:v>
                </c:pt>
                <c:pt idx="1906">
                  <c:v>3.6950000000000003</c:v>
                </c:pt>
                <c:pt idx="1907">
                  <c:v>3.5859999999999999</c:v>
                </c:pt>
                <c:pt idx="1908">
                  <c:v>3.6880000000000002</c:v>
                </c:pt>
                <c:pt idx="1909">
                  <c:v>3.6440000000000006</c:v>
                </c:pt>
                <c:pt idx="1910">
                  <c:v>3.7425000000000002</c:v>
                </c:pt>
                <c:pt idx="1911">
                  <c:v>3.8579999999999997</c:v>
                </c:pt>
                <c:pt idx="1912">
                  <c:v>3.7020000000000004</c:v>
                </c:pt>
                <c:pt idx="1913">
                  <c:v>3.5939999999999999</c:v>
                </c:pt>
                <c:pt idx="1914">
                  <c:v>3.4859999999999998</c:v>
                </c:pt>
                <c:pt idx="1915">
                  <c:v>3.44</c:v>
                </c:pt>
                <c:pt idx="1916">
                  <c:v>3.5</c:v>
                </c:pt>
                <c:pt idx="1917">
                  <c:v>3.5699999999999994</c:v>
                </c:pt>
                <c:pt idx="1918">
                  <c:v>3.528</c:v>
                </c:pt>
                <c:pt idx="1919">
                  <c:v>3.718</c:v>
                </c:pt>
                <c:pt idx="1920">
                  <c:v>3.8299999999999996</c:v>
                </c:pt>
                <c:pt idx="1921">
                  <c:v>3.8340000000000005</c:v>
                </c:pt>
                <c:pt idx="1922">
                  <c:v>3.8280000000000003</c:v>
                </c:pt>
                <c:pt idx="1923">
                  <c:v>3.8659999999999997</c:v>
                </c:pt>
                <c:pt idx="1924">
                  <c:v>3.84</c:v>
                </c:pt>
                <c:pt idx="1925">
                  <c:v>4.016</c:v>
                </c:pt>
                <c:pt idx="1926">
                  <c:v>3.9840000000000004</c:v>
                </c:pt>
                <c:pt idx="1927">
                  <c:v>4.1920000000000002</c:v>
                </c:pt>
                <c:pt idx="1928">
                  <c:v>4.1920000000000002</c:v>
                </c:pt>
                <c:pt idx="1929">
                  <c:v>4.0540000000000003</c:v>
                </c:pt>
                <c:pt idx="1930">
                  <c:v>3.9850000000000003</c:v>
                </c:pt>
                <c:pt idx="1931">
                  <c:v>3.8899999999999997</c:v>
                </c:pt>
                <c:pt idx="1932">
                  <c:v>4.0220000000000002</c:v>
                </c:pt>
                <c:pt idx="1933">
                  <c:v>4.1040000000000001</c:v>
                </c:pt>
                <c:pt idx="1934">
                  <c:v>4.0200000000000005</c:v>
                </c:pt>
                <c:pt idx="1935">
                  <c:v>3.9899999999999998</c:v>
                </c:pt>
                <c:pt idx="1936">
                  <c:v>3.88</c:v>
                </c:pt>
                <c:pt idx="1937">
                  <c:v>3.8240000000000003</c:v>
                </c:pt>
                <c:pt idx="1938">
                  <c:v>3.7950000000000004</c:v>
                </c:pt>
                <c:pt idx="1939">
                  <c:v>3.6819999999999999</c:v>
                </c:pt>
                <c:pt idx="1940">
                  <c:v>3.6240000000000001</c:v>
                </c:pt>
                <c:pt idx="1941">
                  <c:v>3.6079999999999997</c:v>
                </c:pt>
                <c:pt idx="1942">
                  <c:v>3.7980000000000005</c:v>
                </c:pt>
                <c:pt idx="1943">
                  <c:v>3.6779999999999999</c:v>
                </c:pt>
                <c:pt idx="1944">
                  <c:v>3.7375000000000003</c:v>
                </c:pt>
                <c:pt idx="1945">
                  <c:v>4</c:v>
                </c:pt>
                <c:pt idx="1946">
                  <c:v>3.718</c:v>
                </c:pt>
                <c:pt idx="1947">
                  <c:v>3.9579999999999997</c:v>
                </c:pt>
                <c:pt idx="1948">
                  <c:v>3.7879999999999994</c:v>
                </c:pt>
                <c:pt idx="1949">
                  <c:v>3.7475000000000001</c:v>
                </c:pt>
                <c:pt idx="1950">
                  <c:v>3.3120000000000003</c:v>
                </c:pt>
                <c:pt idx="1951">
                  <c:v>2.9375</c:v>
                </c:pt>
                <c:pt idx="1952">
                  <c:v>2.6680000000000001</c:v>
                </c:pt>
                <c:pt idx="1953">
                  <c:v>2.6259999999999999</c:v>
                </c:pt>
                <c:pt idx="1954">
                  <c:v>2.1880000000000002</c:v>
                </c:pt>
                <c:pt idx="1955">
                  <c:v>2.1716666666666669</c:v>
                </c:pt>
                <c:pt idx="1956">
                  <c:v>2.3620000000000001</c:v>
                </c:pt>
                <c:pt idx="1957">
                  <c:v>2.3875000000000002</c:v>
                </c:pt>
                <c:pt idx="1958">
                  <c:v>2.6539999999999999</c:v>
                </c:pt>
                <c:pt idx="1959">
                  <c:v>2.8679999999999999</c:v>
                </c:pt>
                <c:pt idx="1960">
                  <c:v>2.95</c:v>
                </c:pt>
                <c:pt idx="1961">
                  <c:v>2.7550000000000003</c:v>
                </c:pt>
                <c:pt idx="1962">
                  <c:v>2.8319999999999999</c:v>
                </c:pt>
                <c:pt idx="1963">
                  <c:v>2.9699999999999998</c:v>
                </c:pt>
                <c:pt idx="1964">
                  <c:v>2.8980000000000006</c:v>
                </c:pt>
                <c:pt idx="1965">
                  <c:v>2.8559999999999999</c:v>
                </c:pt>
                <c:pt idx="1966">
                  <c:v>2.6859999999999999</c:v>
                </c:pt>
                <c:pt idx="1967">
                  <c:v>2.7320000000000002</c:v>
                </c:pt>
                <c:pt idx="1968">
                  <c:v>2.8839999999999995</c:v>
                </c:pt>
                <c:pt idx="1969">
                  <c:v>2.8650000000000002</c:v>
                </c:pt>
                <c:pt idx="1970">
                  <c:v>2.9279999999999999</c:v>
                </c:pt>
                <c:pt idx="1971">
                  <c:v>3.0220000000000007</c:v>
                </c:pt>
                <c:pt idx="1972">
                  <c:v>3.1880000000000002</c:v>
                </c:pt>
                <c:pt idx="1973">
                  <c:v>3.2060000000000004</c:v>
                </c:pt>
                <c:pt idx="1974">
                  <c:v>3.18</c:v>
                </c:pt>
                <c:pt idx="1975">
                  <c:v>3.5025000000000004</c:v>
                </c:pt>
                <c:pt idx="1976">
                  <c:v>3.6120000000000005</c:v>
                </c:pt>
                <c:pt idx="1977">
                  <c:v>3.8619999999999997</c:v>
                </c:pt>
                <c:pt idx="1978">
                  <c:v>3.7600000000000002</c:v>
                </c:pt>
                <c:pt idx="1979">
                  <c:v>3.7480000000000002</c:v>
                </c:pt>
                <c:pt idx="1980">
                  <c:v>3.532</c:v>
                </c:pt>
                <c:pt idx="1981">
                  <c:v>3.4575</c:v>
                </c:pt>
                <c:pt idx="1982">
                  <c:v>3.4539999999999997</c:v>
                </c:pt>
                <c:pt idx="1983">
                  <c:v>3.59</c:v>
                </c:pt>
                <c:pt idx="1984">
                  <c:v>3.7160000000000002</c:v>
                </c:pt>
                <c:pt idx="1985">
                  <c:v>3.6700000000000004</c:v>
                </c:pt>
                <c:pt idx="1986">
                  <c:v>3.782</c:v>
                </c:pt>
                <c:pt idx="1987">
                  <c:v>3.5159999999999996</c:v>
                </c:pt>
                <c:pt idx="1988">
                  <c:v>3.47</c:v>
                </c:pt>
                <c:pt idx="1989">
                  <c:v>3.4</c:v>
                </c:pt>
                <c:pt idx="1990">
                  <c:v>3.4325000000000001</c:v>
                </c:pt>
                <c:pt idx="1991">
                  <c:v>3.4140000000000001</c:v>
                </c:pt>
                <c:pt idx="1992">
                  <c:v>3.46</c:v>
                </c:pt>
                <c:pt idx="1993">
                  <c:v>3.3340000000000005</c:v>
                </c:pt>
                <c:pt idx="1994">
                  <c:v>3.2340000000000004</c:v>
                </c:pt>
                <c:pt idx="1995">
                  <c:v>3.3650000000000002</c:v>
                </c:pt>
                <c:pt idx="1996">
                  <c:v>3.4200000000000004</c:v>
                </c:pt>
                <c:pt idx="1997">
                  <c:v>3.4939999999999998</c:v>
                </c:pt>
                <c:pt idx="1998">
                  <c:v>3.492</c:v>
                </c:pt>
                <c:pt idx="1999">
                  <c:v>3.5324999999999998</c:v>
                </c:pt>
                <c:pt idx="2000">
                  <c:v>3.3800000000000003</c:v>
                </c:pt>
                <c:pt idx="2001">
                  <c:v>3.3359999999999999</c:v>
                </c:pt>
                <c:pt idx="2002">
                  <c:v>3.4319999999999999</c:v>
                </c:pt>
                <c:pt idx="2003">
                  <c:v>3.5619999999999998</c:v>
                </c:pt>
                <c:pt idx="2004">
                  <c:v>3.6539999999999999</c:v>
                </c:pt>
                <c:pt idx="2005">
                  <c:v>3.8280000000000003</c:v>
                </c:pt>
                <c:pt idx="2006">
                  <c:v>3.83</c:v>
                </c:pt>
                <c:pt idx="2007">
                  <c:v>3.7959999999999994</c:v>
                </c:pt>
                <c:pt idx="2008">
                  <c:v>3.6825000000000001</c:v>
                </c:pt>
                <c:pt idx="2009">
                  <c:v>3.6539999999999999</c:v>
                </c:pt>
                <c:pt idx="2010">
                  <c:v>3.6660000000000004</c:v>
                </c:pt>
                <c:pt idx="2011">
                  <c:v>3.6659999999999995</c:v>
                </c:pt>
                <c:pt idx="2012">
                  <c:v>3.7199999999999998</c:v>
                </c:pt>
                <c:pt idx="2013">
                  <c:v>3.722</c:v>
                </c:pt>
                <c:pt idx="2014">
                  <c:v>3.6159999999999997</c:v>
                </c:pt>
                <c:pt idx="2015">
                  <c:v>3.7160000000000002</c:v>
                </c:pt>
                <c:pt idx="2016">
                  <c:v>3.6819999999999999</c:v>
                </c:pt>
                <c:pt idx="2017">
                  <c:v>3.7620000000000005</c:v>
                </c:pt>
                <c:pt idx="2018">
                  <c:v>3.87</c:v>
                </c:pt>
                <c:pt idx="2019">
                  <c:v>3.95</c:v>
                </c:pt>
                <c:pt idx="2020">
                  <c:v>3.8699999999999997</c:v>
                </c:pt>
                <c:pt idx="2021">
                  <c:v>3.8019999999999996</c:v>
                </c:pt>
                <c:pt idx="2022">
                  <c:v>3.7879999999999994</c:v>
                </c:pt>
                <c:pt idx="2023">
                  <c:v>3.6060000000000003</c:v>
                </c:pt>
                <c:pt idx="2024">
                  <c:v>3.5380000000000003</c:v>
                </c:pt>
                <c:pt idx="2025">
                  <c:v>3.38</c:v>
                </c:pt>
                <c:pt idx="2026">
                  <c:v>3.2320000000000002</c:v>
                </c:pt>
                <c:pt idx="2027">
                  <c:v>3.335</c:v>
                </c:pt>
                <c:pt idx="2028">
                  <c:v>3.2159999999999997</c:v>
                </c:pt>
                <c:pt idx="2029">
                  <c:v>3.2640000000000002</c:v>
                </c:pt>
                <c:pt idx="2030">
                  <c:v>3.19</c:v>
                </c:pt>
                <c:pt idx="2031">
                  <c:v>3.0140000000000002</c:v>
                </c:pt>
                <c:pt idx="2032">
                  <c:v>2.9974999999999996</c:v>
                </c:pt>
                <c:pt idx="2033">
                  <c:v>3.0740000000000003</c:v>
                </c:pt>
                <c:pt idx="2034">
                  <c:v>2.9579999999999997</c:v>
                </c:pt>
                <c:pt idx="2035">
                  <c:v>3.0379999999999994</c:v>
                </c:pt>
                <c:pt idx="2036">
                  <c:v>2.9579999999999997</c:v>
                </c:pt>
                <c:pt idx="2037">
                  <c:v>2.794</c:v>
                </c:pt>
                <c:pt idx="2038">
                  <c:v>2.6240000000000001</c:v>
                </c:pt>
                <c:pt idx="2039">
                  <c:v>2.5520000000000005</c:v>
                </c:pt>
                <c:pt idx="2040">
                  <c:v>2.5759999999999996</c:v>
                </c:pt>
                <c:pt idx="2041">
                  <c:v>2.69</c:v>
                </c:pt>
                <c:pt idx="2042">
                  <c:v>2.7480000000000002</c:v>
                </c:pt>
                <c:pt idx="2043">
                  <c:v>2.64</c:v>
                </c:pt>
                <c:pt idx="2044">
                  <c:v>2.5379999999999998</c:v>
                </c:pt>
                <c:pt idx="2045">
                  <c:v>2.472</c:v>
                </c:pt>
                <c:pt idx="2046">
                  <c:v>2.4575</c:v>
                </c:pt>
                <c:pt idx="2047">
                  <c:v>2.5379999999999998</c:v>
                </c:pt>
                <c:pt idx="2048">
                  <c:v>2.6579999999999999</c:v>
                </c:pt>
                <c:pt idx="2049">
                  <c:v>2.6239999999999997</c:v>
                </c:pt>
                <c:pt idx="2050">
                  <c:v>2.6375000000000002</c:v>
                </c:pt>
                <c:pt idx="2051">
                  <c:v>2.8639999999999999</c:v>
                </c:pt>
                <c:pt idx="2052">
                  <c:v>2.8449999999999998</c:v>
                </c:pt>
                <c:pt idx="2053">
                  <c:v>2.9</c:v>
                </c:pt>
                <c:pt idx="2054">
                  <c:v>3.1240000000000001</c:v>
                </c:pt>
                <c:pt idx="2055">
                  <c:v>3.4199999999999995</c:v>
                </c:pt>
                <c:pt idx="2056">
                  <c:v>3.3619999999999997</c:v>
                </c:pt>
                <c:pt idx="2057">
                  <c:v>3.3780000000000001</c:v>
                </c:pt>
                <c:pt idx="2058">
                  <c:v>3.4</c:v>
                </c:pt>
                <c:pt idx="2059">
                  <c:v>3.3560000000000003</c:v>
                </c:pt>
                <c:pt idx="2060">
                  <c:v>3.4175</c:v>
                </c:pt>
                <c:pt idx="2061">
                  <c:v>3.4020000000000001</c:v>
                </c:pt>
                <c:pt idx="2062">
                  <c:v>3.536</c:v>
                </c:pt>
                <c:pt idx="2063">
                  <c:v>3.6840000000000002</c:v>
                </c:pt>
                <c:pt idx="2064">
                  <c:v>3.6040000000000005</c:v>
                </c:pt>
                <c:pt idx="2065">
                  <c:v>3.4575</c:v>
                </c:pt>
                <c:pt idx="2066">
                  <c:v>3.472</c:v>
                </c:pt>
                <c:pt idx="2067">
                  <c:v>3.464</c:v>
                </c:pt>
                <c:pt idx="2068">
                  <c:v>3.2880000000000003</c:v>
                </c:pt>
                <c:pt idx="2069">
                  <c:v>3.3839999999999995</c:v>
                </c:pt>
                <c:pt idx="2070">
                  <c:v>3.4740000000000002</c:v>
                </c:pt>
                <c:pt idx="2071">
                  <c:v>3.536</c:v>
                </c:pt>
                <c:pt idx="2072">
                  <c:v>3.508</c:v>
                </c:pt>
                <c:pt idx="2073">
                  <c:v>3.41</c:v>
                </c:pt>
                <c:pt idx="2074">
                  <c:v>3.3560000000000003</c:v>
                </c:pt>
                <c:pt idx="2075">
                  <c:v>3.242</c:v>
                </c:pt>
                <c:pt idx="2076">
                  <c:v>3.198</c:v>
                </c:pt>
                <c:pt idx="2077">
                  <c:v>3.1539999999999999</c:v>
                </c:pt>
                <c:pt idx="2078">
                  <c:v>3.1040000000000001</c:v>
                </c:pt>
                <c:pt idx="2079">
                  <c:v>3.0100000000000002</c:v>
                </c:pt>
                <c:pt idx="2080">
                  <c:v>3</c:v>
                </c:pt>
                <c:pt idx="2081">
                  <c:v>2.992</c:v>
                </c:pt>
                <c:pt idx="2082">
                  <c:v>2.9560000000000004</c:v>
                </c:pt>
                <c:pt idx="2083">
                  <c:v>3.1080000000000001</c:v>
                </c:pt>
                <c:pt idx="2084">
                  <c:v>3.1199999999999997</c:v>
                </c:pt>
                <c:pt idx="2085">
                  <c:v>2.94</c:v>
                </c:pt>
                <c:pt idx="2086">
                  <c:v>2.9659999999999997</c:v>
                </c:pt>
                <c:pt idx="2087">
                  <c:v>2.9660000000000002</c:v>
                </c:pt>
                <c:pt idx="2088">
                  <c:v>2.6240000000000001</c:v>
                </c:pt>
                <c:pt idx="2089">
                  <c:v>2.27</c:v>
                </c:pt>
                <c:pt idx="2090">
                  <c:v>2.1680000000000001</c:v>
                </c:pt>
                <c:pt idx="2091">
                  <c:v>2.1919999999999997</c:v>
                </c:pt>
                <c:pt idx="2092">
                  <c:v>2.1739999999999999</c:v>
                </c:pt>
                <c:pt idx="2093">
                  <c:v>1.9899999999999998</c:v>
                </c:pt>
                <c:pt idx="2094">
                  <c:v>2.0279999999999996</c:v>
                </c:pt>
                <c:pt idx="2095">
                  <c:v>1.8719999999999999</c:v>
                </c:pt>
                <c:pt idx="2096">
                  <c:v>1.97</c:v>
                </c:pt>
                <c:pt idx="2097">
                  <c:v>1.9280000000000002</c:v>
                </c:pt>
                <c:pt idx="2098">
                  <c:v>2.2174999999999998</c:v>
                </c:pt>
                <c:pt idx="2099">
                  <c:v>2.1960000000000002</c:v>
                </c:pt>
                <c:pt idx="2100">
                  <c:v>2.2760000000000002</c:v>
                </c:pt>
                <c:pt idx="2101">
                  <c:v>2.0720000000000001</c:v>
                </c:pt>
                <c:pt idx="2102">
                  <c:v>2.0449999999999999</c:v>
                </c:pt>
                <c:pt idx="2103">
                  <c:v>2.016</c:v>
                </c:pt>
                <c:pt idx="2104">
                  <c:v>1.9424999999999999</c:v>
                </c:pt>
                <c:pt idx="2105">
                  <c:v>2.0420000000000003</c:v>
                </c:pt>
                <c:pt idx="2106">
                  <c:v>2.04</c:v>
                </c:pt>
                <c:pt idx="2107">
                  <c:v>1.9379999999999999</c:v>
                </c:pt>
                <c:pt idx="2108">
                  <c:v>1.948</c:v>
                </c:pt>
                <c:pt idx="2109">
                  <c:v>1.9375</c:v>
                </c:pt>
                <c:pt idx="2110">
                  <c:v>1.9925000000000002</c:v>
                </c:pt>
                <c:pt idx="2111">
                  <c:v>1.948</c:v>
                </c:pt>
                <c:pt idx="2112">
                  <c:v>1.9624999999999999</c:v>
                </c:pt>
                <c:pt idx="2113">
                  <c:v>2.0140000000000002</c:v>
                </c:pt>
                <c:pt idx="2114">
                  <c:v>1.8800000000000001</c:v>
                </c:pt>
                <c:pt idx="2115">
                  <c:v>1.988</c:v>
                </c:pt>
                <c:pt idx="2116">
                  <c:v>1.968</c:v>
                </c:pt>
                <c:pt idx="2117">
                  <c:v>2.0074999999999998</c:v>
                </c:pt>
                <c:pt idx="2118">
                  <c:v>1.972</c:v>
                </c:pt>
                <c:pt idx="2119">
                  <c:v>2.0019999999999998</c:v>
                </c:pt>
                <c:pt idx="2120">
                  <c:v>2.214</c:v>
                </c:pt>
                <c:pt idx="2121">
                  <c:v>2.3240000000000003</c:v>
                </c:pt>
                <c:pt idx="2122">
                  <c:v>2.2160000000000002</c:v>
                </c:pt>
                <c:pt idx="2123">
                  <c:v>2.206</c:v>
                </c:pt>
                <c:pt idx="2124">
                  <c:v>2.0439999999999996</c:v>
                </c:pt>
                <c:pt idx="2125">
                  <c:v>2</c:v>
                </c:pt>
                <c:pt idx="2126">
                  <c:v>1.982</c:v>
                </c:pt>
                <c:pt idx="2127">
                  <c:v>1.952</c:v>
                </c:pt>
                <c:pt idx="2128">
                  <c:v>1.8800000000000001</c:v>
                </c:pt>
                <c:pt idx="2129">
                  <c:v>1.7420000000000002</c:v>
                </c:pt>
                <c:pt idx="2130">
                  <c:v>1.7579999999999998</c:v>
                </c:pt>
                <c:pt idx="2131">
                  <c:v>1.6074999999999999</c:v>
                </c:pt>
                <c:pt idx="2132">
                  <c:v>1.6140000000000001</c:v>
                </c:pt>
                <c:pt idx="2133">
                  <c:v>1.6239999999999999</c:v>
                </c:pt>
                <c:pt idx="2134">
                  <c:v>1.64</c:v>
                </c:pt>
                <c:pt idx="2135">
                  <c:v>1.6419999999999999</c:v>
                </c:pt>
                <c:pt idx="2136">
                  <c:v>1.6125</c:v>
                </c:pt>
                <c:pt idx="2137">
                  <c:v>1.5239999999999998</c:v>
                </c:pt>
                <c:pt idx="2138">
                  <c:v>1.5160000000000002</c:v>
                </c:pt>
                <c:pt idx="2139">
                  <c:v>1.474</c:v>
                </c:pt>
                <c:pt idx="2140">
                  <c:v>1.5419999999999998</c:v>
                </c:pt>
                <c:pt idx="2141">
                  <c:v>1.6539999999999999</c:v>
                </c:pt>
                <c:pt idx="2142">
                  <c:v>1.764</c:v>
                </c:pt>
                <c:pt idx="2143">
                  <c:v>1.738</c:v>
                </c:pt>
                <c:pt idx="2144">
                  <c:v>1.6300000000000001</c:v>
                </c:pt>
                <c:pt idx="2145">
                  <c:v>1.635</c:v>
                </c:pt>
                <c:pt idx="2146">
                  <c:v>1.7560000000000002</c:v>
                </c:pt>
                <c:pt idx="2147">
                  <c:v>1.8059999999999998</c:v>
                </c:pt>
                <c:pt idx="2148">
                  <c:v>1.6780000000000002</c:v>
                </c:pt>
                <c:pt idx="2149">
                  <c:v>1.6740000000000002</c:v>
                </c:pt>
                <c:pt idx="2150">
                  <c:v>1.7124999999999999</c:v>
                </c:pt>
                <c:pt idx="2151">
                  <c:v>1.786</c:v>
                </c:pt>
                <c:pt idx="2152">
                  <c:v>1.8120000000000001</c:v>
                </c:pt>
                <c:pt idx="2153">
                  <c:v>1.74</c:v>
                </c:pt>
                <c:pt idx="2154">
                  <c:v>1.6819999999999999</c:v>
                </c:pt>
                <c:pt idx="2155">
                  <c:v>1.585</c:v>
                </c:pt>
                <c:pt idx="2156">
                  <c:v>1.665</c:v>
                </c:pt>
                <c:pt idx="2157">
                  <c:v>1.6339999999999999</c:v>
                </c:pt>
                <c:pt idx="2158">
                  <c:v>1.6160000000000001</c:v>
                </c:pt>
                <c:pt idx="2159">
                  <c:v>1.6940000000000002</c:v>
                </c:pt>
                <c:pt idx="2160">
                  <c:v>1.8039999999999998</c:v>
                </c:pt>
                <c:pt idx="2161">
                  <c:v>1.7619999999999998</c:v>
                </c:pt>
                <c:pt idx="2162">
                  <c:v>1.9075</c:v>
                </c:pt>
                <c:pt idx="2163">
                  <c:v>1.8919999999999999</c:v>
                </c:pt>
                <c:pt idx="2164">
                  <c:v>1.865</c:v>
                </c:pt>
                <c:pt idx="2165">
                  <c:v>1.9159999999999999</c:v>
                </c:pt>
                <c:pt idx="2166">
                  <c:v>2.024</c:v>
                </c:pt>
                <c:pt idx="2167">
                  <c:v>2.0019999999999998</c:v>
                </c:pt>
                <c:pt idx="2168">
                  <c:v>2.02</c:v>
                </c:pt>
                <c:pt idx="2169">
                  <c:v>1.9780000000000002</c:v>
                </c:pt>
                <c:pt idx="2170">
                  <c:v>1.8839999999999999</c:v>
                </c:pt>
                <c:pt idx="2171">
                  <c:v>1.996</c:v>
                </c:pt>
                <c:pt idx="2172">
                  <c:v>2.0160000000000005</c:v>
                </c:pt>
                <c:pt idx="2173">
                  <c:v>1.9379999999999999</c:v>
                </c:pt>
                <c:pt idx="2174">
                  <c:v>1.8800000000000001</c:v>
                </c:pt>
                <c:pt idx="2175">
                  <c:v>1.794</c:v>
                </c:pt>
                <c:pt idx="2176">
                  <c:v>1.782</c:v>
                </c:pt>
                <c:pt idx="2177">
                  <c:v>1.73</c:v>
                </c:pt>
                <c:pt idx="2178">
                  <c:v>1.722</c:v>
                </c:pt>
                <c:pt idx="2179">
                  <c:v>1.72</c:v>
                </c:pt>
                <c:pt idx="2180">
                  <c:v>1.8519999999999999</c:v>
                </c:pt>
                <c:pt idx="2181">
                  <c:v>1.9379999999999999</c:v>
                </c:pt>
                <c:pt idx="2182">
                  <c:v>2</c:v>
                </c:pt>
                <c:pt idx="2183">
                  <c:v>2.1399999999999997</c:v>
                </c:pt>
                <c:pt idx="2184">
                  <c:v>2.1420000000000003</c:v>
                </c:pt>
                <c:pt idx="2185">
                  <c:v>2.194</c:v>
                </c:pt>
                <c:pt idx="2186">
                  <c:v>2.4060000000000001</c:v>
                </c:pt>
                <c:pt idx="2187">
                  <c:v>2.532</c:v>
                </c:pt>
                <c:pt idx="2188">
                  <c:v>2.5950000000000002</c:v>
                </c:pt>
                <c:pt idx="2189">
                  <c:v>2.6259999999999999</c:v>
                </c:pt>
                <c:pt idx="2190">
                  <c:v>2.5260000000000002</c:v>
                </c:pt>
                <c:pt idx="2191">
                  <c:v>2.5880000000000001</c:v>
                </c:pt>
                <c:pt idx="2192">
                  <c:v>2.6540000000000004</c:v>
                </c:pt>
                <c:pt idx="2193">
                  <c:v>2.6079999999999997</c:v>
                </c:pt>
                <c:pt idx="2194">
                  <c:v>2.782</c:v>
                </c:pt>
                <c:pt idx="2195">
                  <c:v>2.84</c:v>
                </c:pt>
                <c:pt idx="2196">
                  <c:v>2.7574999999999998</c:v>
                </c:pt>
                <c:pt idx="2197">
                  <c:v>2.9159999999999999</c:v>
                </c:pt>
                <c:pt idx="2198">
                  <c:v>2.9180000000000001</c:v>
                </c:pt>
                <c:pt idx="2199">
                  <c:v>2.7559999999999998</c:v>
                </c:pt>
                <c:pt idx="2200">
                  <c:v>2.6480000000000001</c:v>
                </c:pt>
                <c:pt idx="2201">
                  <c:v>2.6440000000000001</c:v>
                </c:pt>
                <c:pt idx="2202">
                  <c:v>2.6875</c:v>
                </c:pt>
                <c:pt idx="2203">
                  <c:v>2.6559999999999997</c:v>
                </c:pt>
                <c:pt idx="2204">
                  <c:v>2.5299999999999998</c:v>
                </c:pt>
                <c:pt idx="2205">
                  <c:v>2.5859999999999999</c:v>
                </c:pt>
                <c:pt idx="2206">
                  <c:v>2.69</c:v>
                </c:pt>
                <c:pt idx="2207">
                  <c:v>2.7239999999999998</c:v>
                </c:pt>
                <c:pt idx="2208">
                  <c:v>2.758</c:v>
                </c:pt>
                <c:pt idx="2209">
                  <c:v>2.7524999999999999</c:v>
                </c:pt>
                <c:pt idx="2210">
                  <c:v>2.85</c:v>
                </c:pt>
                <c:pt idx="2211">
                  <c:v>2.8660000000000005</c:v>
                </c:pt>
                <c:pt idx="2212">
                  <c:v>2.9020000000000001</c:v>
                </c:pt>
                <c:pt idx="2213">
                  <c:v>3.008</c:v>
                </c:pt>
                <c:pt idx="2214">
                  <c:v>2.9874999999999998</c:v>
                </c:pt>
                <c:pt idx="2215">
                  <c:v>2.9159999999999995</c:v>
                </c:pt>
                <c:pt idx="2216">
                  <c:v>2.8624999999999998</c:v>
                </c:pt>
                <c:pt idx="2217">
                  <c:v>2.7919999999999998</c:v>
                </c:pt>
                <c:pt idx="2218">
                  <c:v>2.6659999999999999</c:v>
                </c:pt>
                <c:pt idx="2219">
                  <c:v>2.718</c:v>
                </c:pt>
                <c:pt idx="2220">
                  <c:v>2.7474999999999996</c:v>
                </c:pt>
                <c:pt idx="2221">
                  <c:v>2.7340000000000004</c:v>
                </c:pt>
                <c:pt idx="2222">
                  <c:v>2.6560000000000001</c:v>
                </c:pt>
                <c:pt idx="2223">
                  <c:v>2.7600000000000002</c:v>
                </c:pt>
                <c:pt idx="2224">
                  <c:v>2.6840000000000002</c:v>
                </c:pt>
                <c:pt idx="2225">
                  <c:v>2.762</c:v>
                </c:pt>
                <c:pt idx="2226">
                  <c:v>2.726</c:v>
                </c:pt>
                <c:pt idx="2227">
                  <c:v>2.7519999999999998</c:v>
                </c:pt>
                <c:pt idx="2228">
                  <c:v>2.6559999999999997</c:v>
                </c:pt>
                <c:pt idx="2229">
                  <c:v>2.71</c:v>
                </c:pt>
                <c:pt idx="2230">
                  <c:v>2.6980000000000004</c:v>
                </c:pt>
                <c:pt idx="2231">
                  <c:v>2.6280000000000001</c:v>
                </c:pt>
                <c:pt idx="2232">
                  <c:v>2.6240000000000001</c:v>
                </c:pt>
                <c:pt idx="2233">
                  <c:v>2.524</c:v>
                </c:pt>
                <c:pt idx="2234">
                  <c:v>2.54</c:v>
                </c:pt>
                <c:pt idx="2235">
                  <c:v>2.5019999999999998</c:v>
                </c:pt>
                <c:pt idx="2236">
                  <c:v>2.6119999999999997</c:v>
                </c:pt>
                <c:pt idx="2237">
                  <c:v>2.62</c:v>
                </c:pt>
                <c:pt idx="2238">
                  <c:v>2.62</c:v>
                </c:pt>
                <c:pt idx="2239">
                  <c:v>2.5499999999999998</c:v>
                </c:pt>
                <c:pt idx="2240">
                  <c:v>2.625</c:v>
                </c:pt>
                <c:pt idx="2241">
                  <c:v>2.552</c:v>
                </c:pt>
                <c:pt idx="2242">
                  <c:v>2.4980000000000002</c:v>
                </c:pt>
                <c:pt idx="2243">
                  <c:v>2.4900000000000002</c:v>
                </c:pt>
                <c:pt idx="2244">
                  <c:v>2.5339999999999998</c:v>
                </c:pt>
                <c:pt idx="2245">
                  <c:v>2.4519999999999995</c:v>
                </c:pt>
                <c:pt idx="2246">
                  <c:v>2.3920000000000003</c:v>
                </c:pt>
                <c:pt idx="2247">
                  <c:v>2.4040000000000004</c:v>
                </c:pt>
                <c:pt idx="2248">
                  <c:v>2.37</c:v>
                </c:pt>
                <c:pt idx="2249">
                  <c:v>2.46</c:v>
                </c:pt>
                <c:pt idx="2250">
                  <c:v>2.58</c:v>
                </c:pt>
                <c:pt idx="2251">
                  <c:v>2.59</c:v>
                </c:pt>
                <c:pt idx="2252">
                  <c:v>2.5299999999999998</c:v>
                </c:pt>
                <c:pt idx="2253">
                  <c:v>2.42</c:v>
                </c:pt>
                <c:pt idx="2254">
                  <c:v>2.3025000000000002</c:v>
                </c:pt>
                <c:pt idx="2255">
                  <c:v>2.1940000000000004</c:v>
                </c:pt>
                <c:pt idx="2256">
                  <c:v>2.2799999999999998</c:v>
                </c:pt>
                <c:pt idx="2257">
                  <c:v>2.3439999999999999</c:v>
                </c:pt>
                <c:pt idx="2258">
                  <c:v>2.3624999999999998</c:v>
                </c:pt>
                <c:pt idx="2259">
                  <c:v>2.3400000000000003</c:v>
                </c:pt>
                <c:pt idx="2260">
                  <c:v>2.3159999999999998</c:v>
                </c:pt>
                <c:pt idx="2261">
                  <c:v>2.23</c:v>
                </c:pt>
                <c:pt idx="2262">
                  <c:v>2.266</c:v>
                </c:pt>
                <c:pt idx="2263">
                  <c:v>2.1320000000000001</c:v>
                </c:pt>
                <c:pt idx="2264">
                  <c:v>2.1919999999999997</c:v>
                </c:pt>
                <c:pt idx="2265">
                  <c:v>2.2220000000000004</c:v>
                </c:pt>
                <c:pt idx="2266">
                  <c:v>1.94</c:v>
                </c:pt>
                <c:pt idx="2267">
                  <c:v>1.8225</c:v>
                </c:pt>
                <c:pt idx="2268">
                  <c:v>1.8199999999999998</c:v>
                </c:pt>
                <c:pt idx="2269">
                  <c:v>1.746</c:v>
                </c:pt>
                <c:pt idx="2270">
                  <c:v>1.95</c:v>
                </c:pt>
                <c:pt idx="2271">
                  <c:v>2.0550000000000002</c:v>
                </c:pt>
                <c:pt idx="2272">
                  <c:v>2.0499999999999998</c:v>
                </c:pt>
                <c:pt idx="2273">
                  <c:v>2.0700000000000003</c:v>
                </c:pt>
                <c:pt idx="2274">
                  <c:v>2.1599999999999997</c:v>
                </c:pt>
                <c:pt idx="2275">
                  <c:v>2.0640000000000001</c:v>
                </c:pt>
                <c:pt idx="2276">
                  <c:v>1.9280000000000002</c:v>
                </c:pt>
                <c:pt idx="2277">
                  <c:v>1.9460000000000002</c:v>
                </c:pt>
                <c:pt idx="2278">
                  <c:v>1.9</c:v>
                </c:pt>
                <c:pt idx="2279">
                  <c:v>1.9359999999999999</c:v>
                </c:pt>
                <c:pt idx="2280">
                  <c:v>1.9159999999999999</c:v>
                </c:pt>
                <c:pt idx="2281">
                  <c:v>1.9780000000000002</c:v>
                </c:pt>
                <c:pt idx="2282">
                  <c:v>2.1539999999999999</c:v>
                </c:pt>
                <c:pt idx="2283">
                  <c:v>2.2339999999999995</c:v>
                </c:pt>
                <c:pt idx="2284">
                  <c:v>2.226</c:v>
                </c:pt>
                <c:pt idx="2285">
                  <c:v>2.1700000000000004</c:v>
                </c:pt>
                <c:pt idx="2286">
                  <c:v>2.218</c:v>
                </c:pt>
                <c:pt idx="2287">
                  <c:v>2.4060000000000001</c:v>
                </c:pt>
                <c:pt idx="2288">
                  <c:v>2.3560000000000003</c:v>
                </c:pt>
                <c:pt idx="2289">
                  <c:v>2.3559999999999994</c:v>
                </c:pt>
                <c:pt idx="2290">
                  <c:v>2.4</c:v>
                </c:pt>
                <c:pt idx="2291">
                  <c:v>2.2974999999999999</c:v>
                </c:pt>
                <c:pt idx="2292">
                  <c:v>2.3899999999999997</c:v>
                </c:pt>
                <c:pt idx="2293">
                  <c:v>2.3519999999999999</c:v>
                </c:pt>
                <c:pt idx="2294">
                  <c:v>2.2659999999999996</c:v>
                </c:pt>
                <c:pt idx="2295">
                  <c:v>2.23</c:v>
                </c:pt>
                <c:pt idx="2296">
                  <c:v>2.1880000000000002</c:v>
                </c:pt>
                <c:pt idx="2297">
                  <c:v>2.1740000000000004</c:v>
                </c:pt>
                <c:pt idx="2298">
                  <c:v>2.09</c:v>
                </c:pt>
                <c:pt idx="2299">
                  <c:v>2.19</c:v>
                </c:pt>
                <c:pt idx="2300">
                  <c:v>2.1800000000000002</c:v>
                </c:pt>
                <c:pt idx="2301">
                  <c:v>2.2379999999999995</c:v>
                </c:pt>
                <c:pt idx="2302">
                  <c:v>2.1680000000000001</c:v>
                </c:pt>
                <c:pt idx="2303">
                  <c:v>2.1019999999999999</c:v>
                </c:pt>
                <c:pt idx="2304">
                  <c:v>2.048</c:v>
                </c:pt>
                <c:pt idx="2305">
                  <c:v>2.0725000000000002</c:v>
                </c:pt>
                <c:pt idx="2306">
                  <c:v>2.0479999999999996</c:v>
                </c:pt>
                <c:pt idx="2307">
                  <c:v>2.0699999999999998</c:v>
                </c:pt>
                <c:pt idx="2308">
                  <c:v>2.206</c:v>
                </c:pt>
                <c:pt idx="2309">
                  <c:v>2.3199999999999998</c:v>
                </c:pt>
                <c:pt idx="2310">
                  <c:v>2.2779999999999996</c:v>
                </c:pt>
                <c:pt idx="2311">
                  <c:v>2.2440000000000002</c:v>
                </c:pt>
                <c:pt idx="2312">
                  <c:v>2.2600000000000002</c:v>
                </c:pt>
                <c:pt idx="2313">
                  <c:v>2.2359999999999998</c:v>
                </c:pt>
                <c:pt idx="2314">
                  <c:v>2.2280000000000002</c:v>
                </c:pt>
                <c:pt idx="2315">
                  <c:v>2.278</c:v>
                </c:pt>
                <c:pt idx="2316">
                  <c:v>2.2075</c:v>
                </c:pt>
                <c:pt idx="2317">
                  <c:v>2.12</c:v>
                </c:pt>
                <c:pt idx="2318">
                  <c:v>2.0299999999999998</c:v>
                </c:pt>
                <c:pt idx="2319">
                  <c:v>2.0259999999999998</c:v>
                </c:pt>
                <c:pt idx="2320">
                  <c:v>1.9060000000000001</c:v>
                </c:pt>
                <c:pt idx="2321">
                  <c:v>1.7380000000000002</c:v>
                </c:pt>
                <c:pt idx="2322">
                  <c:v>1.77</c:v>
                </c:pt>
                <c:pt idx="2323">
                  <c:v>1.746</c:v>
                </c:pt>
                <c:pt idx="2324">
                  <c:v>1.8</c:v>
                </c:pt>
                <c:pt idx="2325">
                  <c:v>1.89</c:v>
                </c:pt>
                <c:pt idx="2326">
                  <c:v>1.954</c:v>
                </c:pt>
                <c:pt idx="2327">
                  <c:v>1.9059999999999999</c:v>
                </c:pt>
                <c:pt idx="2328">
                  <c:v>1.8275000000000001</c:v>
                </c:pt>
                <c:pt idx="2329">
                  <c:v>1.752</c:v>
                </c:pt>
                <c:pt idx="2330">
                  <c:v>1.762</c:v>
                </c:pt>
                <c:pt idx="2331">
                  <c:v>1.8119999999999998</c:v>
                </c:pt>
                <c:pt idx="2332">
                  <c:v>1.8900000000000001</c:v>
                </c:pt>
                <c:pt idx="2333">
                  <c:v>1.8140000000000001</c:v>
                </c:pt>
                <c:pt idx="2334">
                  <c:v>1.762</c:v>
                </c:pt>
                <c:pt idx="2335">
                  <c:v>1.7879999999999998</c:v>
                </c:pt>
                <c:pt idx="2336">
                  <c:v>1.85</c:v>
                </c:pt>
                <c:pt idx="2337">
                  <c:v>1.8375000000000004</c:v>
                </c:pt>
                <c:pt idx="2338">
                  <c:v>1.7100000000000002</c:v>
                </c:pt>
                <c:pt idx="2339">
                  <c:v>1.61</c:v>
                </c:pt>
                <c:pt idx="2340">
                  <c:v>1.6859999999999999</c:v>
                </c:pt>
                <c:pt idx="2341">
                  <c:v>1.496</c:v>
                </c:pt>
                <c:pt idx="2342">
                  <c:v>1.4024999999999999</c:v>
                </c:pt>
                <c:pt idx="2343">
                  <c:v>1.4680000000000002</c:v>
                </c:pt>
                <c:pt idx="2344">
                  <c:v>1.5820000000000001</c:v>
                </c:pt>
                <c:pt idx="2345">
                  <c:v>1.552</c:v>
                </c:pt>
                <c:pt idx="2346">
                  <c:v>1.5159999999999998</c:v>
                </c:pt>
                <c:pt idx="2347">
                  <c:v>1.56</c:v>
                </c:pt>
                <c:pt idx="2348">
                  <c:v>1.544</c:v>
                </c:pt>
                <c:pt idx="2349">
                  <c:v>1.5640000000000001</c:v>
                </c:pt>
                <c:pt idx="2350">
                  <c:v>1.5820000000000003</c:v>
                </c:pt>
                <c:pt idx="2351">
                  <c:v>1.5750000000000002</c:v>
                </c:pt>
                <c:pt idx="2352">
                  <c:v>1.698</c:v>
                </c:pt>
                <c:pt idx="2353">
                  <c:v>1.6759999999999997</c:v>
                </c:pt>
                <c:pt idx="2354">
                  <c:v>1.58</c:v>
                </c:pt>
                <c:pt idx="2355">
                  <c:v>1.6780000000000002</c:v>
                </c:pt>
                <c:pt idx="2356">
                  <c:v>1.76</c:v>
                </c:pt>
                <c:pt idx="2357">
                  <c:v>1.768</c:v>
                </c:pt>
                <c:pt idx="2358">
                  <c:v>1.784</c:v>
                </c:pt>
                <c:pt idx="2359">
                  <c:v>1.8320000000000001</c:v>
                </c:pt>
                <c:pt idx="2360">
                  <c:v>1.9440000000000002</c:v>
                </c:pt>
                <c:pt idx="2361">
                  <c:v>2.2424999999999997</c:v>
                </c:pt>
                <c:pt idx="2362">
                  <c:v>2.335</c:v>
                </c:pt>
                <c:pt idx="2363">
                  <c:v>2.3600000000000003</c:v>
                </c:pt>
                <c:pt idx="2364">
                  <c:v>2.3839999999999999</c:v>
                </c:pt>
                <c:pt idx="2365">
                  <c:v>2.516</c:v>
                </c:pt>
                <c:pt idx="2366">
                  <c:v>2.5620000000000003</c:v>
                </c:pt>
                <c:pt idx="2367">
                  <c:v>2.5140000000000002</c:v>
                </c:pt>
                <c:pt idx="2368">
                  <c:v>2.4249999999999998</c:v>
                </c:pt>
                <c:pt idx="2369">
                  <c:v>2.38</c:v>
                </c:pt>
                <c:pt idx="2370">
                  <c:v>2.4250000000000003</c:v>
                </c:pt>
                <c:pt idx="2371">
                  <c:v>2.4820000000000002</c:v>
                </c:pt>
                <c:pt idx="2372">
                  <c:v>2.4780000000000002</c:v>
                </c:pt>
                <c:pt idx="2373">
                  <c:v>2.3940000000000001</c:v>
                </c:pt>
                <c:pt idx="2374">
                  <c:v>2.456</c:v>
                </c:pt>
                <c:pt idx="2375">
                  <c:v>2.3849999999999998</c:v>
                </c:pt>
                <c:pt idx="2376">
                  <c:v>2.4319999999999999</c:v>
                </c:pt>
                <c:pt idx="2377">
                  <c:v>2.552</c:v>
                </c:pt>
                <c:pt idx="2378">
                  <c:v>2.552</c:v>
                </c:pt>
                <c:pt idx="2379">
                  <c:v>2.4220000000000002</c:v>
                </c:pt>
                <c:pt idx="2380">
                  <c:v>2.4020000000000001</c:v>
                </c:pt>
                <c:pt idx="2381">
                  <c:v>2.3540000000000001</c:v>
                </c:pt>
                <c:pt idx="2382">
                  <c:v>2.3024999999999998</c:v>
                </c:pt>
                <c:pt idx="2383">
                  <c:v>2.226</c:v>
                </c:pt>
                <c:pt idx="2384">
                  <c:v>2.3079999999999998</c:v>
                </c:pt>
                <c:pt idx="2385">
                  <c:v>2.3340000000000001</c:v>
                </c:pt>
                <c:pt idx="2386">
                  <c:v>2.3880000000000003</c:v>
                </c:pt>
                <c:pt idx="2387">
                  <c:v>2.2700000000000005</c:v>
                </c:pt>
                <c:pt idx="2388">
                  <c:v>2.2600000000000002</c:v>
                </c:pt>
                <c:pt idx="2389">
                  <c:v>2.1949999999999998</c:v>
                </c:pt>
                <c:pt idx="2390">
                  <c:v>2.1799999999999997</c:v>
                </c:pt>
                <c:pt idx="2391">
                  <c:v>2.1779999999999999</c:v>
                </c:pt>
                <c:pt idx="2392">
                  <c:v>2.1619999999999999</c:v>
                </c:pt>
                <c:pt idx="2393">
                  <c:v>2.23</c:v>
                </c:pt>
                <c:pt idx="2394">
                  <c:v>2.36</c:v>
                </c:pt>
                <c:pt idx="2395">
                  <c:v>2.3519999999999999</c:v>
                </c:pt>
                <c:pt idx="2396">
                  <c:v>2.2719999999999998</c:v>
                </c:pt>
                <c:pt idx="2397">
                  <c:v>2.2999999999999998</c:v>
                </c:pt>
                <c:pt idx="2398">
                  <c:v>2.2679999999999998</c:v>
                </c:pt>
                <c:pt idx="2399">
                  <c:v>2.2359999999999998</c:v>
                </c:pt>
                <c:pt idx="2400">
                  <c:v>2.2199999999999998</c:v>
                </c:pt>
                <c:pt idx="2401">
                  <c:v>2.1859999999999999</c:v>
                </c:pt>
                <c:pt idx="2402">
                  <c:v>2.1439999999999997</c:v>
                </c:pt>
                <c:pt idx="2403">
                  <c:v>2.0699999999999998</c:v>
                </c:pt>
                <c:pt idx="2404">
                  <c:v>2.1819999999999999</c:v>
                </c:pt>
                <c:pt idx="2405">
                  <c:v>2.2559999999999998</c:v>
                </c:pt>
                <c:pt idx="2406">
                  <c:v>2.2820000000000005</c:v>
                </c:pt>
                <c:pt idx="2407">
                  <c:v>2.3439999999999999</c:v>
                </c:pt>
                <c:pt idx="2408">
                  <c:v>2.3275000000000001</c:v>
                </c:pt>
                <c:pt idx="2409">
                  <c:v>2.3319999999999999</c:v>
                </c:pt>
                <c:pt idx="2410">
                  <c:v>2.4239999999999999</c:v>
                </c:pt>
                <c:pt idx="2411">
                  <c:v>2.3620000000000001</c:v>
                </c:pt>
                <c:pt idx="2412">
                  <c:v>2.3380000000000001</c:v>
                </c:pt>
                <c:pt idx="2413">
                  <c:v>2.3660000000000001</c:v>
                </c:pt>
                <c:pt idx="2414">
                  <c:v>2.3475000000000001</c:v>
                </c:pt>
                <c:pt idx="2415">
                  <c:v>2.3639999999999999</c:v>
                </c:pt>
                <c:pt idx="2416">
                  <c:v>2.3619999999999997</c:v>
                </c:pt>
                <c:pt idx="2417">
                  <c:v>2.37</c:v>
                </c:pt>
                <c:pt idx="2418">
                  <c:v>2.46</c:v>
                </c:pt>
                <c:pt idx="2419">
                  <c:v>2.4300000000000002</c:v>
                </c:pt>
                <c:pt idx="2420">
                  <c:v>2.4575</c:v>
                </c:pt>
                <c:pt idx="2421">
                  <c:v>2.536</c:v>
                </c:pt>
                <c:pt idx="2422">
                  <c:v>2.5924999999999998</c:v>
                </c:pt>
                <c:pt idx="2423">
                  <c:v>2.6459999999999999</c:v>
                </c:pt>
                <c:pt idx="2424">
                  <c:v>2.754</c:v>
                </c:pt>
                <c:pt idx="2425">
                  <c:v>2.8159999999999998</c:v>
                </c:pt>
                <c:pt idx="2426">
                  <c:v>2.8740000000000001</c:v>
                </c:pt>
                <c:pt idx="2427">
                  <c:v>2.9050000000000002</c:v>
                </c:pt>
                <c:pt idx="2428">
                  <c:v>2.86</c:v>
                </c:pt>
                <c:pt idx="2429">
                  <c:v>2.8820000000000001</c:v>
                </c:pt>
                <c:pt idx="2430">
                  <c:v>2.8380000000000001</c:v>
                </c:pt>
                <c:pt idx="2431">
                  <c:v>2.8560000000000003</c:v>
                </c:pt>
                <c:pt idx="2432">
                  <c:v>2.7850000000000001</c:v>
                </c:pt>
                <c:pt idx="2433">
                  <c:v>2.7819999999999996</c:v>
                </c:pt>
                <c:pt idx="2434">
                  <c:v>2.8040000000000003</c:v>
                </c:pt>
                <c:pt idx="2435">
                  <c:v>2.88</c:v>
                </c:pt>
                <c:pt idx="2436">
                  <c:v>2.9939999999999998</c:v>
                </c:pt>
                <c:pt idx="2437">
                  <c:v>2.9560000000000004</c:v>
                </c:pt>
                <c:pt idx="2438">
                  <c:v>2.9720000000000004</c:v>
                </c:pt>
                <c:pt idx="2439">
                  <c:v>3.0680000000000001</c:v>
                </c:pt>
                <c:pt idx="2440">
                  <c:v>3.008</c:v>
                </c:pt>
                <c:pt idx="2441">
                  <c:v>2.8325</c:v>
                </c:pt>
                <c:pt idx="2442">
                  <c:v>2.9379999999999997</c:v>
                </c:pt>
                <c:pt idx="2443">
                  <c:v>2.9539999999999997</c:v>
                </c:pt>
                <c:pt idx="2444">
                  <c:v>2.9080000000000004</c:v>
                </c:pt>
                <c:pt idx="2445">
                  <c:v>2.8540000000000001</c:v>
                </c:pt>
                <c:pt idx="2446">
                  <c:v>2.84</c:v>
                </c:pt>
                <c:pt idx="2447">
                  <c:v>2.8519999999999999</c:v>
                </c:pt>
                <c:pt idx="2448">
                  <c:v>2.8639999999999999</c:v>
                </c:pt>
                <c:pt idx="2449">
                  <c:v>2.9579999999999997</c:v>
                </c:pt>
                <c:pt idx="2450">
                  <c:v>2.9740000000000002</c:v>
                </c:pt>
                <c:pt idx="2451">
                  <c:v>2.9359999999999999</c:v>
                </c:pt>
                <c:pt idx="2452">
                  <c:v>2.8740000000000001</c:v>
                </c:pt>
                <c:pt idx="2453">
                  <c:v>2.8260000000000001</c:v>
                </c:pt>
                <c:pt idx="2454">
                  <c:v>2.8679999999999999</c:v>
                </c:pt>
                <c:pt idx="2455">
                  <c:v>2.9049999999999998</c:v>
                </c:pt>
                <c:pt idx="2456">
                  <c:v>2.97</c:v>
                </c:pt>
                <c:pt idx="2457">
                  <c:v>3.0520000000000005</c:v>
                </c:pt>
                <c:pt idx="2458">
                  <c:v>3.0700000000000003</c:v>
                </c:pt>
                <c:pt idx="2459">
                  <c:v>3.1419999999999999</c:v>
                </c:pt>
                <c:pt idx="2460">
                  <c:v>3.18</c:v>
                </c:pt>
                <c:pt idx="2461">
                  <c:v>3.1759999999999997</c:v>
                </c:pt>
                <c:pt idx="2462">
                  <c:v>3.1380000000000003</c:v>
                </c:pt>
                <c:pt idx="2463">
                  <c:v>3.1420000000000003</c:v>
                </c:pt>
                <c:pt idx="2464">
                  <c:v>3.214</c:v>
                </c:pt>
                <c:pt idx="2465">
                  <c:v>3.1124999999999998</c:v>
                </c:pt>
                <c:pt idx="2466">
                  <c:v>3.0575000000000001</c:v>
                </c:pt>
                <c:pt idx="2467">
                  <c:v>3.0459999999999998</c:v>
                </c:pt>
                <c:pt idx="2468">
                  <c:v>2.9025000000000003</c:v>
                </c:pt>
                <c:pt idx="2469">
                  <c:v>2.89</c:v>
                </c:pt>
                <c:pt idx="2470">
                  <c:v>2.8059999999999996</c:v>
                </c:pt>
                <c:pt idx="2471">
                  <c:v>2.746</c:v>
                </c:pt>
                <c:pt idx="2472">
                  <c:v>2.6475</c:v>
                </c:pt>
                <c:pt idx="2473">
                  <c:v>2.7260000000000004</c:v>
                </c:pt>
                <c:pt idx="2474">
                  <c:v>2.7474999999999996</c:v>
                </c:pt>
                <c:pt idx="2475">
                  <c:v>2.746</c:v>
                </c:pt>
                <c:pt idx="2476">
                  <c:v>2.6960000000000002</c:v>
                </c:pt>
                <c:pt idx="2477">
                  <c:v>2.6680000000000001</c:v>
                </c:pt>
                <c:pt idx="2478">
                  <c:v>2.6775000000000002</c:v>
                </c:pt>
                <c:pt idx="2479">
                  <c:v>2.6619999999999999</c:v>
                </c:pt>
                <c:pt idx="2480">
                  <c:v>2.7080000000000002</c:v>
                </c:pt>
                <c:pt idx="2481">
                  <c:v>2.6620000000000004</c:v>
                </c:pt>
                <c:pt idx="2482">
                  <c:v>2.6079999999999997</c:v>
                </c:pt>
                <c:pt idx="2483">
                  <c:v>2.512</c:v>
                </c:pt>
                <c:pt idx="2484">
                  <c:v>2.4180000000000001</c:v>
                </c:pt>
                <c:pt idx="2485">
                  <c:v>2.5059999999999998</c:v>
                </c:pt>
                <c:pt idx="2486">
                  <c:v>2.5219999999999998</c:v>
                </c:pt>
                <c:pt idx="2487">
                  <c:v>2.5874999999999999</c:v>
                </c:pt>
                <c:pt idx="2488">
                  <c:v>2.5379999999999994</c:v>
                </c:pt>
                <c:pt idx="2489">
                  <c:v>2.5259999999999998</c:v>
                </c:pt>
                <c:pt idx="2490">
                  <c:v>2.4520000000000004</c:v>
                </c:pt>
                <c:pt idx="2491">
                  <c:v>2.3980000000000001</c:v>
                </c:pt>
                <c:pt idx="2492">
                  <c:v>2.3625000000000003</c:v>
                </c:pt>
                <c:pt idx="2493">
                  <c:v>2.1880000000000002</c:v>
                </c:pt>
                <c:pt idx="2494">
                  <c:v>2.12</c:v>
                </c:pt>
                <c:pt idx="2495">
                  <c:v>2.1119999999999997</c:v>
                </c:pt>
                <c:pt idx="2496">
                  <c:v>2.0379999999999998</c:v>
                </c:pt>
                <c:pt idx="2497">
                  <c:v>2.0179999999999998</c:v>
                </c:pt>
                <c:pt idx="2498">
                  <c:v>2.0075000000000003</c:v>
                </c:pt>
                <c:pt idx="2499">
                  <c:v>2.0960000000000001</c:v>
                </c:pt>
                <c:pt idx="2500">
                  <c:v>2.0659999999999998</c:v>
                </c:pt>
                <c:pt idx="2501">
                  <c:v>2.0699999999999998</c:v>
                </c:pt>
                <c:pt idx="2502">
                  <c:v>1.9179999999999999</c:v>
                </c:pt>
                <c:pt idx="2503">
                  <c:v>1.7100000000000002</c:v>
                </c:pt>
                <c:pt idx="2504">
                  <c:v>1.5879999999999999</c:v>
                </c:pt>
                <c:pt idx="2505">
                  <c:v>1.5639999999999998</c:v>
                </c:pt>
                <c:pt idx="2506">
                  <c:v>1.49</c:v>
                </c:pt>
                <c:pt idx="2507">
                  <c:v>1.5379999999999998</c:v>
                </c:pt>
                <c:pt idx="2508">
                  <c:v>1.8</c:v>
                </c:pt>
                <c:pt idx="2509">
                  <c:v>1.7720000000000002</c:v>
                </c:pt>
                <c:pt idx="2510">
                  <c:v>1.6879999999999999</c:v>
                </c:pt>
                <c:pt idx="2511">
                  <c:v>1.5740000000000003</c:v>
                </c:pt>
                <c:pt idx="2512">
                  <c:v>1.64</c:v>
                </c:pt>
                <c:pt idx="2513">
                  <c:v>1.768</c:v>
                </c:pt>
                <c:pt idx="2514">
                  <c:v>1.794</c:v>
                </c:pt>
                <c:pt idx="2515">
                  <c:v>1.7660000000000005</c:v>
                </c:pt>
                <c:pt idx="2516">
                  <c:v>1.8824999999999998</c:v>
                </c:pt>
                <c:pt idx="2517">
                  <c:v>1.8539999999999999</c:v>
                </c:pt>
                <c:pt idx="2518">
                  <c:v>1.764</c:v>
                </c:pt>
                <c:pt idx="2519">
                  <c:v>1.78</c:v>
                </c:pt>
                <c:pt idx="2520">
                  <c:v>1.7920000000000003</c:v>
                </c:pt>
                <c:pt idx="2521">
                  <c:v>1.85</c:v>
                </c:pt>
                <c:pt idx="2522">
                  <c:v>1.9159999999999999</c:v>
                </c:pt>
                <c:pt idx="2523">
                  <c:v>1.9</c:v>
                </c:pt>
                <c:pt idx="2524">
                  <c:v>1.83</c:v>
                </c:pt>
                <c:pt idx="2525">
                  <c:v>1.8440000000000001</c:v>
                </c:pt>
                <c:pt idx="2526">
                  <c:v>1.8050000000000002</c:v>
                </c:pt>
                <c:pt idx="2527">
                  <c:v>1.6940000000000002</c:v>
                </c:pt>
                <c:pt idx="2528">
                  <c:v>1.5660000000000001</c:v>
                </c:pt>
                <c:pt idx="2529">
                  <c:v>1.6099999999999999</c:v>
                </c:pt>
                <c:pt idx="2530">
                  <c:v>1.5925</c:v>
                </c:pt>
                <c:pt idx="2531">
                  <c:v>1.45</c:v>
                </c:pt>
                <c:pt idx="2532">
                  <c:v>1.1759999999999997</c:v>
                </c:pt>
                <c:pt idx="2533">
                  <c:v>0.79599999999999993</c:v>
                </c:pt>
                <c:pt idx="2534">
                  <c:v>0.87799999999999989</c:v>
                </c:pt>
                <c:pt idx="2535">
                  <c:v>0.96399999999999986</c:v>
                </c:pt>
                <c:pt idx="2536">
                  <c:v>0.78249999999999997</c:v>
                </c:pt>
              </c:numCache>
            </c:numRef>
          </c:val>
          <c:smooth val="0"/>
          <c:extLst>
            <c:ext xmlns:c16="http://schemas.microsoft.com/office/drawing/2014/chart" uri="{C3380CC4-5D6E-409C-BE32-E72D297353CC}">
              <c16:uniqueId val="{00000001-F39F-4765-A57F-2364390FB22B}"/>
            </c:ext>
          </c:extLst>
        </c:ser>
        <c:ser>
          <c:idx val="1"/>
          <c:order val="1"/>
          <c:tx>
            <c:v>30-Yr FRM</c:v>
          </c:tx>
          <c:spPr>
            <a:ln w="28575" cap="rnd">
              <a:solidFill>
                <a:schemeClr val="accent2"/>
              </a:solidFill>
              <a:round/>
            </a:ln>
            <a:effectLst>
              <a:outerShdw blurRad="50800" dist="38100" dir="2700000" algn="tl" rotWithShape="0">
                <a:prstClr val="black">
                  <a:alpha val="40000"/>
                </a:prstClr>
              </a:outerShdw>
            </a:effectLst>
          </c:spPr>
          <c:marker>
            <c:symbol val="none"/>
          </c:marker>
          <c:cat>
            <c:numRef>
              <c:f>D.Rates!$A$2:$A$2538</c:f>
              <c:numCache>
                <c:formatCode>m/d/yyyy</c:formatCode>
                <c:ptCount val="2537"/>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numCache>
            </c:numRef>
          </c:cat>
          <c:val>
            <c:numRef>
              <c:f>D.Rates!$C$2:$C$2538</c:f>
              <c:numCache>
                <c:formatCode>0</c:formatCode>
                <c:ptCount val="2537"/>
                <c:pt idx="0">
                  <c:v>7.33</c:v>
                </c:pt>
                <c:pt idx="1">
                  <c:v>7.31</c:v>
                </c:pt>
                <c:pt idx="2">
                  <c:v>7.31</c:v>
                </c:pt>
                <c:pt idx="3">
                  <c:v>7.31</c:v>
                </c:pt>
                <c:pt idx="4">
                  <c:v>7.29</c:v>
                </c:pt>
                <c:pt idx="5">
                  <c:v>7.38</c:v>
                </c:pt>
                <c:pt idx="6">
                  <c:v>7.42</c:v>
                </c:pt>
                <c:pt idx="7">
                  <c:v>7.44</c:v>
                </c:pt>
                <c:pt idx="8">
                  <c:v>7.46</c:v>
                </c:pt>
                <c:pt idx="9">
                  <c:v>7.52</c:v>
                </c:pt>
                <c:pt idx="10">
                  <c:v>7.52</c:v>
                </c:pt>
                <c:pt idx="11">
                  <c:v>7.54</c:v>
                </c:pt>
                <c:pt idx="12">
                  <c:v>7.54</c:v>
                </c:pt>
                <c:pt idx="13">
                  <c:v>7.54</c:v>
                </c:pt>
                <c:pt idx="14">
                  <c:v>7.54</c:v>
                </c:pt>
                <c:pt idx="15">
                  <c:v>7.6</c:v>
                </c:pt>
                <c:pt idx="16">
                  <c:v>7.65</c:v>
                </c:pt>
                <c:pt idx="17">
                  <c:v>7.69</c:v>
                </c:pt>
                <c:pt idx="18">
                  <c:v>7.66</c:v>
                </c:pt>
                <c:pt idx="19">
                  <c:v>7.73</c:v>
                </c:pt>
                <c:pt idx="20">
                  <c:v>7.71</c:v>
                </c:pt>
                <c:pt idx="21">
                  <c:v>7.69</c:v>
                </c:pt>
                <c:pt idx="22">
                  <c:v>7.71</c:v>
                </c:pt>
                <c:pt idx="23">
                  <c:v>7.67</c:v>
                </c:pt>
                <c:pt idx="24">
                  <c:v>7.7</c:v>
                </c:pt>
                <c:pt idx="25">
                  <c:v>7.67</c:v>
                </c:pt>
                <c:pt idx="26">
                  <c:v>7.67</c:v>
                </c:pt>
                <c:pt idx="27">
                  <c:v>7.63</c:v>
                </c:pt>
                <c:pt idx="28">
                  <c:v>7.63</c:v>
                </c:pt>
                <c:pt idx="29">
                  <c:v>7.58</c:v>
                </c:pt>
                <c:pt idx="30">
                  <c:v>7.63</c:v>
                </c:pt>
                <c:pt idx="31">
                  <c:v>7.59</c:v>
                </c:pt>
                <c:pt idx="32">
                  <c:v>7.56</c:v>
                </c:pt>
                <c:pt idx="33">
                  <c:v>7.54</c:v>
                </c:pt>
                <c:pt idx="34">
                  <c:v>7.51</c:v>
                </c:pt>
                <c:pt idx="35">
                  <c:v>7.49</c:v>
                </c:pt>
                <c:pt idx="36">
                  <c:v>7.47</c:v>
                </c:pt>
                <c:pt idx="37">
                  <c:v>7.48</c:v>
                </c:pt>
                <c:pt idx="38">
                  <c:v>7.48</c:v>
                </c:pt>
                <c:pt idx="39">
                  <c:v>7.46</c:v>
                </c:pt>
                <c:pt idx="40">
                  <c:v>7.46</c:v>
                </c:pt>
                <c:pt idx="41">
                  <c:v>7.43</c:v>
                </c:pt>
                <c:pt idx="42">
                  <c:v>7.4</c:v>
                </c:pt>
                <c:pt idx="43">
                  <c:v>7.35</c:v>
                </c:pt>
                <c:pt idx="44">
                  <c:v>7.33</c:v>
                </c:pt>
                <c:pt idx="45">
                  <c:v>7.31</c:v>
                </c:pt>
                <c:pt idx="46">
                  <c:v>7.31</c:v>
                </c:pt>
                <c:pt idx="47">
                  <c:v>7.32</c:v>
                </c:pt>
                <c:pt idx="48">
                  <c:v>7.32</c:v>
                </c:pt>
                <c:pt idx="49">
                  <c:v>7.31</c:v>
                </c:pt>
                <c:pt idx="50">
                  <c:v>7.31</c:v>
                </c:pt>
                <c:pt idx="51">
                  <c:v>7.23</c:v>
                </c:pt>
                <c:pt idx="52">
                  <c:v>7.25</c:v>
                </c:pt>
                <c:pt idx="53">
                  <c:v>7.29</c:v>
                </c:pt>
                <c:pt idx="54">
                  <c:v>7.29</c:v>
                </c:pt>
                <c:pt idx="55">
                  <c:v>7.33</c:v>
                </c:pt>
                <c:pt idx="56">
                  <c:v>7.33</c:v>
                </c:pt>
                <c:pt idx="57">
                  <c:v>7.38</c:v>
                </c:pt>
                <c:pt idx="58">
                  <c:v>7.38</c:v>
                </c:pt>
                <c:pt idx="59">
                  <c:v>7.4</c:v>
                </c:pt>
                <c:pt idx="60">
                  <c:v>7.36</c:v>
                </c:pt>
                <c:pt idx="61">
                  <c:v>7.38</c:v>
                </c:pt>
                <c:pt idx="62">
                  <c:v>7.38</c:v>
                </c:pt>
                <c:pt idx="63">
                  <c:v>7.36</c:v>
                </c:pt>
                <c:pt idx="64">
                  <c:v>7.38</c:v>
                </c:pt>
                <c:pt idx="65">
                  <c:v>7.38</c:v>
                </c:pt>
                <c:pt idx="66">
                  <c:v>7.4</c:v>
                </c:pt>
                <c:pt idx="67">
                  <c:v>7.4</c:v>
                </c:pt>
                <c:pt idx="68">
                  <c:v>7.4</c:v>
                </c:pt>
                <c:pt idx="69">
                  <c:v>7.35</c:v>
                </c:pt>
                <c:pt idx="70">
                  <c:v>7.41</c:v>
                </c:pt>
                <c:pt idx="71">
                  <c:v>7.42</c:v>
                </c:pt>
                <c:pt idx="72">
                  <c:v>7.42</c:v>
                </c:pt>
                <c:pt idx="73">
                  <c:v>7.42</c:v>
                </c:pt>
                <c:pt idx="74">
                  <c:v>7.42</c:v>
                </c:pt>
                <c:pt idx="75">
                  <c:v>7.42</c:v>
                </c:pt>
                <c:pt idx="76">
                  <c:v>7.41</c:v>
                </c:pt>
                <c:pt idx="77">
                  <c:v>7.43</c:v>
                </c:pt>
                <c:pt idx="78">
                  <c:v>7.41</c:v>
                </c:pt>
                <c:pt idx="79">
                  <c:v>7.41</c:v>
                </c:pt>
                <c:pt idx="80">
                  <c:v>7.44</c:v>
                </c:pt>
                <c:pt idx="81">
                  <c:v>7.42</c:v>
                </c:pt>
                <c:pt idx="82">
                  <c:v>7.43</c:v>
                </c:pt>
                <c:pt idx="83">
                  <c:v>7.42</c:v>
                </c:pt>
                <c:pt idx="84">
                  <c:v>7.42</c:v>
                </c:pt>
                <c:pt idx="85">
                  <c:v>7.44</c:v>
                </c:pt>
                <c:pt idx="86">
                  <c:v>7.45</c:v>
                </c:pt>
                <c:pt idx="87">
                  <c:v>7.43</c:v>
                </c:pt>
                <c:pt idx="88">
                  <c:v>7.43</c:v>
                </c:pt>
                <c:pt idx="89">
                  <c:v>7.45</c:v>
                </c:pt>
                <c:pt idx="90">
                  <c:v>7.45</c:v>
                </c:pt>
                <c:pt idx="91">
                  <c:v>7.44</c:v>
                </c:pt>
                <c:pt idx="92">
                  <c:v>7.44</c:v>
                </c:pt>
                <c:pt idx="93">
                  <c:v>7.44</c:v>
                </c:pt>
                <c:pt idx="94">
                  <c:v>7.43</c:v>
                </c:pt>
                <c:pt idx="95">
                  <c:v>7.43</c:v>
                </c:pt>
                <c:pt idx="96">
                  <c:v>7.43</c:v>
                </c:pt>
                <c:pt idx="97">
                  <c:v>7.45</c:v>
                </c:pt>
                <c:pt idx="98">
                  <c:v>7.45</c:v>
                </c:pt>
                <c:pt idx="99">
                  <c:v>7.45</c:v>
                </c:pt>
                <c:pt idx="100">
                  <c:v>7.45</c:v>
                </c:pt>
                <c:pt idx="101">
                  <c:v>7.45</c:v>
                </c:pt>
                <c:pt idx="102">
                  <c:v>7.45</c:v>
                </c:pt>
                <c:pt idx="103">
                  <c:v>7.49</c:v>
                </c:pt>
                <c:pt idx="104">
                  <c:v>7.51</c:v>
                </c:pt>
                <c:pt idx="105">
                  <c:v>7.54</c:v>
                </c:pt>
                <c:pt idx="106">
                  <c:v>7.56</c:v>
                </c:pt>
                <c:pt idx="107">
                  <c:v>7.56</c:v>
                </c:pt>
                <c:pt idx="108">
                  <c:v>7.58</c:v>
                </c:pt>
                <c:pt idx="109">
                  <c:v>7.64</c:v>
                </c:pt>
                <c:pt idx="110">
                  <c:v>7.69</c:v>
                </c:pt>
                <c:pt idx="111">
                  <c:v>7.7</c:v>
                </c:pt>
                <c:pt idx="112">
                  <c:v>7.7</c:v>
                </c:pt>
                <c:pt idx="113">
                  <c:v>7.73</c:v>
                </c:pt>
                <c:pt idx="114">
                  <c:v>7.73</c:v>
                </c:pt>
                <c:pt idx="115">
                  <c:v>7.75</c:v>
                </c:pt>
                <c:pt idx="116">
                  <c:v>7.76</c:v>
                </c:pt>
                <c:pt idx="117">
                  <c:v>7.89</c:v>
                </c:pt>
                <c:pt idx="118">
                  <c:v>8.01</c:v>
                </c:pt>
                <c:pt idx="119">
                  <c:v>8.1199999999999992</c:v>
                </c:pt>
                <c:pt idx="120">
                  <c:v>8.18</c:v>
                </c:pt>
                <c:pt idx="121">
                  <c:v>8.26</c:v>
                </c:pt>
                <c:pt idx="122">
                  <c:v>8.4</c:v>
                </c:pt>
                <c:pt idx="123">
                  <c:v>8.5500000000000007</c:v>
                </c:pt>
                <c:pt idx="124">
                  <c:v>8.61</c:v>
                </c:pt>
                <c:pt idx="125">
                  <c:v>8.66</c:v>
                </c:pt>
                <c:pt idx="126">
                  <c:v>8.77</c:v>
                </c:pt>
                <c:pt idx="127">
                  <c:v>8.81</c:v>
                </c:pt>
                <c:pt idx="128">
                  <c:v>8.83</c:v>
                </c:pt>
                <c:pt idx="129">
                  <c:v>8.85</c:v>
                </c:pt>
                <c:pt idx="130">
                  <c:v>8.82</c:v>
                </c:pt>
                <c:pt idx="131">
                  <c:v>8.83</c:v>
                </c:pt>
                <c:pt idx="132">
                  <c:v>8.75</c:v>
                </c:pt>
                <c:pt idx="133">
                  <c:v>8.68</c:v>
                </c:pt>
                <c:pt idx="134">
                  <c:v>8.6199999999999992</c:v>
                </c:pt>
                <c:pt idx="135">
                  <c:v>8.59</c:v>
                </c:pt>
                <c:pt idx="136">
                  <c:v>8.58</c:v>
                </c:pt>
                <c:pt idx="137">
                  <c:v>8.57</c:v>
                </c:pt>
                <c:pt idx="138">
                  <c:v>8.5500000000000007</c:v>
                </c:pt>
                <c:pt idx="139">
                  <c:v>8.5299999999999994</c:v>
                </c:pt>
                <c:pt idx="140">
                  <c:v>8.5299999999999994</c:v>
                </c:pt>
                <c:pt idx="141">
                  <c:v>8.5299999999999994</c:v>
                </c:pt>
                <c:pt idx="142">
                  <c:v>8.56</c:v>
                </c:pt>
                <c:pt idx="143">
                  <c:v>8.56</c:v>
                </c:pt>
                <c:pt idx="144">
                  <c:v>8.5299999999999994</c:v>
                </c:pt>
                <c:pt idx="145">
                  <c:v>8.5500000000000007</c:v>
                </c:pt>
                <c:pt idx="146">
                  <c:v>8.52</c:v>
                </c:pt>
                <c:pt idx="147">
                  <c:v>8.48</c:v>
                </c:pt>
                <c:pt idx="148">
                  <c:v>8.4600000000000009</c:v>
                </c:pt>
                <c:pt idx="149">
                  <c:v>8.4600000000000009</c:v>
                </c:pt>
                <c:pt idx="150">
                  <c:v>8.42</c:v>
                </c:pt>
                <c:pt idx="151">
                  <c:v>8.41</c:v>
                </c:pt>
                <c:pt idx="152">
                  <c:v>8.41</c:v>
                </c:pt>
                <c:pt idx="153">
                  <c:v>8.4</c:v>
                </c:pt>
                <c:pt idx="154">
                  <c:v>8.4</c:v>
                </c:pt>
                <c:pt idx="155">
                  <c:v>8.41</c:v>
                </c:pt>
                <c:pt idx="156">
                  <c:v>8.44</c:v>
                </c:pt>
                <c:pt idx="157">
                  <c:v>8.5299999999999994</c:v>
                </c:pt>
                <c:pt idx="158">
                  <c:v>8.6300000000000008</c:v>
                </c:pt>
                <c:pt idx="159">
                  <c:v>8.73</c:v>
                </c:pt>
                <c:pt idx="160">
                  <c:v>8.8699999999999992</c:v>
                </c:pt>
                <c:pt idx="161">
                  <c:v>8.98</c:v>
                </c:pt>
                <c:pt idx="162">
                  <c:v>8.9700000000000006</c:v>
                </c:pt>
                <c:pt idx="163">
                  <c:v>9.01</c:v>
                </c:pt>
                <c:pt idx="164">
                  <c:v>9.0299999999999994</c:v>
                </c:pt>
                <c:pt idx="165">
                  <c:v>9.06</c:v>
                </c:pt>
                <c:pt idx="166">
                  <c:v>9.11</c:v>
                </c:pt>
                <c:pt idx="167">
                  <c:v>9.07</c:v>
                </c:pt>
                <c:pt idx="168">
                  <c:v>9.1</c:v>
                </c:pt>
                <c:pt idx="169">
                  <c:v>9.14</c:v>
                </c:pt>
                <c:pt idx="170">
                  <c:v>9.19</c:v>
                </c:pt>
                <c:pt idx="171">
                  <c:v>9.3699999999999992</c:v>
                </c:pt>
                <c:pt idx="172">
                  <c:v>9.42</c:v>
                </c:pt>
                <c:pt idx="173">
                  <c:v>9.4700000000000006</c:v>
                </c:pt>
                <c:pt idx="174">
                  <c:v>9.5</c:v>
                </c:pt>
                <c:pt idx="175">
                  <c:v>9.6</c:v>
                </c:pt>
                <c:pt idx="176">
                  <c:v>9.6199999999999992</c:v>
                </c:pt>
                <c:pt idx="177">
                  <c:v>9.74</c:v>
                </c:pt>
                <c:pt idx="178">
                  <c:v>9.8800000000000008</c:v>
                </c:pt>
                <c:pt idx="179">
                  <c:v>9.92</c:v>
                </c:pt>
                <c:pt idx="180">
                  <c:v>10</c:v>
                </c:pt>
                <c:pt idx="181">
                  <c:v>10.029999999999999</c:v>
                </c:pt>
                <c:pt idx="182">
                  <c:v>10.02</c:v>
                </c:pt>
                <c:pt idx="183">
                  <c:v>9.9600000000000009</c:v>
                </c:pt>
                <c:pt idx="184">
                  <c:v>9.99</c:v>
                </c:pt>
                <c:pt idx="185">
                  <c:v>9.94</c:v>
                </c:pt>
                <c:pt idx="186">
                  <c:v>9.8699999999999992</c:v>
                </c:pt>
                <c:pt idx="187">
                  <c:v>9.81</c:v>
                </c:pt>
                <c:pt idx="188">
                  <c:v>9.81</c:v>
                </c:pt>
                <c:pt idx="189">
                  <c:v>9.73</c:v>
                </c:pt>
                <c:pt idx="190">
                  <c:v>9.7200000000000006</c:v>
                </c:pt>
                <c:pt idx="191">
                  <c:v>9.69</c:v>
                </c:pt>
                <c:pt idx="192">
                  <c:v>9.6300000000000008</c:v>
                </c:pt>
                <c:pt idx="193">
                  <c:v>9.58</c:v>
                </c:pt>
                <c:pt idx="194">
                  <c:v>9.56</c:v>
                </c:pt>
                <c:pt idx="195">
                  <c:v>9.6</c:v>
                </c:pt>
                <c:pt idx="196">
                  <c:v>9.49</c:v>
                </c:pt>
                <c:pt idx="197">
                  <c:v>9.43</c:v>
                </c:pt>
                <c:pt idx="198">
                  <c:v>9.35</c:v>
                </c:pt>
                <c:pt idx="199">
                  <c:v>9.2899999999999991</c:v>
                </c:pt>
                <c:pt idx="200">
                  <c:v>9.1999999999999993</c:v>
                </c:pt>
                <c:pt idx="201">
                  <c:v>9.1300000000000008</c:v>
                </c:pt>
                <c:pt idx="202">
                  <c:v>9.07</c:v>
                </c:pt>
                <c:pt idx="203">
                  <c:v>9.02</c:v>
                </c:pt>
                <c:pt idx="204">
                  <c:v>9</c:v>
                </c:pt>
                <c:pt idx="205">
                  <c:v>8.89</c:v>
                </c:pt>
                <c:pt idx="206">
                  <c:v>8.86</c:v>
                </c:pt>
                <c:pt idx="207">
                  <c:v>8.86</c:v>
                </c:pt>
                <c:pt idx="208">
                  <c:v>8.83</c:v>
                </c:pt>
                <c:pt idx="209">
                  <c:v>8.81</c:v>
                </c:pt>
                <c:pt idx="210">
                  <c:v>8.8000000000000007</c:v>
                </c:pt>
                <c:pt idx="211">
                  <c:v>8.84</c:v>
                </c:pt>
                <c:pt idx="212">
                  <c:v>8.92</c:v>
                </c:pt>
                <c:pt idx="213">
                  <c:v>8.8800000000000008</c:v>
                </c:pt>
                <c:pt idx="214">
                  <c:v>8.92</c:v>
                </c:pt>
                <c:pt idx="215">
                  <c:v>8.92</c:v>
                </c:pt>
                <c:pt idx="216">
                  <c:v>8.89</c:v>
                </c:pt>
                <c:pt idx="217">
                  <c:v>8.89</c:v>
                </c:pt>
                <c:pt idx="218">
                  <c:v>8.9</c:v>
                </c:pt>
                <c:pt idx="219">
                  <c:v>8.8800000000000008</c:v>
                </c:pt>
                <c:pt idx="220">
                  <c:v>8.9</c:v>
                </c:pt>
                <c:pt idx="221">
                  <c:v>8.8800000000000008</c:v>
                </c:pt>
                <c:pt idx="222">
                  <c:v>8.9</c:v>
                </c:pt>
                <c:pt idx="223">
                  <c:v>8.89</c:v>
                </c:pt>
                <c:pt idx="224">
                  <c:v>8.89</c:v>
                </c:pt>
                <c:pt idx="225">
                  <c:v>8.89</c:v>
                </c:pt>
                <c:pt idx="226">
                  <c:v>8.89</c:v>
                </c:pt>
                <c:pt idx="227">
                  <c:v>8.93</c:v>
                </c:pt>
                <c:pt idx="228">
                  <c:v>8.98</c:v>
                </c:pt>
                <c:pt idx="229">
                  <c:v>9.02</c:v>
                </c:pt>
                <c:pt idx="230">
                  <c:v>9.08</c:v>
                </c:pt>
                <c:pt idx="231">
                  <c:v>9.16</c:v>
                </c:pt>
                <c:pt idx="232">
                  <c:v>9.14</c:v>
                </c:pt>
                <c:pt idx="233">
                  <c:v>9.14</c:v>
                </c:pt>
                <c:pt idx="234">
                  <c:v>9.1999999999999993</c:v>
                </c:pt>
                <c:pt idx="235">
                  <c:v>9.2100000000000009</c:v>
                </c:pt>
                <c:pt idx="236">
                  <c:v>9.2100000000000009</c:v>
                </c:pt>
                <c:pt idx="237">
                  <c:v>9.26</c:v>
                </c:pt>
                <c:pt idx="238">
                  <c:v>9.24</c:v>
                </c:pt>
                <c:pt idx="239">
                  <c:v>9.19</c:v>
                </c:pt>
                <c:pt idx="240">
                  <c:v>9.16</c:v>
                </c:pt>
                <c:pt idx="241">
                  <c:v>9.1199999999999992</c:v>
                </c:pt>
                <c:pt idx="242">
                  <c:v>9.11</c:v>
                </c:pt>
                <c:pt idx="243">
                  <c:v>9.11</c:v>
                </c:pt>
                <c:pt idx="244">
                  <c:v>9.11</c:v>
                </c:pt>
                <c:pt idx="245">
                  <c:v>9.08</c:v>
                </c:pt>
                <c:pt idx="246">
                  <c:v>9.09</c:v>
                </c:pt>
                <c:pt idx="247">
                  <c:v>9.1</c:v>
                </c:pt>
                <c:pt idx="248">
                  <c:v>9.07</c:v>
                </c:pt>
                <c:pt idx="249">
                  <c:v>9.01</c:v>
                </c:pt>
                <c:pt idx="250">
                  <c:v>9</c:v>
                </c:pt>
                <c:pt idx="251">
                  <c:v>8.9</c:v>
                </c:pt>
                <c:pt idx="252">
                  <c:v>8.86</c:v>
                </c:pt>
                <c:pt idx="253">
                  <c:v>8.83</c:v>
                </c:pt>
                <c:pt idx="254">
                  <c:v>8.81</c:v>
                </c:pt>
                <c:pt idx="255">
                  <c:v>8.75</c:v>
                </c:pt>
                <c:pt idx="256">
                  <c:v>8.77</c:v>
                </c:pt>
                <c:pt idx="257">
                  <c:v>8.75</c:v>
                </c:pt>
                <c:pt idx="258">
                  <c:v>8.75</c:v>
                </c:pt>
                <c:pt idx="259">
                  <c:v>8.75</c:v>
                </c:pt>
                <c:pt idx="260">
                  <c:v>8.6999999999999993</c:v>
                </c:pt>
                <c:pt idx="261">
                  <c:v>8.6999999999999993</c:v>
                </c:pt>
                <c:pt idx="262">
                  <c:v>8.75</c:v>
                </c:pt>
                <c:pt idx="263">
                  <c:v>8.75</c:v>
                </c:pt>
                <c:pt idx="264">
                  <c:v>8.75</c:v>
                </c:pt>
                <c:pt idx="265">
                  <c:v>8.75</c:v>
                </c:pt>
                <c:pt idx="266">
                  <c:v>8.75</c:v>
                </c:pt>
                <c:pt idx="267">
                  <c:v>8.7799999999999994</c:v>
                </c:pt>
                <c:pt idx="268">
                  <c:v>8.7799999999999994</c:v>
                </c:pt>
                <c:pt idx="269">
                  <c:v>8.7799999999999994</c:v>
                </c:pt>
                <c:pt idx="270">
                  <c:v>8.83</c:v>
                </c:pt>
                <c:pt idx="271">
                  <c:v>8.8800000000000008</c:v>
                </c:pt>
                <c:pt idx="272">
                  <c:v>8.9</c:v>
                </c:pt>
                <c:pt idx="273">
                  <c:v>8.93</c:v>
                </c:pt>
                <c:pt idx="274">
                  <c:v>8.93</c:v>
                </c:pt>
                <c:pt idx="275">
                  <c:v>8.93</c:v>
                </c:pt>
                <c:pt idx="276">
                  <c:v>8.9</c:v>
                </c:pt>
                <c:pt idx="277">
                  <c:v>8.98</c:v>
                </c:pt>
                <c:pt idx="278">
                  <c:v>9</c:v>
                </c:pt>
                <c:pt idx="279">
                  <c:v>9</c:v>
                </c:pt>
                <c:pt idx="280">
                  <c:v>9</c:v>
                </c:pt>
                <c:pt idx="281">
                  <c:v>9</c:v>
                </c:pt>
                <c:pt idx="282">
                  <c:v>9</c:v>
                </c:pt>
                <c:pt idx="283">
                  <c:v>8.9700000000000006</c:v>
                </c:pt>
                <c:pt idx="284">
                  <c:v>8.9700000000000006</c:v>
                </c:pt>
                <c:pt idx="285">
                  <c:v>8.9700000000000006</c:v>
                </c:pt>
                <c:pt idx="286">
                  <c:v>8.9</c:v>
                </c:pt>
                <c:pt idx="287">
                  <c:v>8.9499999999999993</c:v>
                </c:pt>
                <c:pt idx="288">
                  <c:v>8.9499999999999993</c:v>
                </c:pt>
                <c:pt idx="289">
                  <c:v>8.9499999999999993</c:v>
                </c:pt>
                <c:pt idx="290">
                  <c:v>8.9</c:v>
                </c:pt>
                <c:pt idx="291">
                  <c:v>8.85</c:v>
                </c:pt>
                <c:pt idx="292">
                  <c:v>8.8000000000000007</c:v>
                </c:pt>
                <c:pt idx="293">
                  <c:v>8.8000000000000007</c:v>
                </c:pt>
                <c:pt idx="294">
                  <c:v>8.8000000000000007</c:v>
                </c:pt>
                <c:pt idx="295">
                  <c:v>8.8000000000000007</c:v>
                </c:pt>
                <c:pt idx="296">
                  <c:v>8.8000000000000007</c:v>
                </c:pt>
                <c:pt idx="297">
                  <c:v>8.8000000000000007</c:v>
                </c:pt>
                <c:pt idx="298">
                  <c:v>8.7799999999999994</c:v>
                </c:pt>
                <c:pt idx="299">
                  <c:v>8.6999999999999993</c:v>
                </c:pt>
                <c:pt idx="300">
                  <c:v>8.73</c:v>
                </c:pt>
                <c:pt idx="301">
                  <c:v>8.73</c:v>
                </c:pt>
                <c:pt idx="302">
                  <c:v>8.73</c:v>
                </c:pt>
                <c:pt idx="303">
                  <c:v>8.68</c:v>
                </c:pt>
                <c:pt idx="304">
                  <c:v>8.6999999999999993</c:v>
                </c:pt>
                <c:pt idx="305">
                  <c:v>8.65</c:v>
                </c:pt>
                <c:pt idx="306">
                  <c:v>8.65</c:v>
                </c:pt>
                <c:pt idx="307">
                  <c:v>8.65</c:v>
                </c:pt>
                <c:pt idx="308">
                  <c:v>8.6999999999999993</c:v>
                </c:pt>
                <c:pt idx="309">
                  <c:v>8.6999999999999993</c:v>
                </c:pt>
                <c:pt idx="310">
                  <c:v>8.6999999999999993</c:v>
                </c:pt>
                <c:pt idx="311">
                  <c:v>8.6999999999999993</c:v>
                </c:pt>
                <c:pt idx="312">
                  <c:v>8.75</c:v>
                </c:pt>
                <c:pt idx="313">
                  <c:v>8.75</c:v>
                </c:pt>
                <c:pt idx="314">
                  <c:v>8.7799999999999994</c:v>
                </c:pt>
                <c:pt idx="315">
                  <c:v>8.7799999999999994</c:v>
                </c:pt>
                <c:pt idx="316">
                  <c:v>8.7799999999999994</c:v>
                </c:pt>
                <c:pt idx="317">
                  <c:v>8.83</c:v>
                </c:pt>
                <c:pt idx="318">
                  <c:v>8.85</c:v>
                </c:pt>
                <c:pt idx="319">
                  <c:v>8.85</c:v>
                </c:pt>
                <c:pt idx="320">
                  <c:v>8.85</c:v>
                </c:pt>
                <c:pt idx="321">
                  <c:v>8.85</c:v>
                </c:pt>
                <c:pt idx="322">
                  <c:v>8.85</c:v>
                </c:pt>
                <c:pt idx="323">
                  <c:v>8.8800000000000008</c:v>
                </c:pt>
                <c:pt idx="324">
                  <c:v>8.9499999999999993</c:v>
                </c:pt>
                <c:pt idx="325">
                  <c:v>8.93</c:v>
                </c:pt>
                <c:pt idx="326">
                  <c:v>8.9499999999999993</c:v>
                </c:pt>
                <c:pt idx="327">
                  <c:v>8.9499999999999993</c:v>
                </c:pt>
                <c:pt idx="328">
                  <c:v>8.93</c:v>
                </c:pt>
                <c:pt idx="329">
                  <c:v>8.9499999999999993</c:v>
                </c:pt>
                <c:pt idx="330">
                  <c:v>8.9499999999999993</c:v>
                </c:pt>
                <c:pt idx="331">
                  <c:v>8.93</c:v>
                </c:pt>
                <c:pt idx="332">
                  <c:v>8.93</c:v>
                </c:pt>
                <c:pt idx="333">
                  <c:v>8.8800000000000008</c:v>
                </c:pt>
                <c:pt idx="334">
                  <c:v>8.9</c:v>
                </c:pt>
                <c:pt idx="335">
                  <c:v>8.9</c:v>
                </c:pt>
                <c:pt idx="336">
                  <c:v>8.9</c:v>
                </c:pt>
                <c:pt idx="337">
                  <c:v>8.9</c:v>
                </c:pt>
                <c:pt idx="338">
                  <c:v>8.93</c:v>
                </c:pt>
                <c:pt idx="339">
                  <c:v>8.93</c:v>
                </c:pt>
                <c:pt idx="340">
                  <c:v>8.93</c:v>
                </c:pt>
                <c:pt idx="341">
                  <c:v>8.9</c:v>
                </c:pt>
                <c:pt idx="342">
                  <c:v>8.9</c:v>
                </c:pt>
                <c:pt idx="343">
                  <c:v>8.93</c:v>
                </c:pt>
                <c:pt idx="344">
                  <c:v>8.93</c:v>
                </c:pt>
                <c:pt idx="345">
                  <c:v>8.93</c:v>
                </c:pt>
                <c:pt idx="346">
                  <c:v>8.9499999999999993</c:v>
                </c:pt>
                <c:pt idx="347">
                  <c:v>8.9499999999999993</c:v>
                </c:pt>
                <c:pt idx="348">
                  <c:v>8.9499999999999993</c:v>
                </c:pt>
                <c:pt idx="349">
                  <c:v>8.9499999999999993</c:v>
                </c:pt>
                <c:pt idx="350">
                  <c:v>9</c:v>
                </c:pt>
                <c:pt idx="351">
                  <c:v>9</c:v>
                </c:pt>
                <c:pt idx="352">
                  <c:v>9.0299999999999994</c:v>
                </c:pt>
                <c:pt idx="353">
                  <c:v>8.98</c:v>
                </c:pt>
                <c:pt idx="354">
                  <c:v>9.0500000000000007</c:v>
                </c:pt>
                <c:pt idx="355">
                  <c:v>9.1300000000000008</c:v>
                </c:pt>
                <c:pt idx="356">
                  <c:v>9.15</c:v>
                </c:pt>
                <c:pt idx="357">
                  <c:v>9.15</c:v>
                </c:pt>
                <c:pt idx="358">
                  <c:v>9.15</c:v>
                </c:pt>
                <c:pt idx="359">
                  <c:v>9.15</c:v>
                </c:pt>
                <c:pt idx="360">
                  <c:v>9.15</c:v>
                </c:pt>
                <c:pt idx="361">
                  <c:v>9.23</c:v>
                </c:pt>
                <c:pt idx="362">
                  <c:v>9.23</c:v>
                </c:pt>
                <c:pt idx="363">
                  <c:v>9.25</c:v>
                </c:pt>
                <c:pt idx="364">
                  <c:v>9.2799999999999994</c:v>
                </c:pt>
                <c:pt idx="365">
                  <c:v>9.33</c:v>
                </c:pt>
                <c:pt idx="366">
                  <c:v>9.3800000000000008</c:v>
                </c:pt>
                <c:pt idx="367">
                  <c:v>9.43</c:v>
                </c:pt>
                <c:pt idx="368">
                  <c:v>9.48</c:v>
                </c:pt>
                <c:pt idx="369">
                  <c:v>9.5500000000000007</c:v>
                </c:pt>
                <c:pt idx="370">
                  <c:v>9.58</c:v>
                </c:pt>
                <c:pt idx="371">
                  <c:v>9.68</c:v>
                </c:pt>
                <c:pt idx="372">
                  <c:v>9.68</c:v>
                </c:pt>
                <c:pt idx="373">
                  <c:v>9.6999999999999993</c:v>
                </c:pt>
                <c:pt idx="374">
                  <c:v>9.73</c:v>
                </c:pt>
                <c:pt idx="375">
                  <c:v>9.6999999999999993</c:v>
                </c:pt>
                <c:pt idx="376">
                  <c:v>9.73</c:v>
                </c:pt>
                <c:pt idx="377">
                  <c:v>9.73</c:v>
                </c:pt>
                <c:pt idx="378">
                  <c:v>9.73</c:v>
                </c:pt>
                <c:pt idx="379">
                  <c:v>9.75</c:v>
                </c:pt>
                <c:pt idx="380">
                  <c:v>9.75</c:v>
                </c:pt>
                <c:pt idx="381">
                  <c:v>9.7799999999999994</c:v>
                </c:pt>
                <c:pt idx="382">
                  <c:v>9.7799999999999994</c:v>
                </c:pt>
                <c:pt idx="383">
                  <c:v>9.7799999999999994</c:v>
                </c:pt>
                <c:pt idx="384">
                  <c:v>9.8000000000000007</c:v>
                </c:pt>
                <c:pt idx="385">
                  <c:v>9.75</c:v>
                </c:pt>
                <c:pt idx="386">
                  <c:v>9.75</c:v>
                </c:pt>
                <c:pt idx="387">
                  <c:v>9.75</c:v>
                </c:pt>
                <c:pt idx="388">
                  <c:v>9.75</c:v>
                </c:pt>
                <c:pt idx="389">
                  <c:v>9.7799999999999994</c:v>
                </c:pt>
                <c:pt idx="390">
                  <c:v>9.85</c:v>
                </c:pt>
                <c:pt idx="391">
                  <c:v>9.85</c:v>
                </c:pt>
                <c:pt idx="392">
                  <c:v>9.85</c:v>
                </c:pt>
                <c:pt idx="393">
                  <c:v>9.8800000000000008</c:v>
                </c:pt>
                <c:pt idx="394">
                  <c:v>9.9</c:v>
                </c:pt>
                <c:pt idx="395">
                  <c:v>10.050000000000001</c:v>
                </c:pt>
                <c:pt idx="396">
                  <c:v>10.199999999999999</c:v>
                </c:pt>
                <c:pt idx="397">
                  <c:v>10.28</c:v>
                </c:pt>
                <c:pt idx="398">
                  <c:v>10.3</c:v>
                </c:pt>
                <c:pt idx="399">
                  <c:v>10.35</c:v>
                </c:pt>
                <c:pt idx="400">
                  <c:v>10.35</c:v>
                </c:pt>
                <c:pt idx="401">
                  <c:v>10.35</c:v>
                </c:pt>
                <c:pt idx="402">
                  <c:v>10.38</c:v>
                </c:pt>
                <c:pt idx="403">
                  <c:v>10.38</c:v>
                </c:pt>
                <c:pt idx="404">
                  <c:v>10.38</c:v>
                </c:pt>
                <c:pt idx="405">
                  <c:v>10.4</c:v>
                </c:pt>
                <c:pt idx="406">
                  <c:v>10.4</c:v>
                </c:pt>
                <c:pt idx="407">
                  <c:v>10.4</c:v>
                </c:pt>
                <c:pt idx="408">
                  <c:v>10.43</c:v>
                </c:pt>
                <c:pt idx="409">
                  <c:v>10.4</c:v>
                </c:pt>
                <c:pt idx="410">
                  <c:v>10.4</c:v>
                </c:pt>
                <c:pt idx="411">
                  <c:v>10.43</c:v>
                </c:pt>
                <c:pt idx="412">
                  <c:v>10.4</c:v>
                </c:pt>
                <c:pt idx="413">
                  <c:v>10.4</c:v>
                </c:pt>
                <c:pt idx="414">
                  <c:v>10.45</c:v>
                </c:pt>
                <c:pt idx="415">
                  <c:v>10.45</c:v>
                </c:pt>
                <c:pt idx="416">
                  <c:v>10.48</c:v>
                </c:pt>
                <c:pt idx="417">
                  <c:v>10.48</c:v>
                </c:pt>
                <c:pt idx="418">
                  <c:v>10.5</c:v>
                </c:pt>
                <c:pt idx="419">
                  <c:v>10.53</c:v>
                </c:pt>
                <c:pt idx="420">
                  <c:v>10.6</c:v>
                </c:pt>
                <c:pt idx="421">
                  <c:v>10.68</c:v>
                </c:pt>
                <c:pt idx="422">
                  <c:v>10.73</c:v>
                </c:pt>
                <c:pt idx="423">
                  <c:v>10.75</c:v>
                </c:pt>
                <c:pt idx="424">
                  <c:v>10.9</c:v>
                </c:pt>
                <c:pt idx="425">
                  <c:v>11.03</c:v>
                </c:pt>
                <c:pt idx="426">
                  <c:v>11.05</c:v>
                </c:pt>
                <c:pt idx="427">
                  <c:v>11.1</c:v>
                </c:pt>
                <c:pt idx="428">
                  <c:v>11.1</c:v>
                </c:pt>
                <c:pt idx="429">
                  <c:v>11.13</c:v>
                </c:pt>
                <c:pt idx="430">
                  <c:v>11.08</c:v>
                </c:pt>
                <c:pt idx="431">
                  <c:v>11.08</c:v>
                </c:pt>
                <c:pt idx="432">
                  <c:v>11.08</c:v>
                </c:pt>
                <c:pt idx="433">
                  <c:v>11.08</c:v>
                </c:pt>
                <c:pt idx="434">
                  <c:v>11.08</c:v>
                </c:pt>
                <c:pt idx="435">
                  <c:v>11.08</c:v>
                </c:pt>
                <c:pt idx="436">
                  <c:v>11.1</c:v>
                </c:pt>
                <c:pt idx="437">
                  <c:v>11.13</c:v>
                </c:pt>
                <c:pt idx="438">
                  <c:v>11.2</c:v>
                </c:pt>
                <c:pt idx="439">
                  <c:v>11.3</c:v>
                </c:pt>
                <c:pt idx="440">
                  <c:v>11.35</c:v>
                </c:pt>
                <c:pt idx="441">
                  <c:v>11.35</c:v>
                </c:pt>
                <c:pt idx="442">
                  <c:v>11.35</c:v>
                </c:pt>
                <c:pt idx="443">
                  <c:v>11.45</c:v>
                </c:pt>
                <c:pt idx="444">
                  <c:v>11.75</c:v>
                </c:pt>
                <c:pt idx="445">
                  <c:v>12</c:v>
                </c:pt>
                <c:pt idx="446">
                  <c:v>12.8</c:v>
                </c:pt>
                <c:pt idx="447">
                  <c:v>12.85</c:v>
                </c:pt>
                <c:pt idx="448">
                  <c:v>12.8</c:v>
                </c:pt>
                <c:pt idx="449">
                  <c:v>12.8</c:v>
                </c:pt>
                <c:pt idx="450">
                  <c:v>12.9</c:v>
                </c:pt>
                <c:pt idx="451">
                  <c:v>12.9</c:v>
                </c:pt>
                <c:pt idx="452">
                  <c:v>12.9</c:v>
                </c:pt>
                <c:pt idx="453">
                  <c:v>12.9</c:v>
                </c:pt>
                <c:pt idx="454">
                  <c:v>12.9</c:v>
                </c:pt>
                <c:pt idx="455">
                  <c:v>12.85</c:v>
                </c:pt>
                <c:pt idx="456">
                  <c:v>12.9</c:v>
                </c:pt>
                <c:pt idx="457">
                  <c:v>12.87</c:v>
                </c:pt>
                <c:pt idx="458">
                  <c:v>12.89</c:v>
                </c:pt>
                <c:pt idx="459">
                  <c:v>12.85</c:v>
                </c:pt>
                <c:pt idx="460">
                  <c:v>12.85</c:v>
                </c:pt>
                <c:pt idx="461">
                  <c:v>12.88</c:v>
                </c:pt>
                <c:pt idx="462">
                  <c:v>13.03</c:v>
                </c:pt>
                <c:pt idx="463">
                  <c:v>13.59</c:v>
                </c:pt>
                <c:pt idx="464">
                  <c:v>14</c:v>
                </c:pt>
                <c:pt idx="465">
                  <c:v>15.4</c:v>
                </c:pt>
                <c:pt idx="466">
                  <c:v>15.7</c:v>
                </c:pt>
                <c:pt idx="467">
                  <c:v>16.03</c:v>
                </c:pt>
                <c:pt idx="468">
                  <c:v>16.350000000000001</c:v>
                </c:pt>
                <c:pt idx="469">
                  <c:v>16.350000000000001</c:v>
                </c:pt>
                <c:pt idx="470">
                  <c:v>16.350000000000001</c:v>
                </c:pt>
                <c:pt idx="471">
                  <c:v>16.25</c:v>
                </c:pt>
                <c:pt idx="472">
                  <c:v>15.9</c:v>
                </c:pt>
                <c:pt idx="473">
                  <c:v>14.68</c:v>
                </c:pt>
                <c:pt idx="474">
                  <c:v>14.15</c:v>
                </c:pt>
                <c:pt idx="475">
                  <c:v>13.38</c:v>
                </c:pt>
                <c:pt idx="476">
                  <c:v>13.2</c:v>
                </c:pt>
                <c:pt idx="477">
                  <c:v>13.06</c:v>
                </c:pt>
                <c:pt idx="478">
                  <c:v>12.85</c:v>
                </c:pt>
                <c:pt idx="479">
                  <c:v>12.58</c:v>
                </c:pt>
                <c:pt idx="480">
                  <c:v>12.35</c:v>
                </c:pt>
                <c:pt idx="481">
                  <c:v>12.18</c:v>
                </c:pt>
                <c:pt idx="482">
                  <c:v>12.23</c:v>
                </c:pt>
                <c:pt idx="483">
                  <c:v>12.18</c:v>
                </c:pt>
                <c:pt idx="484">
                  <c:v>12.18</c:v>
                </c:pt>
                <c:pt idx="485">
                  <c:v>12.25</c:v>
                </c:pt>
                <c:pt idx="486">
                  <c:v>12.25</c:v>
                </c:pt>
                <c:pt idx="487">
                  <c:v>12.55</c:v>
                </c:pt>
                <c:pt idx="488">
                  <c:v>12.8</c:v>
                </c:pt>
                <c:pt idx="489">
                  <c:v>12.95</c:v>
                </c:pt>
                <c:pt idx="490">
                  <c:v>13.03</c:v>
                </c:pt>
                <c:pt idx="491">
                  <c:v>13.08</c:v>
                </c:pt>
                <c:pt idx="492">
                  <c:v>13.25</c:v>
                </c:pt>
                <c:pt idx="493">
                  <c:v>13.43</c:v>
                </c:pt>
                <c:pt idx="494">
                  <c:v>13.6</c:v>
                </c:pt>
                <c:pt idx="495">
                  <c:v>13.73</c:v>
                </c:pt>
                <c:pt idx="496">
                  <c:v>13.78</c:v>
                </c:pt>
                <c:pt idx="497">
                  <c:v>13.85</c:v>
                </c:pt>
                <c:pt idx="498">
                  <c:v>14</c:v>
                </c:pt>
                <c:pt idx="499">
                  <c:v>14.08</c:v>
                </c:pt>
                <c:pt idx="500">
                  <c:v>14.18</c:v>
                </c:pt>
                <c:pt idx="501">
                  <c:v>14.28</c:v>
                </c:pt>
                <c:pt idx="502">
                  <c:v>14.28</c:v>
                </c:pt>
                <c:pt idx="503">
                  <c:v>14.43</c:v>
                </c:pt>
                <c:pt idx="504">
                  <c:v>14.83</c:v>
                </c:pt>
                <c:pt idx="505">
                  <c:v>14.95</c:v>
                </c:pt>
                <c:pt idx="506">
                  <c:v>14.95</c:v>
                </c:pt>
                <c:pt idx="507">
                  <c:v>14.95</c:v>
                </c:pt>
                <c:pt idx="508">
                  <c:v>14.8</c:v>
                </c:pt>
                <c:pt idx="509">
                  <c:v>14.85</c:v>
                </c:pt>
                <c:pt idx="510">
                  <c:v>14.85</c:v>
                </c:pt>
                <c:pt idx="511">
                  <c:v>15.07</c:v>
                </c:pt>
                <c:pt idx="512">
                  <c:v>15</c:v>
                </c:pt>
                <c:pt idx="513">
                  <c:v>15.03</c:v>
                </c:pt>
                <c:pt idx="514">
                  <c:v>15.2</c:v>
                </c:pt>
                <c:pt idx="515">
                  <c:v>15.3</c:v>
                </c:pt>
                <c:pt idx="516">
                  <c:v>15.4</c:v>
                </c:pt>
                <c:pt idx="517">
                  <c:v>15.4</c:v>
                </c:pt>
                <c:pt idx="518">
                  <c:v>15.4</c:v>
                </c:pt>
                <c:pt idx="519">
                  <c:v>15.4</c:v>
                </c:pt>
                <c:pt idx="520">
                  <c:v>15.4</c:v>
                </c:pt>
                <c:pt idx="521">
                  <c:v>15.5</c:v>
                </c:pt>
                <c:pt idx="522">
                  <c:v>15.65</c:v>
                </c:pt>
                <c:pt idx="523">
                  <c:v>15.77</c:v>
                </c:pt>
                <c:pt idx="524">
                  <c:v>15.82</c:v>
                </c:pt>
                <c:pt idx="525">
                  <c:v>16.12</c:v>
                </c:pt>
                <c:pt idx="526">
                  <c:v>16.64</c:v>
                </c:pt>
                <c:pt idx="527">
                  <c:v>16.63</c:v>
                </c:pt>
                <c:pt idx="528">
                  <c:v>16.8</c:v>
                </c:pt>
                <c:pt idx="529">
                  <c:v>16.760000000000002</c:v>
                </c:pt>
                <c:pt idx="530">
                  <c:v>16.690000000000001</c:v>
                </c:pt>
                <c:pt idx="531">
                  <c:v>16.71</c:v>
                </c:pt>
                <c:pt idx="532">
                  <c:v>16.62</c:v>
                </c:pt>
                <c:pt idx="533">
                  <c:v>16.64</c:v>
                </c:pt>
                <c:pt idx="534">
                  <c:v>16.79</c:v>
                </c:pt>
                <c:pt idx="535">
                  <c:v>16.739999999999998</c:v>
                </c:pt>
                <c:pt idx="536">
                  <c:v>16.88</c:v>
                </c:pt>
                <c:pt idx="537">
                  <c:v>17.11</c:v>
                </c:pt>
                <c:pt idx="538">
                  <c:v>17.13</c:v>
                </c:pt>
                <c:pt idx="539">
                  <c:v>17.27</c:v>
                </c:pt>
                <c:pt idx="540">
                  <c:v>17.260000000000002</c:v>
                </c:pt>
                <c:pt idx="541">
                  <c:v>17.48</c:v>
                </c:pt>
                <c:pt idx="542">
                  <c:v>17.79</c:v>
                </c:pt>
                <c:pt idx="543">
                  <c:v>18.22</c:v>
                </c:pt>
                <c:pt idx="544">
                  <c:v>18.27</c:v>
                </c:pt>
                <c:pt idx="545">
                  <c:v>18.36</c:v>
                </c:pt>
                <c:pt idx="546">
                  <c:v>18.28</c:v>
                </c:pt>
                <c:pt idx="547">
                  <c:v>18.63</c:v>
                </c:pt>
                <c:pt idx="548">
                  <c:v>18.46</c:v>
                </c:pt>
                <c:pt idx="549">
                  <c:v>18.440000000000001</c:v>
                </c:pt>
                <c:pt idx="550">
                  <c:v>18.37</c:v>
                </c:pt>
                <c:pt idx="551">
                  <c:v>18.02</c:v>
                </c:pt>
                <c:pt idx="552">
                  <c:v>17.7</c:v>
                </c:pt>
                <c:pt idx="553">
                  <c:v>17.21</c:v>
                </c:pt>
                <c:pt idx="554">
                  <c:v>16.899999999999999</c:v>
                </c:pt>
                <c:pt idx="555">
                  <c:v>16.940000000000001</c:v>
                </c:pt>
                <c:pt idx="556">
                  <c:v>16.899999999999999</c:v>
                </c:pt>
                <c:pt idx="557">
                  <c:v>16.994999999999997</c:v>
                </c:pt>
                <c:pt idx="558">
                  <c:v>17.3</c:v>
                </c:pt>
                <c:pt idx="559">
                  <c:v>17.440000000000001</c:v>
                </c:pt>
                <c:pt idx="560">
                  <c:v>17.61</c:v>
                </c:pt>
                <c:pt idx="561">
                  <c:v>17.59</c:v>
                </c:pt>
                <c:pt idx="562">
                  <c:v>17.559999999999999</c:v>
                </c:pt>
                <c:pt idx="563">
                  <c:v>17.649999999999999</c:v>
                </c:pt>
                <c:pt idx="564">
                  <c:v>17.66</c:v>
                </c:pt>
                <c:pt idx="565">
                  <c:v>17.52</c:v>
                </c:pt>
                <c:pt idx="566">
                  <c:v>17.29</c:v>
                </c:pt>
                <c:pt idx="567">
                  <c:v>17.190000000000001</c:v>
                </c:pt>
                <c:pt idx="568">
                  <c:v>17.12</c:v>
                </c:pt>
                <c:pt idx="569">
                  <c:v>17.04</c:v>
                </c:pt>
                <c:pt idx="570">
                  <c:v>16.95</c:v>
                </c:pt>
                <c:pt idx="571">
                  <c:v>16.91</c:v>
                </c:pt>
                <c:pt idx="572">
                  <c:v>16.93</c:v>
                </c:pt>
                <c:pt idx="573">
                  <c:v>16.86</c:v>
                </c:pt>
                <c:pt idx="574">
                  <c:v>16.809999999999999</c:v>
                </c:pt>
                <c:pt idx="575">
                  <c:v>16.78</c:v>
                </c:pt>
                <c:pt idx="576">
                  <c:v>16.63</c:v>
                </c:pt>
                <c:pt idx="577">
                  <c:v>16.670000000000002</c:v>
                </c:pt>
                <c:pt idx="578">
                  <c:v>16.63</c:v>
                </c:pt>
                <c:pt idx="579">
                  <c:v>16.649999999999999</c:v>
                </c:pt>
                <c:pt idx="580">
                  <c:v>16.7</c:v>
                </c:pt>
                <c:pt idx="581">
                  <c:v>16.71</c:v>
                </c:pt>
                <c:pt idx="582">
                  <c:v>16.73</c:v>
                </c:pt>
                <c:pt idx="583">
                  <c:v>16.87</c:v>
                </c:pt>
                <c:pt idx="584">
                  <c:v>16.93</c:v>
                </c:pt>
                <c:pt idx="585">
                  <c:v>16.88</c:v>
                </c:pt>
                <c:pt idx="586">
                  <c:v>16.75</c:v>
                </c:pt>
                <c:pt idx="587">
                  <c:v>16.649999999999999</c:v>
                </c:pt>
                <c:pt idx="588">
                  <c:v>16.55</c:v>
                </c:pt>
                <c:pt idx="589">
                  <c:v>16.440000000000001</c:v>
                </c:pt>
                <c:pt idx="590">
                  <c:v>16.21</c:v>
                </c:pt>
                <c:pt idx="591">
                  <c:v>15.88</c:v>
                </c:pt>
                <c:pt idx="592">
                  <c:v>15.59</c:v>
                </c:pt>
                <c:pt idx="593">
                  <c:v>15.56</c:v>
                </c:pt>
                <c:pt idx="594">
                  <c:v>15.38</c:v>
                </c:pt>
                <c:pt idx="595">
                  <c:v>15.19</c:v>
                </c:pt>
                <c:pt idx="596">
                  <c:v>15.13</c:v>
                </c:pt>
                <c:pt idx="597">
                  <c:v>14.96</c:v>
                </c:pt>
                <c:pt idx="598">
                  <c:v>14.6</c:v>
                </c:pt>
                <c:pt idx="599">
                  <c:v>14.2</c:v>
                </c:pt>
                <c:pt idx="600">
                  <c:v>14.15</c:v>
                </c:pt>
                <c:pt idx="601">
                  <c:v>13.91</c:v>
                </c:pt>
                <c:pt idx="602">
                  <c:v>13.84</c:v>
                </c:pt>
                <c:pt idx="603">
                  <c:v>13.78</c:v>
                </c:pt>
                <c:pt idx="604">
                  <c:v>13.77</c:v>
                </c:pt>
                <c:pt idx="605">
                  <c:v>13.66</c:v>
                </c:pt>
                <c:pt idx="606">
                  <c:v>13.66</c:v>
                </c:pt>
                <c:pt idx="607">
                  <c:v>13.63</c:v>
                </c:pt>
                <c:pt idx="608">
                  <c:v>13.585000000000001</c:v>
                </c:pt>
                <c:pt idx="609">
                  <c:v>13.46</c:v>
                </c:pt>
                <c:pt idx="610">
                  <c:v>13.31</c:v>
                </c:pt>
                <c:pt idx="611">
                  <c:v>13.12</c:v>
                </c:pt>
                <c:pt idx="612">
                  <c:v>13.1</c:v>
                </c:pt>
                <c:pt idx="613">
                  <c:v>13.06</c:v>
                </c:pt>
                <c:pt idx="614">
                  <c:v>13.06</c:v>
                </c:pt>
                <c:pt idx="615">
                  <c:v>13.07</c:v>
                </c:pt>
                <c:pt idx="616">
                  <c:v>12.98</c:v>
                </c:pt>
                <c:pt idx="617">
                  <c:v>12.74</c:v>
                </c:pt>
                <c:pt idx="618">
                  <c:v>12.79</c:v>
                </c:pt>
                <c:pt idx="619">
                  <c:v>12.81</c:v>
                </c:pt>
                <c:pt idx="620">
                  <c:v>12.86</c:v>
                </c:pt>
                <c:pt idx="621">
                  <c:v>12.82</c:v>
                </c:pt>
                <c:pt idx="622">
                  <c:v>12.82</c:v>
                </c:pt>
                <c:pt idx="623">
                  <c:v>12.79</c:v>
                </c:pt>
                <c:pt idx="624">
                  <c:v>12.75</c:v>
                </c:pt>
                <c:pt idx="625">
                  <c:v>12.73</c:v>
                </c:pt>
                <c:pt idx="626">
                  <c:v>12.71</c:v>
                </c:pt>
                <c:pt idx="627">
                  <c:v>12.59</c:v>
                </c:pt>
                <c:pt idx="628">
                  <c:v>12.55</c:v>
                </c:pt>
                <c:pt idx="629">
                  <c:v>12.68</c:v>
                </c:pt>
                <c:pt idx="630">
                  <c:v>12.74</c:v>
                </c:pt>
                <c:pt idx="631">
                  <c:v>12.82</c:v>
                </c:pt>
                <c:pt idx="632">
                  <c:v>12.96</c:v>
                </c:pt>
                <c:pt idx="633">
                  <c:v>12.96</c:v>
                </c:pt>
                <c:pt idx="634">
                  <c:v>13.08</c:v>
                </c:pt>
                <c:pt idx="635">
                  <c:v>13.3</c:v>
                </c:pt>
                <c:pt idx="636">
                  <c:v>13.5</c:v>
                </c:pt>
                <c:pt idx="637">
                  <c:v>13.58</c:v>
                </c:pt>
                <c:pt idx="638">
                  <c:v>13.65</c:v>
                </c:pt>
                <c:pt idx="639">
                  <c:v>13.73</c:v>
                </c:pt>
                <c:pt idx="640">
                  <c:v>13.84</c:v>
                </c:pt>
                <c:pt idx="641">
                  <c:v>13.89</c:v>
                </c:pt>
                <c:pt idx="642">
                  <c:v>13.78</c:v>
                </c:pt>
                <c:pt idx="643">
                  <c:v>13.77</c:v>
                </c:pt>
                <c:pt idx="644">
                  <c:v>13.77</c:v>
                </c:pt>
                <c:pt idx="645">
                  <c:v>13.72</c:v>
                </c:pt>
                <c:pt idx="646">
                  <c:v>13.72</c:v>
                </c:pt>
                <c:pt idx="647">
                  <c:v>13.65</c:v>
                </c:pt>
                <c:pt idx="648">
                  <c:v>13.59</c:v>
                </c:pt>
                <c:pt idx="649">
                  <c:v>13.6</c:v>
                </c:pt>
                <c:pt idx="650">
                  <c:v>13.52</c:v>
                </c:pt>
                <c:pt idx="651">
                  <c:v>13.43</c:v>
                </c:pt>
                <c:pt idx="652">
                  <c:v>13.42</c:v>
                </c:pt>
                <c:pt idx="653">
                  <c:v>13.47</c:v>
                </c:pt>
                <c:pt idx="654">
                  <c:v>13.42</c:v>
                </c:pt>
                <c:pt idx="655">
                  <c:v>13.43</c:v>
                </c:pt>
                <c:pt idx="656">
                  <c:v>13.41</c:v>
                </c:pt>
                <c:pt idx="657">
                  <c:v>13.38</c:v>
                </c:pt>
                <c:pt idx="658">
                  <c:v>13.42</c:v>
                </c:pt>
                <c:pt idx="659">
                  <c:v>13.46</c:v>
                </c:pt>
                <c:pt idx="660">
                  <c:v>13.43</c:v>
                </c:pt>
                <c:pt idx="661">
                  <c:v>13.43</c:v>
                </c:pt>
                <c:pt idx="662">
                  <c:v>13.4</c:v>
                </c:pt>
                <c:pt idx="663">
                  <c:v>13.35</c:v>
                </c:pt>
                <c:pt idx="664">
                  <c:v>13.29</c:v>
                </c:pt>
                <c:pt idx="665">
                  <c:v>13.26</c:v>
                </c:pt>
                <c:pt idx="666">
                  <c:v>13.23</c:v>
                </c:pt>
                <c:pt idx="667">
                  <c:v>13.19</c:v>
                </c:pt>
                <c:pt idx="668">
                  <c:v>13.25</c:v>
                </c:pt>
                <c:pt idx="669">
                  <c:v>13.23</c:v>
                </c:pt>
                <c:pt idx="670">
                  <c:v>13.3</c:v>
                </c:pt>
                <c:pt idx="671">
                  <c:v>13.37</c:v>
                </c:pt>
                <c:pt idx="672">
                  <c:v>13.48</c:v>
                </c:pt>
                <c:pt idx="673">
                  <c:v>13.55</c:v>
                </c:pt>
                <c:pt idx="674">
                  <c:v>13.63</c:v>
                </c:pt>
                <c:pt idx="675">
                  <c:v>13.58</c:v>
                </c:pt>
                <c:pt idx="676">
                  <c:v>13.67</c:v>
                </c:pt>
                <c:pt idx="677">
                  <c:v>13.73</c:v>
                </c:pt>
                <c:pt idx="678">
                  <c:v>13.78</c:v>
                </c:pt>
                <c:pt idx="679">
                  <c:v>13.87</c:v>
                </c:pt>
                <c:pt idx="680">
                  <c:v>14.04</c:v>
                </c:pt>
                <c:pt idx="681">
                  <c:v>14.08</c:v>
                </c:pt>
                <c:pt idx="682">
                  <c:v>14.29</c:v>
                </c:pt>
                <c:pt idx="683">
                  <c:v>14.33</c:v>
                </c:pt>
                <c:pt idx="684">
                  <c:v>14.47</c:v>
                </c:pt>
                <c:pt idx="685">
                  <c:v>14.49</c:v>
                </c:pt>
                <c:pt idx="686">
                  <c:v>14.5</c:v>
                </c:pt>
                <c:pt idx="687">
                  <c:v>14.66</c:v>
                </c:pt>
                <c:pt idx="688">
                  <c:v>14.68</c:v>
                </c:pt>
                <c:pt idx="689">
                  <c:v>14.66</c:v>
                </c:pt>
                <c:pt idx="690">
                  <c:v>14.67</c:v>
                </c:pt>
                <c:pt idx="691">
                  <c:v>14.68</c:v>
                </c:pt>
                <c:pt idx="692">
                  <c:v>14.54</c:v>
                </c:pt>
                <c:pt idx="693">
                  <c:v>14.39</c:v>
                </c:pt>
                <c:pt idx="694">
                  <c:v>14.36</c:v>
                </c:pt>
                <c:pt idx="695">
                  <c:v>14.38</c:v>
                </c:pt>
                <c:pt idx="696">
                  <c:v>14.42</c:v>
                </c:pt>
                <c:pt idx="697">
                  <c:v>14.43</c:v>
                </c:pt>
                <c:pt idx="698">
                  <c:v>14.29</c:v>
                </c:pt>
                <c:pt idx="699">
                  <c:v>14.26</c:v>
                </c:pt>
                <c:pt idx="700">
                  <c:v>14.18</c:v>
                </c:pt>
                <c:pt idx="701">
                  <c:v>14.19</c:v>
                </c:pt>
                <c:pt idx="702">
                  <c:v>14.1</c:v>
                </c:pt>
                <c:pt idx="703">
                  <c:v>14.05</c:v>
                </c:pt>
                <c:pt idx="704">
                  <c:v>13.85</c:v>
                </c:pt>
                <c:pt idx="705">
                  <c:v>13.74</c:v>
                </c:pt>
                <c:pt idx="706">
                  <c:v>13.63</c:v>
                </c:pt>
                <c:pt idx="707">
                  <c:v>13.55</c:v>
                </c:pt>
                <c:pt idx="708">
                  <c:v>13.42</c:v>
                </c:pt>
                <c:pt idx="709">
                  <c:v>13.2</c:v>
                </c:pt>
                <c:pt idx="710">
                  <c:v>13.2</c:v>
                </c:pt>
                <c:pt idx="711">
                  <c:v>13.18</c:v>
                </c:pt>
                <c:pt idx="712">
                  <c:v>13.14</c:v>
                </c:pt>
                <c:pt idx="713">
                  <c:v>13.1</c:v>
                </c:pt>
                <c:pt idx="714">
                  <c:v>13.12</c:v>
                </c:pt>
                <c:pt idx="715">
                  <c:v>13.12</c:v>
                </c:pt>
                <c:pt idx="716">
                  <c:v>12.96</c:v>
                </c:pt>
                <c:pt idx="717">
                  <c:v>12.93</c:v>
                </c:pt>
                <c:pt idx="718">
                  <c:v>12.91</c:v>
                </c:pt>
                <c:pt idx="719">
                  <c:v>12.9</c:v>
                </c:pt>
                <c:pt idx="720">
                  <c:v>12.94</c:v>
                </c:pt>
                <c:pt idx="721">
                  <c:v>13.02</c:v>
                </c:pt>
                <c:pt idx="722">
                  <c:v>13.1</c:v>
                </c:pt>
                <c:pt idx="723">
                  <c:v>13.2</c:v>
                </c:pt>
                <c:pt idx="724">
                  <c:v>13.24</c:v>
                </c:pt>
                <c:pt idx="725">
                  <c:v>13.29</c:v>
                </c:pt>
                <c:pt idx="726">
                  <c:v>13.27</c:v>
                </c:pt>
                <c:pt idx="727">
                  <c:v>13.23</c:v>
                </c:pt>
                <c:pt idx="728">
                  <c:v>13.16</c:v>
                </c:pt>
                <c:pt idx="729">
                  <c:v>13.12</c:v>
                </c:pt>
                <c:pt idx="730">
                  <c:v>13.07</c:v>
                </c:pt>
                <c:pt idx="731">
                  <c:v>13.02</c:v>
                </c:pt>
                <c:pt idx="732">
                  <c:v>12.94</c:v>
                </c:pt>
                <c:pt idx="733">
                  <c:v>12.83</c:v>
                </c:pt>
                <c:pt idx="734">
                  <c:v>12.71</c:v>
                </c:pt>
                <c:pt idx="735">
                  <c:v>12.39</c:v>
                </c:pt>
                <c:pt idx="736">
                  <c:v>12.27</c:v>
                </c:pt>
                <c:pt idx="737">
                  <c:v>12.05</c:v>
                </c:pt>
                <c:pt idx="738">
                  <c:v>12.15</c:v>
                </c:pt>
                <c:pt idx="739">
                  <c:v>12.13</c:v>
                </c:pt>
                <c:pt idx="740">
                  <c:v>12.03</c:v>
                </c:pt>
                <c:pt idx="741">
                  <c:v>11.94</c:v>
                </c:pt>
                <c:pt idx="742">
                  <c:v>12.03</c:v>
                </c:pt>
                <c:pt idx="743">
                  <c:v>12.17</c:v>
                </c:pt>
                <c:pt idx="744">
                  <c:v>12.23</c:v>
                </c:pt>
                <c:pt idx="745">
                  <c:v>12.24</c:v>
                </c:pt>
                <c:pt idx="746">
                  <c:v>12.18</c:v>
                </c:pt>
                <c:pt idx="747">
                  <c:v>12.11</c:v>
                </c:pt>
                <c:pt idx="748">
                  <c:v>12.15</c:v>
                </c:pt>
                <c:pt idx="749">
                  <c:v>12.24</c:v>
                </c:pt>
                <c:pt idx="750">
                  <c:v>12.21</c:v>
                </c:pt>
                <c:pt idx="751">
                  <c:v>12.17</c:v>
                </c:pt>
                <c:pt idx="752">
                  <c:v>12.17</c:v>
                </c:pt>
                <c:pt idx="753">
                  <c:v>12.17</c:v>
                </c:pt>
                <c:pt idx="754">
                  <c:v>12.13</c:v>
                </c:pt>
                <c:pt idx="755">
                  <c:v>12.07</c:v>
                </c:pt>
                <c:pt idx="756">
                  <c:v>12.01</c:v>
                </c:pt>
                <c:pt idx="757">
                  <c:v>11.9</c:v>
                </c:pt>
                <c:pt idx="758">
                  <c:v>11.79</c:v>
                </c:pt>
                <c:pt idx="759">
                  <c:v>11.64</c:v>
                </c:pt>
                <c:pt idx="760">
                  <c:v>11.58</c:v>
                </c:pt>
                <c:pt idx="761">
                  <c:v>11.5</c:v>
                </c:pt>
                <c:pt idx="762">
                  <c:v>11.31</c:v>
                </c:pt>
                <c:pt idx="763">
                  <c:v>11.14</c:v>
                </c:pt>
                <c:pt idx="764">
                  <c:v>11.09</c:v>
                </c:pt>
                <c:pt idx="765">
                  <c:v>10.81</c:v>
                </c:pt>
                <c:pt idx="766">
                  <c:v>10.77</c:v>
                </c:pt>
                <c:pt idx="767">
                  <c:v>10.99</c:v>
                </c:pt>
                <c:pt idx="768">
                  <c:v>10.97</c:v>
                </c:pt>
                <c:pt idx="769">
                  <c:v>10.89</c:v>
                </c:pt>
                <c:pt idx="770">
                  <c:v>10.85</c:v>
                </c:pt>
                <c:pt idx="771">
                  <c:v>10.8</c:v>
                </c:pt>
                <c:pt idx="772">
                  <c:v>10.68</c:v>
                </c:pt>
                <c:pt idx="773">
                  <c:v>10.51</c:v>
                </c:pt>
                <c:pt idx="774">
                  <c:v>10.199999999999999</c:v>
                </c:pt>
                <c:pt idx="775">
                  <c:v>10.01</c:v>
                </c:pt>
                <c:pt idx="776">
                  <c:v>10.01</c:v>
                </c:pt>
                <c:pt idx="777">
                  <c:v>10.1</c:v>
                </c:pt>
                <c:pt idx="778">
                  <c:v>9.99</c:v>
                </c:pt>
                <c:pt idx="779">
                  <c:v>9.98</c:v>
                </c:pt>
                <c:pt idx="780">
                  <c:v>9.92</c:v>
                </c:pt>
                <c:pt idx="781">
                  <c:v>9.86</c:v>
                </c:pt>
                <c:pt idx="782">
                  <c:v>9.9</c:v>
                </c:pt>
                <c:pt idx="783">
                  <c:v>10</c:v>
                </c:pt>
                <c:pt idx="784">
                  <c:v>10.08</c:v>
                </c:pt>
                <c:pt idx="785">
                  <c:v>10.36</c:v>
                </c:pt>
                <c:pt idx="786">
                  <c:v>10.38</c:v>
                </c:pt>
                <c:pt idx="787">
                  <c:v>10.74</c:v>
                </c:pt>
                <c:pt idx="788">
                  <c:v>10.76</c:v>
                </c:pt>
                <c:pt idx="789">
                  <c:v>10.61</c:v>
                </c:pt>
                <c:pt idx="790">
                  <c:v>10.62</c:v>
                </c:pt>
                <c:pt idx="791">
                  <c:v>10.61</c:v>
                </c:pt>
                <c:pt idx="792">
                  <c:v>10.59</c:v>
                </c:pt>
                <c:pt idx="793">
                  <c:v>10.43</c:v>
                </c:pt>
                <c:pt idx="794">
                  <c:v>10.4</c:v>
                </c:pt>
                <c:pt idx="795">
                  <c:v>10.4</c:v>
                </c:pt>
                <c:pt idx="796">
                  <c:v>10.4</c:v>
                </c:pt>
                <c:pt idx="797">
                  <c:v>10.23</c:v>
                </c:pt>
                <c:pt idx="798">
                  <c:v>10.039999999999999</c:v>
                </c:pt>
                <c:pt idx="799">
                  <c:v>9.93</c:v>
                </c:pt>
                <c:pt idx="800">
                  <c:v>9.9</c:v>
                </c:pt>
                <c:pt idx="801">
                  <c:v>9.9600000000000009</c:v>
                </c:pt>
                <c:pt idx="802">
                  <c:v>10.07</c:v>
                </c:pt>
                <c:pt idx="803">
                  <c:v>10.1</c:v>
                </c:pt>
                <c:pt idx="804">
                  <c:v>10.08</c:v>
                </c:pt>
                <c:pt idx="805">
                  <c:v>9.99</c:v>
                </c:pt>
                <c:pt idx="806">
                  <c:v>9.9600000000000009</c:v>
                </c:pt>
                <c:pt idx="807">
                  <c:v>9.9499999999999993</c:v>
                </c:pt>
                <c:pt idx="808">
                  <c:v>9.89</c:v>
                </c:pt>
                <c:pt idx="809">
                  <c:v>9.83</c:v>
                </c:pt>
                <c:pt idx="810">
                  <c:v>9.81</c:v>
                </c:pt>
                <c:pt idx="811">
                  <c:v>9.64</c:v>
                </c:pt>
                <c:pt idx="812">
                  <c:v>9.5</c:v>
                </c:pt>
                <c:pt idx="813">
                  <c:v>9.3000000000000007</c:v>
                </c:pt>
                <c:pt idx="814">
                  <c:v>9.35</c:v>
                </c:pt>
                <c:pt idx="815">
                  <c:v>9.3000000000000007</c:v>
                </c:pt>
                <c:pt idx="816">
                  <c:v>9.2899999999999991</c:v>
                </c:pt>
                <c:pt idx="817">
                  <c:v>9.3699999999999992</c:v>
                </c:pt>
                <c:pt idx="818">
                  <c:v>9.32</c:v>
                </c:pt>
                <c:pt idx="819">
                  <c:v>9.2100000000000009</c:v>
                </c:pt>
                <c:pt idx="820">
                  <c:v>9.0399999999999991</c:v>
                </c:pt>
                <c:pt idx="821">
                  <c:v>9.08</c:v>
                </c:pt>
                <c:pt idx="822">
                  <c:v>9.06</c:v>
                </c:pt>
                <c:pt idx="823">
                  <c:v>9.09</c:v>
                </c:pt>
                <c:pt idx="824">
                  <c:v>9.11</c:v>
                </c:pt>
                <c:pt idx="825">
                  <c:v>9.07</c:v>
                </c:pt>
                <c:pt idx="826">
                  <c:v>9.0299999999999994</c:v>
                </c:pt>
                <c:pt idx="827">
                  <c:v>9.0500000000000007</c:v>
                </c:pt>
                <c:pt idx="828">
                  <c:v>9.0299999999999994</c:v>
                </c:pt>
                <c:pt idx="829">
                  <c:v>9.0299999999999994</c:v>
                </c:pt>
                <c:pt idx="830">
                  <c:v>9.26</c:v>
                </c:pt>
                <c:pt idx="831">
                  <c:v>9.43</c:v>
                </c:pt>
                <c:pt idx="832">
                  <c:v>10.27</c:v>
                </c:pt>
                <c:pt idx="833">
                  <c:v>10.37</c:v>
                </c:pt>
                <c:pt idx="834">
                  <c:v>10.47</c:v>
                </c:pt>
                <c:pt idx="835">
                  <c:v>10.52</c:v>
                </c:pt>
                <c:pt idx="836">
                  <c:v>10.48</c:v>
                </c:pt>
                <c:pt idx="837">
                  <c:v>10.81</c:v>
                </c:pt>
                <c:pt idx="838">
                  <c:v>10.7</c:v>
                </c:pt>
                <c:pt idx="839">
                  <c:v>10.7</c:v>
                </c:pt>
                <c:pt idx="840">
                  <c:v>10.66</c:v>
                </c:pt>
                <c:pt idx="841">
                  <c:v>10.44</c:v>
                </c:pt>
                <c:pt idx="842">
                  <c:v>10.35</c:v>
                </c:pt>
                <c:pt idx="843">
                  <c:v>10.36</c:v>
                </c:pt>
                <c:pt idx="844">
                  <c:v>10.3</c:v>
                </c:pt>
                <c:pt idx="845">
                  <c:v>10.23</c:v>
                </c:pt>
                <c:pt idx="846">
                  <c:v>10.23</c:v>
                </c:pt>
                <c:pt idx="847">
                  <c:v>10.27</c:v>
                </c:pt>
                <c:pt idx="848">
                  <c:v>10.35</c:v>
                </c:pt>
                <c:pt idx="849">
                  <c:v>10.34</c:v>
                </c:pt>
                <c:pt idx="850">
                  <c:v>10.3</c:v>
                </c:pt>
                <c:pt idx="851">
                  <c:v>10.33</c:v>
                </c:pt>
                <c:pt idx="852">
                  <c:v>10.63</c:v>
                </c:pt>
                <c:pt idx="853">
                  <c:v>10.91</c:v>
                </c:pt>
                <c:pt idx="854">
                  <c:v>10.99</c:v>
                </c:pt>
                <c:pt idx="855">
                  <c:v>11.02</c:v>
                </c:pt>
                <c:pt idx="856">
                  <c:v>11.18</c:v>
                </c:pt>
                <c:pt idx="857">
                  <c:v>11.21</c:v>
                </c:pt>
                <c:pt idx="858">
                  <c:v>11.58</c:v>
                </c:pt>
                <c:pt idx="859">
                  <c:v>11.36</c:v>
                </c:pt>
                <c:pt idx="860">
                  <c:v>10.97</c:v>
                </c:pt>
                <c:pt idx="861">
                  <c:v>10.79</c:v>
                </c:pt>
                <c:pt idx="862">
                  <c:v>10.66</c:v>
                </c:pt>
                <c:pt idx="863">
                  <c:v>10.6</c:v>
                </c:pt>
                <c:pt idx="864">
                  <c:v>10.55</c:v>
                </c:pt>
                <c:pt idx="865">
                  <c:v>10.6</c:v>
                </c:pt>
                <c:pt idx="866">
                  <c:v>10.66</c:v>
                </c:pt>
                <c:pt idx="867">
                  <c:v>10.69</c:v>
                </c:pt>
                <c:pt idx="868">
                  <c:v>10.625</c:v>
                </c:pt>
                <c:pt idx="869">
                  <c:v>10.5</c:v>
                </c:pt>
                <c:pt idx="870">
                  <c:v>10.53</c:v>
                </c:pt>
                <c:pt idx="871">
                  <c:v>10.34</c:v>
                </c:pt>
                <c:pt idx="872">
                  <c:v>10.16</c:v>
                </c:pt>
                <c:pt idx="873">
                  <c:v>9.94</c:v>
                </c:pt>
                <c:pt idx="874">
                  <c:v>9.84</c:v>
                </c:pt>
                <c:pt idx="875">
                  <c:v>9.92</c:v>
                </c:pt>
                <c:pt idx="876">
                  <c:v>9.8699999999999992</c:v>
                </c:pt>
                <c:pt idx="877">
                  <c:v>9.85</c:v>
                </c:pt>
                <c:pt idx="878">
                  <c:v>9.9600000000000009</c:v>
                </c:pt>
                <c:pt idx="879">
                  <c:v>9.92</c:v>
                </c:pt>
                <c:pt idx="880">
                  <c:v>9.99</c:v>
                </c:pt>
                <c:pt idx="881">
                  <c:v>10.050000000000001</c:v>
                </c:pt>
                <c:pt idx="882">
                  <c:v>10.19</c:v>
                </c:pt>
                <c:pt idx="883">
                  <c:v>10.19</c:v>
                </c:pt>
                <c:pt idx="884">
                  <c:v>10.3</c:v>
                </c:pt>
                <c:pt idx="885">
                  <c:v>10.28</c:v>
                </c:pt>
                <c:pt idx="886">
                  <c:v>10.32</c:v>
                </c:pt>
                <c:pt idx="887">
                  <c:v>10.4</c:v>
                </c:pt>
                <c:pt idx="888">
                  <c:v>10.52</c:v>
                </c:pt>
                <c:pt idx="889">
                  <c:v>10.58</c:v>
                </c:pt>
                <c:pt idx="890">
                  <c:v>10.58</c:v>
                </c:pt>
                <c:pt idx="891">
                  <c:v>10.51</c:v>
                </c:pt>
                <c:pt idx="892">
                  <c:v>10.35</c:v>
                </c:pt>
                <c:pt idx="893">
                  <c:v>10.4</c:v>
                </c:pt>
                <c:pt idx="894">
                  <c:v>10.39</c:v>
                </c:pt>
                <c:pt idx="895">
                  <c:v>10.38</c:v>
                </c:pt>
                <c:pt idx="896">
                  <c:v>10.44</c:v>
                </c:pt>
                <c:pt idx="897">
                  <c:v>10.46</c:v>
                </c:pt>
                <c:pt idx="898">
                  <c:v>10.49</c:v>
                </c:pt>
                <c:pt idx="899">
                  <c:v>10.44</c:v>
                </c:pt>
                <c:pt idx="900">
                  <c:v>10.57</c:v>
                </c:pt>
                <c:pt idx="901">
                  <c:v>10.71</c:v>
                </c:pt>
                <c:pt idx="902">
                  <c:v>10.67</c:v>
                </c:pt>
                <c:pt idx="903">
                  <c:v>10.65</c:v>
                </c:pt>
                <c:pt idx="904">
                  <c:v>10.53</c:v>
                </c:pt>
                <c:pt idx="905">
                  <c:v>10.4</c:v>
                </c:pt>
                <c:pt idx="906">
                  <c:v>10.4</c:v>
                </c:pt>
                <c:pt idx="907">
                  <c:v>10.42</c:v>
                </c:pt>
                <c:pt idx="908">
                  <c:v>10.38</c:v>
                </c:pt>
                <c:pt idx="909">
                  <c:v>10.33</c:v>
                </c:pt>
                <c:pt idx="910">
                  <c:v>10.28</c:v>
                </c:pt>
                <c:pt idx="911">
                  <c:v>10.220000000000001</c:v>
                </c:pt>
                <c:pt idx="912">
                  <c:v>10.119999999999999</c:v>
                </c:pt>
                <c:pt idx="913">
                  <c:v>10.24</c:v>
                </c:pt>
                <c:pt idx="914">
                  <c:v>10.31</c:v>
                </c:pt>
                <c:pt idx="915">
                  <c:v>10.39</c:v>
                </c:pt>
                <c:pt idx="916">
                  <c:v>10.44</c:v>
                </c:pt>
                <c:pt idx="917">
                  <c:v>10.46</c:v>
                </c:pt>
                <c:pt idx="918">
                  <c:v>10.71</c:v>
                </c:pt>
                <c:pt idx="919">
                  <c:v>10.725</c:v>
                </c:pt>
                <c:pt idx="920">
                  <c:v>10.8</c:v>
                </c:pt>
                <c:pt idx="921">
                  <c:v>10.81</c:v>
                </c:pt>
                <c:pt idx="922">
                  <c:v>10.71</c:v>
                </c:pt>
                <c:pt idx="923">
                  <c:v>10.6</c:v>
                </c:pt>
                <c:pt idx="924">
                  <c:v>10.55</c:v>
                </c:pt>
                <c:pt idx="925">
                  <c:v>10.56</c:v>
                </c:pt>
                <c:pt idx="926">
                  <c:v>10.69</c:v>
                </c:pt>
                <c:pt idx="927">
                  <c:v>10.78</c:v>
                </c:pt>
                <c:pt idx="928">
                  <c:v>10.91</c:v>
                </c:pt>
                <c:pt idx="929">
                  <c:v>10.86</c:v>
                </c:pt>
                <c:pt idx="930">
                  <c:v>10.98</c:v>
                </c:pt>
                <c:pt idx="931">
                  <c:v>11.22</c:v>
                </c:pt>
                <c:pt idx="932">
                  <c:v>11.19</c:v>
                </c:pt>
                <c:pt idx="933">
                  <c:v>11.07</c:v>
                </c:pt>
                <c:pt idx="934">
                  <c:v>11.11</c:v>
                </c:pt>
                <c:pt idx="935">
                  <c:v>10.99</c:v>
                </c:pt>
                <c:pt idx="936">
                  <c:v>11.03</c:v>
                </c:pt>
                <c:pt idx="937">
                  <c:v>10.97</c:v>
                </c:pt>
                <c:pt idx="938">
                  <c:v>10.93</c:v>
                </c:pt>
                <c:pt idx="939">
                  <c:v>10.69</c:v>
                </c:pt>
                <c:pt idx="940">
                  <c:v>10.5</c:v>
                </c:pt>
                <c:pt idx="941">
                  <c:v>10.48</c:v>
                </c:pt>
                <c:pt idx="942">
                  <c:v>10.199999999999999</c:v>
                </c:pt>
                <c:pt idx="943">
                  <c:v>10.039999999999999</c:v>
                </c:pt>
                <c:pt idx="944">
                  <c:v>10.19</c:v>
                </c:pt>
                <c:pt idx="945">
                  <c:v>10.07</c:v>
                </c:pt>
                <c:pt idx="946">
                  <c:v>10.029999999999999</c:v>
                </c:pt>
                <c:pt idx="947">
                  <c:v>9.82</c:v>
                </c:pt>
                <c:pt idx="948">
                  <c:v>9.8699999999999992</c:v>
                </c:pt>
                <c:pt idx="949">
                  <c:v>9.81</c:v>
                </c:pt>
                <c:pt idx="950">
                  <c:v>9.68</c:v>
                </c:pt>
                <c:pt idx="951">
                  <c:v>9.9600000000000009</c:v>
                </c:pt>
                <c:pt idx="952">
                  <c:v>10.09</c:v>
                </c:pt>
                <c:pt idx="953">
                  <c:v>10.210000000000001</c:v>
                </c:pt>
                <c:pt idx="954">
                  <c:v>10.220000000000001</c:v>
                </c:pt>
                <c:pt idx="955">
                  <c:v>10.17</c:v>
                </c:pt>
                <c:pt idx="956">
                  <c:v>10.050000000000001</c:v>
                </c:pt>
                <c:pt idx="957">
                  <c:v>10.029999999999999</c:v>
                </c:pt>
                <c:pt idx="958">
                  <c:v>10.16</c:v>
                </c:pt>
                <c:pt idx="959">
                  <c:v>10.1</c:v>
                </c:pt>
                <c:pt idx="960">
                  <c:v>9.9499999999999993</c:v>
                </c:pt>
                <c:pt idx="961">
                  <c:v>9.92</c:v>
                </c:pt>
                <c:pt idx="962">
                  <c:v>9.82</c:v>
                </c:pt>
                <c:pt idx="963">
                  <c:v>9.82</c:v>
                </c:pt>
                <c:pt idx="964">
                  <c:v>9.7899999999999991</c:v>
                </c:pt>
                <c:pt idx="965">
                  <c:v>9.7200000000000006</c:v>
                </c:pt>
                <c:pt idx="966">
                  <c:v>9.74</c:v>
                </c:pt>
                <c:pt idx="967">
                  <c:v>9.74</c:v>
                </c:pt>
                <c:pt idx="968">
                  <c:v>9.76</c:v>
                </c:pt>
                <c:pt idx="969">
                  <c:v>9.75</c:v>
                </c:pt>
                <c:pt idx="970">
                  <c:v>9.69</c:v>
                </c:pt>
                <c:pt idx="971">
                  <c:v>9.7799999999999994</c:v>
                </c:pt>
                <c:pt idx="972">
                  <c:v>9.83</c:v>
                </c:pt>
                <c:pt idx="973">
                  <c:v>9.8000000000000007</c:v>
                </c:pt>
                <c:pt idx="974">
                  <c:v>9.9</c:v>
                </c:pt>
                <c:pt idx="975">
                  <c:v>10.050000000000001</c:v>
                </c:pt>
                <c:pt idx="976">
                  <c:v>10.17</c:v>
                </c:pt>
                <c:pt idx="977">
                  <c:v>10.210000000000001</c:v>
                </c:pt>
                <c:pt idx="978">
                  <c:v>10.1</c:v>
                </c:pt>
                <c:pt idx="979">
                  <c:v>10.31</c:v>
                </c:pt>
                <c:pt idx="980">
                  <c:v>10.23</c:v>
                </c:pt>
                <c:pt idx="981">
                  <c:v>10.29</c:v>
                </c:pt>
                <c:pt idx="982">
                  <c:v>10.34</c:v>
                </c:pt>
                <c:pt idx="983">
                  <c:v>10.26</c:v>
                </c:pt>
                <c:pt idx="984">
                  <c:v>10.220000000000001</c:v>
                </c:pt>
                <c:pt idx="985">
                  <c:v>10.26</c:v>
                </c:pt>
                <c:pt idx="986">
                  <c:v>10.25</c:v>
                </c:pt>
                <c:pt idx="987">
                  <c:v>10.41</c:v>
                </c:pt>
                <c:pt idx="988">
                  <c:v>10.56</c:v>
                </c:pt>
                <c:pt idx="989">
                  <c:v>10.67</c:v>
                </c:pt>
                <c:pt idx="990">
                  <c:v>10.54</c:v>
                </c:pt>
                <c:pt idx="991">
                  <c:v>10.37</c:v>
                </c:pt>
                <c:pt idx="992">
                  <c:v>10.33</c:v>
                </c:pt>
                <c:pt idx="993">
                  <c:v>10.29</c:v>
                </c:pt>
                <c:pt idx="994">
                  <c:v>10.1</c:v>
                </c:pt>
                <c:pt idx="995">
                  <c:v>10.119999999999999</c:v>
                </c:pt>
                <c:pt idx="996">
                  <c:v>10.16</c:v>
                </c:pt>
                <c:pt idx="997">
                  <c:v>10.15</c:v>
                </c:pt>
                <c:pt idx="998">
                  <c:v>10.06</c:v>
                </c:pt>
                <c:pt idx="999">
                  <c:v>10.11</c:v>
                </c:pt>
                <c:pt idx="1000">
                  <c:v>9.99</c:v>
                </c:pt>
                <c:pt idx="1001">
                  <c:v>9.98</c:v>
                </c:pt>
                <c:pt idx="1002">
                  <c:v>9.84</c:v>
                </c:pt>
                <c:pt idx="1003">
                  <c:v>10.08</c:v>
                </c:pt>
                <c:pt idx="1004">
                  <c:v>10.050000000000001</c:v>
                </c:pt>
                <c:pt idx="1005">
                  <c:v>10.29</c:v>
                </c:pt>
                <c:pt idx="1006">
                  <c:v>10.24</c:v>
                </c:pt>
                <c:pt idx="1007">
                  <c:v>10.19</c:v>
                </c:pt>
                <c:pt idx="1008">
                  <c:v>10.130000000000001</c:v>
                </c:pt>
                <c:pt idx="1009">
                  <c:v>10.16</c:v>
                </c:pt>
                <c:pt idx="1010">
                  <c:v>10.220000000000001</c:v>
                </c:pt>
                <c:pt idx="1011">
                  <c:v>10.08</c:v>
                </c:pt>
                <c:pt idx="1012">
                  <c:v>10.220000000000001</c:v>
                </c:pt>
                <c:pt idx="1013">
                  <c:v>10.24</c:v>
                </c:pt>
                <c:pt idx="1014">
                  <c:v>10.17</c:v>
                </c:pt>
                <c:pt idx="1015">
                  <c:v>10.130000000000001</c:v>
                </c:pt>
                <c:pt idx="1016">
                  <c:v>10.09</c:v>
                </c:pt>
                <c:pt idx="1017">
                  <c:v>10.02</c:v>
                </c:pt>
                <c:pt idx="1018">
                  <c:v>9.93</c:v>
                </c:pt>
                <c:pt idx="1019">
                  <c:v>9.9</c:v>
                </c:pt>
                <c:pt idx="1020">
                  <c:v>9.81</c:v>
                </c:pt>
                <c:pt idx="1021">
                  <c:v>9.56</c:v>
                </c:pt>
                <c:pt idx="1022">
                  <c:v>9.64</c:v>
                </c:pt>
                <c:pt idx="1023">
                  <c:v>9.68</c:v>
                </c:pt>
                <c:pt idx="1024">
                  <c:v>9.56</c:v>
                </c:pt>
                <c:pt idx="1025">
                  <c:v>9.6300000000000008</c:v>
                </c:pt>
                <c:pt idx="1026">
                  <c:v>9.75</c:v>
                </c:pt>
                <c:pt idx="1027">
                  <c:v>9.61</c:v>
                </c:pt>
                <c:pt idx="1028">
                  <c:v>9.56</c:v>
                </c:pt>
                <c:pt idx="1029">
                  <c:v>9.36</c:v>
                </c:pt>
                <c:pt idx="1030">
                  <c:v>9.25</c:v>
                </c:pt>
                <c:pt idx="1031">
                  <c:v>9.2899999999999991</c:v>
                </c:pt>
                <c:pt idx="1032">
                  <c:v>9.4</c:v>
                </c:pt>
                <c:pt idx="1033">
                  <c:v>9.49</c:v>
                </c:pt>
                <c:pt idx="1034">
                  <c:v>9.5</c:v>
                </c:pt>
                <c:pt idx="1035">
                  <c:v>9.59</c:v>
                </c:pt>
                <c:pt idx="1036">
                  <c:v>9.52</c:v>
                </c:pt>
                <c:pt idx="1037">
                  <c:v>9.49</c:v>
                </c:pt>
                <c:pt idx="1038">
                  <c:v>9.48</c:v>
                </c:pt>
                <c:pt idx="1039">
                  <c:v>9.4700000000000006</c:v>
                </c:pt>
                <c:pt idx="1040">
                  <c:v>9.5299999999999994</c:v>
                </c:pt>
                <c:pt idx="1041">
                  <c:v>9.4700000000000006</c:v>
                </c:pt>
                <c:pt idx="1042">
                  <c:v>9.4700000000000006</c:v>
                </c:pt>
                <c:pt idx="1043">
                  <c:v>9.5</c:v>
                </c:pt>
                <c:pt idx="1044">
                  <c:v>9.4700000000000006</c:v>
                </c:pt>
                <c:pt idx="1045">
                  <c:v>9.4499999999999993</c:v>
                </c:pt>
                <c:pt idx="1046">
                  <c:v>9.48</c:v>
                </c:pt>
                <c:pt idx="1047">
                  <c:v>9.66</c:v>
                </c:pt>
                <c:pt idx="1048">
                  <c:v>9.65</c:v>
                </c:pt>
                <c:pt idx="1049">
                  <c:v>9.67</c:v>
                </c:pt>
                <c:pt idx="1050">
                  <c:v>9.6199999999999992</c:v>
                </c:pt>
                <c:pt idx="1051">
                  <c:v>9.64</c:v>
                </c:pt>
                <c:pt idx="1052">
                  <c:v>9.5399999999999991</c:v>
                </c:pt>
                <c:pt idx="1053">
                  <c:v>9.5</c:v>
                </c:pt>
                <c:pt idx="1054">
                  <c:v>9.44</c:v>
                </c:pt>
                <c:pt idx="1055">
                  <c:v>9.27</c:v>
                </c:pt>
                <c:pt idx="1056">
                  <c:v>9.19</c:v>
                </c:pt>
                <c:pt idx="1057">
                  <c:v>9.17</c:v>
                </c:pt>
                <c:pt idx="1058">
                  <c:v>9.15</c:v>
                </c:pt>
                <c:pt idx="1059">
                  <c:v>9.14</c:v>
                </c:pt>
                <c:pt idx="1060">
                  <c:v>9.02</c:v>
                </c:pt>
                <c:pt idx="1061">
                  <c:v>8.9499999999999993</c:v>
                </c:pt>
                <c:pt idx="1062">
                  <c:v>8.92</c:v>
                </c:pt>
                <c:pt idx="1063">
                  <c:v>8.8699999999999992</c:v>
                </c:pt>
                <c:pt idx="1064">
                  <c:v>8.82</c:v>
                </c:pt>
                <c:pt idx="1065">
                  <c:v>8.82</c:v>
                </c:pt>
                <c:pt idx="1066">
                  <c:v>8.91</c:v>
                </c:pt>
                <c:pt idx="1067">
                  <c:v>8.7799999999999994</c:v>
                </c:pt>
                <c:pt idx="1068">
                  <c:v>8.76</c:v>
                </c:pt>
                <c:pt idx="1069">
                  <c:v>8.69</c:v>
                </c:pt>
                <c:pt idx="1070">
                  <c:v>8.6300000000000008</c:v>
                </c:pt>
                <c:pt idx="1071">
                  <c:v>8.6999999999999993</c:v>
                </c:pt>
                <c:pt idx="1072">
                  <c:v>8.6199999999999992</c:v>
                </c:pt>
                <c:pt idx="1073">
                  <c:v>8.5299999999999994</c:v>
                </c:pt>
                <c:pt idx="1074">
                  <c:v>8.49</c:v>
                </c:pt>
                <c:pt idx="1075">
                  <c:v>8.35</c:v>
                </c:pt>
                <c:pt idx="1076">
                  <c:v>8.24</c:v>
                </c:pt>
                <c:pt idx="1077">
                  <c:v>8.23</c:v>
                </c:pt>
                <c:pt idx="1078">
                  <c:v>8.4499999999999993</c:v>
                </c:pt>
                <c:pt idx="1079">
                  <c:v>8.56</c:v>
                </c:pt>
                <c:pt idx="1080">
                  <c:v>8.68</c:v>
                </c:pt>
                <c:pt idx="1081">
                  <c:v>8.67</c:v>
                </c:pt>
                <c:pt idx="1082">
                  <c:v>8.73</c:v>
                </c:pt>
                <c:pt idx="1083">
                  <c:v>8.82</c:v>
                </c:pt>
                <c:pt idx="1084">
                  <c:v>8.83</c:v>
                </c:pt>
                <c:pt idx="1085">
                  <c:v>8.85</c:v>
                </c:pt>
                <c:pt idx="1086">
                  <c:v>8.8800000000000008</c:v>
                </c:pt>
                <c:pt idx="1087">
                  <c:v>9.0299999999999994</c:v>
                </c:pt>
                <c:pt idx="1088">
                  <c:v>8.98</c:v>
                </c:pt>
                <c:pt idx="1089">
                  <c:v>8.9600000000000009</c:v>
                </c:pt>
                <c:pt idx="1090">
                  <c:v>8.84</c:v>
                </c:pt>
                <c:pt idx="1091">
                  <c:v>8.76</c:v>
                </c:pt>
                <c:pt idx="1092">
                  <c:v>8.85</c:v>
                </c:pt>
                <c:pt idx="1093">
                  <c:v>8.84</c:v>
                </c:pt>
                <c:pt idx="1094">
                  <c:v>8.75</c:v>
                </c:pt>
                <c:pt idx="1095">
                  <c:v>8.64</c:v>
                </c:pt>
                <c:pt idx="1096">
                  <c:v>8.5299999999999994</c:v>
                </c:pt>
                <c:pt idx="1097">
                  <c:v>8.6</c:v>
                </c:pt>
                <c:pt idx="1098">
                  <c:v>8.59</c:v>
                </c:pt>
                <c:pt idx="1099">
                  <c:v>8.5399999999999991</c:v>
                </c:pt>
                <c:pt idx="1100">
                  <c:v>8.48</c:v>
                </c:pt>
                <c:pt idx="1101">
                  <c:v>8.43</c:v>
                </c:pt>
                <c:pt idx="1102">
                  <c:v>8.2899999999999991</c:v>
                </c:pt>
                <c:pt idx="1103">
                  <c:v>8.1300000000000008</c:v>
                </c:pt>
                <c:pt idx="1104">
                  <c:v>8.09</c:v>
                </c:pt>
                <c:pt idx="1105">
                  <c:v>8.08</c:v>
                </c:pt>
                <c:pt idx="1106">
                  <c:v>8.0500000000000007</c:v>
                </c:pt>
                <c:pt idx="1107">
                  <c:v>8.06</c:v>
                </c:pt>
                <c:pt idx="1108">
                  <c:v>7.96</c:v>
                </c:pt>
                <c:pt idx="1109">
                  <c:v>7.87</c:v>
                </c:pt>
                <c:pt idx="1110">
                  <c:v>8.01</c:v>
                </c:pt>
                <c:pt idx="1111">
                  <c:v>7.94</c:v>
                </c:pt>
                <c:pt idx="1112">
                  <c:v>7.84</c:v>
                </c:pt>
                <c:pt idx="1113">
                  <c:v>7.89</c:v>
                </c:pt>
                <c:pt idx="1114">
                  <c:v>8.02</c:v>
                </c:pt>
                <c:pt idx="1115">
                  <c:v>7.93</c:v>
                </c:pt>
                <c:pt idx="1116">
                  <c:v>8.01</c:v>
                </c:pt>
                <c:pt idx="1117">
                  <c:v>8.06</c:v>
                </c:pt>
                <c:pt idx="1118">
                  <c:v>8.23</c:v>
                </c:pt>
                <c:pt idx="1119">
                  <c:v>8.2100000000000009</c:v>
                </c:pt>
                <c:pt idx="1120">
                  <c:v>8.2899999999999991</c:v>
                </c:pt>
                <c:pt idx="1121">
                  <c:v>8.32</c:v>
                </c:pt>
                <c:pt idx="1122">
                  <c:v>8.32</c:v>
                </c:pt>
                <c:pt idx="1123">
                  <c:v>8.2899999999999991</c:v>
                </c:pt>
                <c:pt idx="1124">
                  <c:v>8.34</c:v>
                </c:pt>
                <c:pt idx="1125">
                  <c:v>8.23</c:v>
                </c:pt>
                <c:pt idx="1126">
                  <c:v>8.19</c:v>
                </c:pt>
                <c:pt idx="1127">
                  <c:v>8.1350000000000016</c:v>
                </c:pt>
                <c:pt idx="1128">
                  <c:v>8.07</c:v>
                </c:pt>
                <c:pt idx="1129">
                  <c:v>8.0399999999999991</c:v>
                </c:pt>
                <c:pt idx="1130">
                  <c:v>8</c:v>
                </c:pt>
                <c:pt idx="1131">
                  <c:v>7.86</c:v>
                </c:pt>
                <c:pt idx="1132">
                  <c:v>7.8</c:v>
                </c:pt>
                <c:pt idx="1133">
                  <c:v>7.75</c:v>
                </c:pt>
                <c:pt idx="1134">
                  <c:v>7.65</c:v>
                </c:pt>
                <c:pt idx="1135">
                  <c:v>7.53</c:v>
                </c:pt>
                <c:pt idx="1136">
                  <c:v>7.44</c:v>
                </c:pt>
                <c:pt idx="1137">
                  <c:v>7.47</c:v>
                </c:pt>
                <c:pt idx="1138">
                  <c:v>7.57</c:v>
                </c:pt>
                <c:pt idx="1139">
                  <c:v>7.5</c:v>
                </c:pt>
                <c:pt idx="1140">
                  <c:v>7.53</c:v>
                </c:pt>
                <c:pt idx="1141">
                  <c:v>7.57</c:v>
                </c:pt>
                <c:pt idx="1142">
                  <c:v>7.45</c:v>
                </c:pt>
                <c:pt idx="1143">
                  <c:v>7.38</c:v>
                </c:pt>
                <c:pt idx="1144">
                  <c:v>7.43</c:v>
                </c:pt>
                <c:pt idx="1145">
                  <c:v>7.42</c:v>
                </c:pt>
                <c:pt idx="1146">
                  <c:v>7.42</c:v>
                </c:pt>
                <c:pt idx="1147">
                  <c:v>7.52</c:v>
                </c:pt>
                <c:pt idx="1148">
                  <c:v>7.5</c:v>
                </c:pt>
                <c:pt idx="1149">
                  <c:v>7.47</c:v>
                </c:pt>
                <c:pt idx="1150">
                  <c:v>7.48</c:v>
                </c:pt>
                <c:pt idx="1151">
                  <c:v>7.38</c:v>
                </c:pt>
                <c:pt idx="1152">
                  <c:v>7.34</c:v>
                </c:pt>
                <c:pt idx="1153">
                  <c:v>7.23</c:v>
                </c:pt>
                <c:pt idx="1154">
                  <c:v>7.19</c:v>
                </c:pt>
                <c:pt idx="1155">
                  <c:v>7.16</c:v>
                </c:pt>
                <c:pt idx="1156">
                  <c:v>7.2</c:v>
                </c:pt>
                <c:pt idx="1157">
                  <c:v>7.25</c:v>
                </c:pt>
                <c:pt idx="1158">
                  <c:v>7.21</c:v>
                </c:pt>
                <c:pt idx="1159">
                  <c:v>7.17</c:v>
                </c:pt>
                <c:pt idx="1160">
                  <c:v>7.1</c:v>
                </c:pt>
                <c:pt idx="1161">
                  <c:v>6.97</c:v>
                </c:pt>
                <c:pt idx="1162">
                  <c:v>6.93</c:v>
                </c:pt>
                <c:pt idx="1163">
                  <c:v>6.82</c:v>
                </c:pt>
                <c:pt idx="1164">
                  <c:v>6.96</c:v>
                </c:pt>
                <c:pt idx="1165">
                  <c:v>6.95</c:v>
                </c:pt>
                <c:pt idx="1166">
                  <c:v>6.89</c:v>
                </c:pt>
                <c:pt idx="1167">
                  <c:v>6.87</c:v>
                </c:pt>
                <c:pt idx="1168">
                  <c:v>6.81</c:v>
                </c:pt>
                <c:pt idx="1169">
                  <c:v>6.74</c:v>
                </c:pt>
                <c:pt idx="1170">
                  <c:v>6.86</c:v>
                </c:pt>
                <c:pt idx="1171">
                  <c:v>7.11</c:v>
                </c:pt>
                <c:pt idx="1172">
                  <c:v>7.12</c:v>
                </c:pt>
                <c:pt idx="1173">
                  <c:v>7.08</c:v>
                </c:pt>
                <c:pt idx="1174">
                  <c:v>7.31</c:v>
                </c:pt>
                <c:pt idx="1175">
                  <c:v>7.25</c:v>
                </c:pt>
                <c:pt idx="1176">
                  <c:v>7.14</c:v>
                </c:pt>
                <c:pt idx="1177">
                  <c:v>7.17</c:v>
                </c:pt>
                <c:pt idx="1178">
                  <c:v>7.15</c:v>
                </c:pt>
                <c:pt idx="1179">
                  <c:v>7.23</c:v>
                </c:pt>
                <c:pt idx="1180">
                  <c:v>6.99</c:v>
                </c:pt>
                <c:pt idx="1181">
                  <c:v>7.05</c:v>
                </c:pt>
                <c:pt idx="1182">
                  <c:v>6.97</c:v>
                </c:pt>
                <c:pt idx="1183">
                  <c:v>6.97</c:v>
                </c:pt>
                <c:pt idx="1184">
                  <c:v>7.21</c:v>
                </c:pt>
                <c:pt idx="1185">
                  <c:v>7.11</c:v>
                </c:pt>
                <c:pt idx="1186">
                  <c:v>7.32</c:v>
                </c:pt>
                <c:pt idx="1187">
                  <c:v>7.51</c:v>
                </c:pt>
                <c:pt idx="1188">
                  <c:v>7.63</c:v>
                </c:pt>
                <c:pt idx="1189">
                  <c:v>7.76</c:v>
                </c:pt>
                <c:pt idx="1190">
                  <c:v>7.8</c:v>
                </c:pt>
                <c:pt idx="1191">
                  <c:v>8.0399999999999991</c:v>
                </c:pt>
                <c:pt idx="1192">
                  <c:v>8.4700000000000006</c:v>
                </c:pt>
                <c:pt idx="1193">
                  <c:v>8.26</c:v>
                </c:pt>
                <c:pt idx="1194">
                  <c:v>8.49</c:v>
                </c:pt>
                <c:pt idx="1195">
                  <c:v>8.32</c:v>
                </c:pt>
                <c:pt idx="1196">
                  <c:v>8.5299999999999994</c:v>
                </c:pt>
                <c:pt idx="1197">
                  <c:v>8.77</c:v>
                </c:pt>
                <c:pt idx="1198">
                  <c:v>8.56</c:v>
                </c:pt>
                <c:pt idx="1199">
                  <c:v>8.5299999999999994</c:v>
                </c:pt>
                <c:pt idx="1200">
                  <c:v>8.5500000000000007</c:v>
                </c:pt>
                <c:pt idx="1201">
                  <c:v>8.25</c:v>
                </c:pt>
                <c:pt idx="1202">
                  <c:v>8.33</c:v>
                </c:pt>
                <c:pt idx="1203">
                  <c:v>8.4600000000000009</c:v>
                </c:pt>
                <c:pt idx="1204">
                  <c:v>8.57</c:v>
                </c:pt>
                <c:pt idx="1205">
                  <c:v>8.68</c:v>
                </c:pt>
                <c:pt idx="1206">
                  <c:v>8.7200000000000006</c:v>
                </c:pt>
                <c:pt idx="1207">
                  <c:v>8.5299999999999994</c:v>
                </c:pt>
                <c:pt idx="1208">
                  <c:v>8.57</c:v>
                </c:pt>
                <c:pt idx="1209">
                  <c:v>8.3800000000000008</c:v>
                </c:pt>
                <c:pt idx="1210">
                  <c:v>8.57</c:v>
                </c:pt>
                <c:pt idx="1211">
                  <c:v>8.5399999999999991</c:v>
                </c:pt>
                <c:pt idx="1212">
                  <c:v>8.56</c:v>
                </c:pt>
                <c:pt idx="1213">
                  <c:v>8.48</c:v>
                </c:pt>
                <c:pt idx="1214">
                  <c:v>8.51</c:v>
                </c:pt>
                <c:pt idx="1215">
                  <c:v>8.66</c:v>
                </c:pt>
                <c:pt idx="1216">
                  <c:v>8.73</c:v>
                </c:pt>
                <c:pt idx="1217">
                  <c:v>8.82</c:v>
                </c:pt>
                <c:pt idx="1218">
                  <c:v>8.89</c:v>
                </c:pt>
                <c:pt idx="1219">
                  <c:v>8.93</c:v>
                </c:pt>
                <c:pt idx="1220">
                  <c:v>8.85</c:v>
                </c:pt>
                <c:pt idx="1221">
                  <c:v>9.0299999999999994</c:v>
                </c:pt>
                <c:pt idx="1222">
                  <c:v>9.0500000000000007</c:v>
                </c:pt>
                <c:pt idx="1223">
                  <c:v>9.19</c:v>
                </c:pt>
                <c:pt idx="1224">
                  <c:v>9.19</c:v>
                </c:pt>
                <c:pt idx="1225">
                  <c:v>9.25</c:v>
                </c:pt>
                <c:pt idx="1226">
                  <c:v>9.23</c:v>
                </c:pt>
                <c:pt idx="1227">
                  <c:v>9.15</c:v>
                </c:pt>
                <c:pt idx="1228">
                  <c:v>9.25</c:v>
                </c:pt>
                <c:pt idx="1229">
                  <c:v>9.18</c:v>
                </c:pt>
                <c:pt idx="1230">
                  <c:v>9.18</c:v>
                </c:pt>
                <c:pt idx="1231">
                  <c:v>9.2200000000000006</c:v>
                </c:pt>
                <c:pt idx="1232">
                  <c:v>9.19</c:v>
                </c:pt>
                <c:pt idx="1233">
                  <c:v>9.0500000000000007</c:v>
                </c:pt>
                <c:pt idx="1234">
                  <c:v>9.1300000000000008</c:v>
                </c:pt>
                <c:pt idx="1235">
                  <c:v>8.94</c:v>
                </c:pt>
                <c:pt idx="1236">
                  <c:v>8.8000000000000007</c:v>
                </c:pt>
                <c:pt idx="1237">
                  <c:v>8.84</c:v>
                </c:pt>
                <c:pt idx="1238">
                  <c:v>8.73</c:v>
                </c:pt>
                <c:pt idx="1239">
                  <c:v>8.5299999999999994</c:v>
                </c:pt>
                <c:pt idx="1240">
                  <c:v>8.6199999999999992</c:v>
                </c:pt>
                <c:pt idx="1241">
                  <c:v>8.3800000000000008</c:v>
                </c:pt>
                <c:pt idx="1242">
                  <c:v>8.4</c:v>
                </c:pt>
                <c:pt idx="1243">
                  <c:v>8.3800000000000008</c:v>
                </c:pt>
                <c:pt idx="1244">
                  <c:v>8.41</c:v>
                </c:pt>
                <c:pt idx="1245">
                  <c:v>8.3699999999999992</c:v>
                </c:pt>
                <c:pt idx="1246">
                  <c:v>8.24</c:v>
                </c:pt>
                <c:pt idx="1247">
                  <c:v>8.26</c:v>
                </c:pt>
                <c:pt idx="1248">
                  <c:v>8.27</c:v>
                </c:pt>
                <c:pt idx="1249">
                  <c:v>7.87</c:v>
                </c:pt>
                <c:pt idx="1250">
                  <c:v>7.83</c:v>
                </c:pt>
                <c:pt idx="1251">
                  <c:v>7.85</c:v>
                </c:pt>
                <c:pt idx="1252">
                  <c:v>7.71</c:v>
                </c:pt>
                <c:pt idx="1253">
                  <c:v>7.51</c:v>
                </c:pt>
                <c:pt idx="1254">
                  <c:v>7.55</c:v>
                </c:pt>
                <c:pt idx="1255">
                  <c:v>7.53</c:v>
                </c:pt>
                <c:pt idx="1256">
                  <c:v>7.53</c:v>
                </c:pt>
                <c:pt idx="1257">
                  <c:v>7.63</c:v>
                </c:pt>
                <c:pt idx="1258">
                  <c:v>7.41</c:v>
                </c:pt>
                <c:pt idx="1259">
                  <c:v>7.6</c:v>
                </c:pt>
                <c:pt idx="1260">
                  <c:v>7.79</c:v>
                </c:pt>
                <c:pt idx="1261">
                  <c:v>7.82</c:v>
                </c:pt>
                <c:pt idx="1262">
                  <c:v>7.8</c:v>
                </c:pt>
                <c:pt idx="1263">
                  <c:v>7.94</c:v>
                </c:pt>
                <c:pt idx="1264">
                  <c:v>7.88</c:v>
                </c:pt>
                <c:pt idx="1265">
                  <c:v>7.76</c:v>
                </c:pt>
                <c:pt idx="1266">
                  <c:v>7.63</c:v>
                </c:pt>
                <c:pt idx="1267">
                  <c:v>7.6</c:v>
                </c:pt>
                <c:pt idx="1268">
                  <c:v>7.57</c:v>
                </c:pt>
                <c:pt idx="1269">
                  <c:v>7.62</c:v>
                </c:pt>
                <c:pt idx="1270">
                  <c:v>7.57</c:v>
                </c:pt>
                <c:pt idx="1271">
                  <c:v>7.5</c:v>
                </c:pt>
                <c:pt idx="1272">
                  <c:v>7.38</c:v>
                </c:pt>
                <c:pt idx="1273">
                  <c:v>7.45</c:v>
                </c:pt>
                <c:pt idx="1274">
                  <c:v>7.44</c:v>
                </c:pt>
                <c:pt idx="1275">
                  <c:v>7.37</c:v>
                </c:pt>
                <c:pt idx="1276">
                  <c:v>7.35</c:v>
                </c:pt>
                <c:pt idx="1277">
                  <c:v>7.35</c:v>
                </c:pt>
                <c:pt idx="1278">
                  <c:v>7.33</c:v>
                </c:pt>
                <c:pt idx="1279">
                  <c:v>7.18</c:v>
                </c:pt>
                <c:pt idx="1280">
                  <c:v>7.15</c:v>
                </c:pt>
                <c:pt idx="1281">
                  <c:v>7.23</c:v>
                </c:pt>
                <c:pt idx="1282">
                  <c:v>7.11</c:v>
                </c:pt>
                <c:pt idx="1283">
                  <c:v>7.02</c:v>
                </c:pt>
                <c:pt idx="1284">
                  <c:v>7.08</c:v>
                </c:pt>
                <c:pt idx="1285">
                  <c:v>7.02</c:v>
                </c:pt>
                <c:pt idx="1286">
                  <c:v>7</c:v>
                </c:pt>
                <c:pt idx="1287">
                  <c:v>7.02</c:v>
                </c:pt>
                <c:pt idx="1288">
                  <c:v>7.02</c:v>
                </c:pt>
                <c:pt idx="1289">
                  <c:v>6.94</c:v>
                </c:pt>
                <c:pt idx="1290">
                  <c:v>7.32</c:v>
                </c:pt>
                <c:pt idx="1291">
                  <c:v>7.41</c:v>
                </c:pt>
                <c:pt idx="1292">
                  <c:v>7.38</c:v>
                </c:pt>
                <c:pt idx="1293">
                  <c:v>7.83</c:v>
                </c:pt>
                <c:pt idx="1294">
                  <c:v>7.81</c:v>
                </c:pt>
                <c:pt idx="1295">
                  <c:v>7.69</c:v>
                </c:pt>
                <c:pt idx="1296">
                  <c:v>7.78</c:v>
                </c:pt>
                <c:pt idx="1297">
                  <c:v>8.0500000000000007</c:v>
                </c:pt>
                <c:pt idx="1298">
                  <c:v>7.95</c:v>
                </c:pt>
                <c:pt idx="1299">
                  <c:v>7.92</c:v>
                </c:pt>
                <c:pt idx="1300">
                  <c:v>7.99</c:v>
                </c:pt>
                <c:pt idx="1301">
                  <c:v>8.24</c:v>
                </c:pt>
                <c:pt idx="1302">
                  <c:v>8.08</c:v>
                </c:pt>
                <c:pt idx="1303">
                  <c:v>8.01</c:v>
                </c:pt>
                <c:pt idx="1304">
                  <c:v>8.0299999999999994</c:v>
                </c:pt>
                <c:pt idx="1305">
                  <c:v>8.3000000000000007</c:v>
                </c:pt>
                <c:pt idx="1306">
                  <c:v>8.39</c:v>
                </c:pt>
                <c:pt idx="1307">
                  <c:v>8.3000000000000007</c:v>
                </c:pt>
                <c:pt idx="1308">
                  <c:v>8.2899999999999991</c:v>
                </c:pt>
                <c:pt idx="1309">
                  <c:v>8.14</c:v>
                </c:pt>
                <c:pt idx="1310">
                  <c:v>8.42</c:v>
                </c:pt>
                <c:pt idx="1311">
                  <c:v>8.23</c:v>
                </c:pt>
                <c:pt idx="1312">
                  <c:v>8.19</c:v>
                </c:pt>
                <c:pt idx="1313">
                  <c:v>8.23</c:v>
                </c:pt>
                <c:pt idx="1314">
                  <c:v>7.88</c:v>
                </c:pt>
                <c:pt idx="1315">
                  <c:v>7.88</c:v>
                </c:pt>
                <c:pt idx="1316">
                  <c:v>7.93</c:v>
                </c:pt>
                <c:pt idx="1317">
                  <c:v>8.09</c:v>
                </c:pt>
                <c:pt idx="1318">
                  <c:v>8.34</c:v>
                </c:pt>
                <c:pt idx="1319">
                  <c:v>8.2799999999999994</c:v>
                </c:pt>
                <c:pt idx="1320">
                  <c:v>8.14</c:v>
                </c:pt>
                <c:pt idx="1321">
                  <c:v>8.16</c:v>
                </c:pt>
                <c:pt idx="1322">
                  <c:v>8.06</c:v>
                </c:pt>
                <c:pt idx="1323">
                  <c:v>7.86</c:v>
                </c:pt>
                <c:pt idx="1324">
                  <c:v>7.88</c:v>
                </c:pt>
                <c:pt idx="1325">
                  <c:v>7.86</c:v>
                </c:pt>
                <c:pt idx="1326">
                  <c:v>7.78</c:v>
                </c:pt>
                <c:pt idx="1327">
                  <c:v>7.67</c:v>
                </c:pt>
                <c:pt idx="1328">
                  <c:v>7.59</c:v>
                </c:pt>
                <c:pt idx="1329">
                  <c:v>7.53</c:v>
                </c:pt>
                <c:pt idx="1330">
                  <c:v>7.52</c:v>
                </c:pt>
                <c:pt idx="1331">
                  <c:v>7.44</c:v>
                </c:pt>
                <c:pt idx="1332">
                  <c:v>7.57</c:v>
                </c:pt>
                <c:pt idx="1333">
                  <c:v>7.74</c:v>
                </c:pt>
                <c:pt idx="1334">
                  <c:v>7.64</c:v>
                </c:pt>
                <c:pt idx="1335">
                  <c:v>7.67</c:v>
                </c:pt>
                <c:pt idx="1336">
                  <c:v>7.85</c:v>
                </c:pt>
                <c:pt idx="1337">
                  <c:v>7.87</c:v>
                </c:pt>
                <c:pt idx="1338">
                  <c:v>7.85</c:v>
                </c:pt>
                <c:pt idx="1339">
                  <c:v>7.88</c:v>
                </c:pt>
                <c:pt idx="1340">
                  <c:v>7.74</c:v>
                </c:pt>
                <c:pt idx="1341">
                  <c:v>7.65</c:v>
                </c:pt>
                <c:pt idx="1342">
                  <c:v>7.56</c:v>
                </c:pt>
                <c:pt idx="1343">
                  <c:v>7.65</c:v>
                </c:pt>
                <c:pt idx="1344">
                  <c:v>7.84</c:v>
                </c:pt>
                <c:pt idx="1345">
                  <c:v>7.84</c:v>
                </c:pt>
                <c:pt idx="1346">
                  <c:v>7.94</c:v>
                </c:pt>
                <c:pt idx="1347">
                  <c:v>7.97</c:v>
                </c:pt>
                <c:pt idx="1348">
                  <c:v>8.18</c:v>
                </c:pt>
                <c:pt idx="1349">
                  <c:v>8.15</c:v>
                </c:pt>
                <c:pt idx="1350">
                  <c:v>8.16</c:v>
                </c:pt>
                <c:pt idx="1351">
                  <c:v>8.08</c:v>
                </c:pt>
                <c:pt idx="1352">
                  <c:v>8.01</c:v>
                </c:pt>
                <c:pt idx="1353">
                  <c:v>7.94</c:v>
                </c:pt>
                <c:pt idx="1354">
                  <c:v>7.91</c:v>
                </c:pt>
                <c:pt idx="1355">
                  <c:v>7.92</c:v>
                </c:pt>
                <c:pt idx="1356">
                  <c:v>7.94</c:v>
                </c:pt>
                <c:pt idx="1357">
                  <c:v>7.85</c:v>
                </c:pt>
                <c:pt idx="1358">
                  <c:v>7.72</c:v>
                </c:pt>
                <c:pt idx="1359">
                  <c:v>7.61</c:v>
                </c:pt>
                <c:pt idx="1360">
                  <c:v>7.58</c:v>
                </c:pt>
                <c:pt idx="1361">
                  <c:v>7.62</c:v>
                </c:pt>
                <c:pt idx="1362">
                  <c:v>7.47</c:v>
                </c:pt>
                <c:pt idx="1363">
                  <c:v>7.47</c:v>
                </c:pt>
                <c:pt idx="1364">
                  <c:v>7.43</c:v>
                </c:pt>
                <c:pt idx="1365">
                  <c:v>7.36</c:v>
                </c:pt>
                <c:pt idx="1366">
                  <c:v>7.46</c:v>
                </c:pt>
                <c:pt idx="1367">
                  <c:v>7.54</c:v>
                </c:pt>
                <c:pt idx="1368">
                  <c:v>7.46</c:v>
                </c:pt>
                <c:pt idx="1369">
                  <c:v>7.58</c:v>
                </c:pt>
                <c:pt idx="1370">
                  <c:v>7.53</c:v>
                </c:pt>
                <c:pt idx="1371">
                  <c:v>7.53</c:v>
                </c:pt>
                <c:pt idx="1372">
                  <c:v>7.38</c:v>
                </c:pt>
                <c:pt idx="1373">
                  <c:v>7.28</c:v>
                </c:pt>
                <c:pt idx="1374">
                  <c:v>7.31</c:v>
                </c:pt>
                <c:pt idx="1375">
                  <c:v>7.26</c:v>
                </c:pt>
                <c:pt idx="1376">
                  <c:v>7.34</c:v>
                </c:pt>
                <c:pt idx="1377">
                  <c:v>7.35</c:v>
                </c:pt>
                <c:pt idx="1378">
                  <c:v>7.21</c:v>
                </c:pt>
                <c:pt idx="1379">
                  <c:v>7.24</c:v>
                </c:pt>
                <c:pt idx="1380">
                  <c:v>7.23</c:v>
                </c:pt>
                <c:pt idx="1381">
                  <c:v>7.18</c:v>
                </c:pt>
                <c:pt idx="1382">
                  <c:v>7.17</c:v>
                </c:pt>
                <c:pt idx="1383">
                  <c:v>7.15</c:v>
                </c:pt>
                <c:pt idx="1384">
                  <c:v>7.17</c:v>
                </c:pt>
                <c:pt idx="1385">
                  <c:v>7.07</c:v>
                </c:pt>
                <c:pt idx="1386">
                  <c:v>6.99</c:v>
                </c:pt>
                <c:pt idx="1387">
                  <c:v>7.03</c:v>
                </c:pt>
                <c:pt idx="1388">
                  <c:v>6.94</c:v>
                </c:pt>
                <c:pt idx="1389">
                  <c:v>6.89</c:v>
                </c:pt>
                <c:pt idx="1390">
                  <c:v>6.99</c:v>
                </c:pt>
                <c:pt idx="1391">
                  <c:v>7.12</c:v>
                </c:pt>
                <c:pt idx="1392">
                  <c:v>7.03</c:v>
                </c:pt>
                <c:pt idx="1393">
                  <c:v>7.06</c:v>
                </c:pt>
                <c:pt idx="1394">
                  <c:v>6.99</c:v>
                </c:pt>
                <c:pt idx="1395">
                  <c:v>7.09</c:v>
                </c:pt>
                <c:pt idx="1396">
                  <c:v>7.19</c:v>
                </c:pt>
                <c:pt idx="1397">
                  <c:v>7.16</c:v>
                </c:pt>
                <c:pt idx="1398">
                  <c:v>7.08</c:v>
                </c:pt>
                <c:pt idx="1399">
                  <c:v>7.08</c:v>
                </c:pt>
                <c:pt idx="1400">
                  <c:v>7.15</c:v>
                </c:pt>
                <c:pt idx="1401">
                  <c:v>7.09</c:v>
                </c:pt>
                <c:pt idx="1402">
                  <c:v>7.17</c:v>
                </c:pt>
                <c:pt idx="1403">
                  <c:v>7.15</c:v>
                </c:pt>
                <c:pt idx="1404">
                  <c:v>7.22</c:v>
                </c:pt>
                <c:pt idx="1405">
                  <c:v>7.14</c:v>
                </c:pt>
                <c:pt idx="1406">
                  <c:v>7.19</c:v>
                </c:pt>
                <c:pt idx="1407">
                  <c:v>7.1</c:v>
                </c:pt>
                <c:pt idx="1408">
                  <c:v>7.07</c:v>
                </c:pt>
                <c:pt idx="1409">
                  <c:v>7.05</c:v>
                </c:pt>
                <c:pt idx="1410">
                  <c:v>7.04</c:v>
                </c:pt>
                <c:pt idx="1411">
                  <c:v>6.94</c:v>
                </c:pt>
                <c:pt idx="1412">
                  <c:v>6.96</c:v>
                </c:pt>
                <c:pt idx="1413">
                  <c:v>6.98</c:v>
                </c:pt>
                <c:pt idx="1414">
                  <c:v>6.91</c:v>
                </c:pt>
                <c:pt idx="1415">
                  <c:v>6.94</c:v>
                </c:pt>
                <c:pt idx="1416">
                  <c:v>6.96</c:v>
                </c:pt>
                <c:pt idx="1417">
                  <c:v>6.97</c:v>
                </c:pt>
                <c:pt idx="1418">
                  <c:v>6.94</c:v>
                </c:pt>
                <c:pt idx="1419">
                  <c:v>6.91</c:v>
                </c:pt>
                <c:pt idx="1420">
                  <c:v>6.92</c:v>
                </c:pt>
                <c:pt idx="1421">
                  <c:v>6.92</c:v>
                </c:pt>
                <c:pt idx="1422">
                  <c:v>6.82</c:v>
                </c:pt>
                <c:pt idx="1423">
                  <c:v>6.77</c:v>
                </c:pt>
                <c:pt idx="1424">
                  <c:v>6.66</c:v>
                </c:pt>
                <c:pt idx="1425">
                  <c:v>6.64</c:v>
                </c:pt>
                <c:pt idx="1426">
                  <c:v>6.6</c:v>
                </c:pt>
                <c:pt idx="1427">
                  <c:v>6.49</c:v>
                </c:pt>
                <c:pt idx="1428">
                  <c:v>6.9</c:v>
                </c:pt>
                <c:pt idx="1429">
                  <c:v>6.73</c:v>
                </c:pt>
                <c:pt idx="1430">
                  <c:v>6.83</c:v>
                </c:pt>
                <c:pt idx="1431">
                  <c:v>6.89</c:v>
                </c:pt>
                <c:pt idx="1432">
                  <c:v>6.93</c:v>
                </c:pt>
                <c:pt idx="1433">
                  <c:v>6.86</c:v>
                </c:pt>
                <c:pt idx="1434">
                  <c:v>6.78</c:v>
                </c:pt>
                <c:pt idx="1435">
                  <c:v>6.71</c:v>
                </c:pt>
                <c:pt idx="1436">
                  <c:v>6.69</c:v>
                </c:pt>
                <c:pt idx="1437">
                  <c:v>6.69</c:v>
                </c:pt>
                <c:pt idx="1438">
                  <c:v>6.8</c:v>
                </c:pt>
                <c:pt idx="1439">
                  <c:v>6.79</c:v>
                </c:pt>
                <c:pt idx="1440">
                  <c:v>6.83</c:v>
                </c:pt>
                <c:pt idx="1441">
                  <c:v>6.78</c:v>
                </c:pt>
                <c:pt idx="1442">
                  <c:v>6.74</c:v>
                </c:pt>
                <c:pt idx="1443">
                  <c:v>6.75</c:v>
                </c:pt>
                <c:pt idx="1444">
                  <c:v>6.77</c:v>
                </c:pt>
                <c:pt idx="1445">
                  <c:v>6.82</c:v>
                </c:pt>
                <c:pt idx="1446">
                  <c:v>6.89</c:v>
                </c:pt>
                <c:pt idx="1447">
                  <c:v>7.06</c:v>
                </c:pt>
                <c:pt idx="1448">
                  <c:v>7.11</c:v>
                </c:pt>
                <c:pt idx="1449">
                  <c:v>7.01</c:v>
                </c:pt>
                <c:pt idx="1450">
                  <c:v>6.98</c:v>
                </c:pt>
                <c:pt idx="1451">
                  <c:v>6.98</c:v>
                </c:pt>
                <c:pt idx="1452">
                  <c:v>6.92</c:v>
                </c:pt>
                <c:pt idx="1453">
                  <c:v>6.87</c:v>
                </c:pt>
                <c:pt idx="1454">
                  <c:v>6.88</c:v>
                </c:pt>
                <c:pt idx="1455">
                  <c:v>6.93</c:v>
                </c:pt>
                <c:pt idx="1456">
                  <c:v>7.02</c:v>
                </c:pt>
                <c:pt idx="1457">
                  <c:v>7.1</c:v>
                </c:pt>
                <c:pt idx="1458">
                  <c:v>7.23</c:v>
                </c:pt>
                <c:pt idx="1459">
                  <c:v>7.23</c:v>
                </c:pt>
                <c:pt idx="1460">
                  <c:v>7.41</c:v>
                </c:pt>
                <c:pt idx="1461">
                  <c:v>7.51</c:v>
                </c:pt>
                <c:pt idx="1462">
                  <c:v>7.65</c:v>
                </c:pt>
                <c:pt idx="1463">
                  <c:v>7.63</c:v>
                </c:pt>
                <c:pt idx="1464">
                  <c:v>7.71</c:v>
                </c:pt>
                <c:pt idx="1465">
                  <c:v>7.65</c:v>
                </c:pt>
                <c:pt idx="1466">
                  <c:v>7.58</c:v>
                </c:pt>
                <c:pt idx="1467">
                  <c:v>7.52</c:v>
                </c:pt>
                <c:pt idx="1468">
                  <c:v>7.7</c:v>
                </c:pt>
                <c:pt idx="1469">
                  <c:v>7.89</c:v>
                </c:pt>
                <c:pt idx="1470">
                  <c:v>8.15</c:v>
                </c:pt>
                <c:pt idx="1471">
                  <c:v>7.93</c:v>
                </c:pt>
                <c:pt idx="1472">
                  <c:v>7.8</c:v>
                </c:pt>
                <c:pt idx="1473">
                  <c:v>7.83</c:v>
                </c:pt>
                <c:pt idx="1474">
                  <c:v>7.88</c:v>
                </c:pt>
                <c:pt idx="1475">
                  <c:v>7.82</c:v>
                </c:pt>
                <c:pt idx="1476">
                  <c:v>7.76</c:v>
                </c:pt>
                <c:pt idx="1477">
                  <c:v>7.7</c:v>
                </c:pt>
                <c:pt idx="1478">
                  <c:v>7.82</c:v>
                </c:pt>
                <c:pt idx="1479">
                  <c:v>7.85</c:v>
                </c:pt>
                <c:pt idx="1480">
                  <c:v>7.93</c:v>
                </c:pt>
                <c:pt idx="1481">
                  <c:v>7.96</c:v>
                </c:pt>
                <c:pt idx="1482">
                  <c:v>7.84</c:v>
                </c:pt>
                <c:pt idx="1483">
                  <c:v>7.67</c:v>
                </c:pt>
                <c:pt idx="1484">
                  <c:v>7.69</c:v>
                </c:pt>
                <c:pt idx="1485">
                  <c:v>7.75</c:v>
                </c:pt>
                <c:pt idx="1486">
                  <c:v>7.84</c:v>
                </c:pt>
                <c:pt idx="1487">
                  <c:v>7.84</c:v>
                </c:pt>
                <c:pt idx="1488">
                  <c:v>7.86</c:v>
                </c:pt>
                <c:pt idx="1489">
                  <c:v>8.01</c:v>
                </c:pt>
                <c:pt idx="1490">
                  <c:v>8.15</c:v>
                </c:pt>
                <c:pt idx="1491">
                  <c:v>8.18</c:v>
                </c:pt>
                <c:pt idx="1492">
                  <c:v>8.26</c:v>
                </c:pt>
                <c:pt idx="1493">
                  <c:v>8.25</c:v>
                </c:pt>
                <c:pt idx="1494">
                  <c:v>8.25</c:v>
                </c:pt>
                <c:pt idx="1495">
                  <c:v>8.36</c:v>
                </c:pt>
                <c:pt idx="1496">
                  <c:v>8.3800000000000008</c:v>
                </c:pt>
                <c:pt idx="1497">
                  <c:v>8.31</c:v>
                </c:pt>
                <c:pt idx="1498">
                  <c:v>8.27</c:v>
                </c:pt>
                <c:pt idx="1499">
                  <c:v>8.23</c:v>
                </c:pt>
                <c:pt idx="1500">
                  <c:v>8.24</c:v>
                </c:pt>
                <c:pt idx="1501">
                  <c:v>8.23</c:v>
                </c:pt>
                <c:pt idx="1502">
                  <c:v>8.23</c:v>
                </c:pt>
                <c:pt idx="1503">
                  <c:v>8.1999999999999993</c:v>
                </c:pt>
                <c:pt idx="1504">
                  <c:v>8.1199999999999992</c:v>
                </c:pt>
                <c:pt idx="1505">
                  <c:v>8.16</c:v>
                </c:pt>
                <c:pt idx="1506">
                  <c:v>8.1300000000000008</c:v>
                </c:pt>
                <c:pt idx="1507">
                  <c:v>8.2799999999999994</c:v>
                </c:pt>
                <c:pt idx="1508">
                  <c:v>8.52</c:v>
                </c:pt>
                <c:pt idx="1509">
                  <c:v>8.64</c:v>
                </c:pt>
                <c:pt idx="1510">
                  <c:v>8.6199999999999992</c:v>
                </c:pt>
                <c:pt idx="1511">
                  <c:v>8.5399999999999991</c:v>
                </c:pt>
                <c:pt idx="1512">
                  <c:v>8.32</c:v>
                </c:pt>
                <c:pt idx="1513">
                  <c:v>8.2200000000000006</c:v>
                </c:pt>
                <c:pt idx="1514">
                  <c:v>8.14</c:v>
                </c:pt>
                <c:pt idx="1515">
                  <c:v>8.2200000000000006</c:v>
                </c:pt>
                <c:pt idx="1516">
                  <c:v>8.16</c:v>
                </c:pt>
                <c:pt idx="1517">
                  <c:v>8.09</c:v>
                </c:pt>
                <c:pt idx="1518">
                  <c:v>8.2100000000000009</c:v>
                </c:pt>
                <c:pt idx="1519">
                  <c:v>8.1300000000000008</c:v>
                </c:pt>
                <c:pt idx="1520">
                  <c:v>8.1199999999999992</c:v>
                </c:pt>
                <c:pt idx="1521">
                  <c:v>8.0399999999999991</c:v>
                </c:pt>
                <c:pt idx="1522">
                  <c:v>7.96</c:v>
                </c:pt>
                <c:pt idx="1523">
                  <c:v>7.99</c:v>
                </c:pt>
                <c:pt idx="1524">
                  <c:v>7.96</c:v>
                </c:pt>
                <c:pt idx="1525">
                  <c:v>7.94</c:v>
                </c:pt>
                <c:pt idx="1526">
                  <c:v>7.88</c:v>
                </c:pt>
                <c:pt idx="1527">
                  <c:v>7.9</c:v>
                </c:pt>
                <c:pt idx="1528">
                  <c:v>7.88</c:v>
                </c:pt>
                <c:pt idx="1529">
                  <c:v>7.83</c:v>
                </c:pt>
                <c:pt idx="1530">
                  <c:v>7.84</c:v>
                </c:pt>
                <c:pt idx="1531">
                  <c:v>7.83</c:v>
                </c:pt>
                <c:pt idx="1532">
                  <c:v>7.68</c:v>
                </c:pt>
                <c:pt idx="1533">
                  <c:v>7.73</c:v>
                </c:pt>
                <c:pt idx="1534">
                  <c:v>7.79</c:v>
                </c:pt>
                <c:pt idx="1535">
                  <c:v>7.73</c:v>
                </c:pt>
                <c:pt idx="1536">
                  <c:v>7.73</c:v>
                </c:pt>
                <c:pt idx="1537">
                  <c:v>7.65</c:v>
                </c:pt>
                <c:pt idx="1538">
                  <c:v>7.54</c:v>
                </c:pt>
                <c:pt idx="1539">
                  <c:v>7.42</c:v>
                </c:pt>
                <c:pt idx="1540">
                  <c:v>7.17</c:v>
                </c:pt>
                <c:pt idx="1541">
                  <c:v>7.13</c:v>
                </c:pt>
                <c:pt idx="1542">
                  <c:v>7.07</c:v>
                </c:pt>
                <c:pt idx="1543">
                  <c:v>6.89</c:v>
                </c:pt>
                <c:pt idx="1544">
                  <c:v>7.02</c:v>
                </c:pt>
                <c:pt idx="1545">
                  <c:v>7.15</c:v>
                </c:pt>
                <c:pt idx="1546">
                  <c:v>7.09</c:v>
                </c:pt>
                <c:pt idx="1547">
                  <c:v>6.98</c:v>
                </c:pt>
                <c:pt idx="1548">
                  <c:v>7.01</c:v>
                </c:pt>
                <c:pt idx="1549">
                  <c:v>7.12</c:v>
                </c:pt>
                <c:pt idx="1550">
                  <c:v>7.03</c:v>
                </c:pt>
                <c:pt idx="1551">
                  <c:v>6.97</c:v>
                </c:pt>
                <c:pt idx="1552">
                  <c:v>6.96</c:v>
                </c:pt>
                <c:pt idx="1553">
                  <c:v>6.89</c:v>
                </c:pt>
                <c:pt idx="1554">
                  <c:v>6.91</c:v>
                </c:pt>
                <c:pt idx="1555">
                  <c:v>7.01</c:v>
                </c:pt>
                <c:pt idx="1556">
                  <c:v>7.04</c:v>
                </c:pt>
                <c:pt idx="1557">
                  <c:v>7.14</c:v>
                </c:pt>
                <c:pt idx="1558">
                  <c:v>7.12</c:v>
                </c:pt>
                <c:pt idx="1559">
                  <c:v>7.14</c:v>
                </c:pt>
                <c:pt idx="1560">
                  <c:v>7.1</c:v>
                </c:pt>
                <c:pt idx="1561">
                  <c:v>7.14</c:v>
                </c:pt>
                <c:pt idx="1562">
                  <c:v>7.2</c:v>
                </c:pt>
                <c:pt idx="1563">
                  <c:v>7.24</c:v>
                </c:pt>
                <c:pt idx="1564">
                  <c:v>7.2</c:v>
                </c:pt>
                <c:pt idx="1565">
                  <c:v>7.14</c:v>
                </c:pt>
                <c:pt idx="1566">
                  <c:v>7.11</c:v>
                </c:pt>
                <c:pt idx="1567">
                  <c:v>7.11</c:v>
                </c:pt>
                <c:pt idx="1568">
                  <c:v>7.19</c:v>
                </c:pt>
                <c:pt idx="1569">
                  <c:v>7.21</c:v>
                </c:pt>
                <c:pt idx="1570">
                  <c:v>7.08</c:v>
                </c:pt>
                <c:pt idx="1571">
                  <c:v>7.03</c:v>
                </c:pt>
                <c:pt idx="1572">
                  <c:v>7</c:v>
                </c:pt>
                <c:pt idx="1573">
                  <c:v>7</c:v>
                </c:pt>
                <c:pt idx="1574">
                  <c:v>6.92</c:v>
                </c:pt>
                <c:pt idx="1575">
                  <c:v>6.91</c:v>
                </c:pt>
                <c:pt idx="1576">
                  <c:v>6.92</c:v>
                </c:pt>
                <c:pt idx="1577">
                  <c:v>6.89</c:v>
                </c:pt>
                <c:pt idx="1578">
                  <c:v>6.86</c:v>
                </c:pt>
                <c:pt idx="1579">
                  <c:v>6.8</c:v>
                </c:pt>
                <c:pt idx="1580">
                  <c:v>6.72</c:v>
                </c:pt>
                <c:pt idx="1581">
                  <c:v>6.64</c:v>
                </c:pt>
                <c:pt idx="1582">
                  <c:v>6.58</c:v>
                </c:pt>
                <c:pt idx="1583">
                  <c:v>6.61</c:v>
                </c:pt>
                <c:pt idx="1584">
                  <c:v>6.64</c:v>
                </c:pt>
                <c:pt idx="1585">
                  <c:v>6.56</c:v>
                </c:pt>
                <c:pt idx="1586">
                  <c:v>6.45</c:v>
                </c:pt>
                <c:pt idx="1587">
                  <c:v>6.51</c:v>
                </c:pt>
                <c:pt idx="1588">
                  <c:v>6.75</c:v>
                </c:pt>
                <c:pt idx="1589">
                  <c:v>7.02</c:v>
                </c:pt>
                <c:pt idx="1590">
                  <c:v>6.84</c:v>
                </c:pt>
                <c:pt idx="1591">
                  <c:v>7.09</c:v>
                </c:pt>
                <c:pt idx="1592">
                  <c:v>7.17</c:v>
                </c:pt>
                <c:pt idx="1593">
                  <c:v>7.16</c:v>
                </c:pt>
                <c:pt idx="1594">
                  <c:v>7.14</c:v>
                </c:pt>
                <c:pt idx="1595">
                  <c:v>7.06</c:v>
                </c:pt>
                <c:pt idx="1596">
                  <c:v>6.83</c:v>
                </c:pt>
                <c:pt idx="1597">
                  <c:v>6.96</c:v>
                </c:pt>
                <c:pt idx="1598">
                  <c:v>7.02</c:v>
                </c:pt>
                <c:pt idx="1599">
                  <c:v>6.88</c:v>
                </c:pt>
                <c:pt idx="1600">
                  <c:v>6.86</c:v>
                </c:pt>
                <c:pt idx="1601">
                  <c:v>6.81</c:v>
                </c:pt>
                <c:pt idx="1602">
                  <c:v>6.8</c:v>
                </c:pt>
                <c:pt idx="1603">
                  <c:v>6.87</c:v>
                </c:pt>
                <c:pt idx="1604">
                  <c:v>7.08</c:v>
                </c:pt>
                <c:pt idx="1605">
                  <c:v>7.14</c:v>
                </c:pt>
                <c:pt idx="1606">
                  <c:v>7.18</c:v>
                </c:pt>
                <c:pt idx="1607">
                  <c:v>7.13</c:v>
                </c:pt>
                <c:pt idx="1608">
                  <c:v>6.99</c:v>
                </c:pt>
                <c:pt idx="1609">
                  <c:v>6.94</c:v>
                </c:pt>
                <c:pt idx="1610">
                  <c:v>6.88</c:v>
                </c:pt>
                <c:pt idx="1611">
                  <c:v>6.78</c:v>
                </c:pt>
                <c:pt idx="1612">
                  <c:v>6.79</c:v>
                </c:pt>
                <c:pt idx="1613">
                  <c:v>6.89</c:v>
                </c:pt>
                <c:pt idx="1614">
                  <c:v>6.81</c:v>
                </c:pt>
                <c:pt idx="1615">
                  <c:v>6.76</c:v>
                </c:pt>
                <c:pt idx="1616">
                  <c:v>6.71</c:v>
                </c:pt>
                <c:pt idx="1617">
                  <c:v>6.71</c:v>
                </c:pt>
                <c:pt idx="1618">
                  <c:v>6.63</c:v>
                </c:pt>
                <c:pt idx="1619">
                  <c:v>6.55</c:v>
                </c:pt>
                <c:pt idx="1620">
                  <c:v>6.57</c:v>
                </c:pt>
                <c:pt idx="1621">
                  <c:v>6.54</c:v>
                </c:pt>
                <c:pt idx="1622">
                  <c:v>6.49</c:v>
                </c:pt>
                <c:pt idx="1623">
                  <c:v>6.34</c:v>
                </c:pt>
                <c:pt idx="1624">
                  <c:v>6.43</c:v>
                </c:pt>
                <c:pt idx="1625">
                  <c:v>6.31</c:v>
                </c:pt>
                <c:pt idx="1626">
                  <c:v>6.22</c:v>
                </c:pt>
                <c:pt idx="1627">
                  <c:v>6.27</c:v>
                </c:pt>
                <c:pt idx="1628">
                  <c:v>6.22</c:v>
                </c:pt>
                <c:pt idx="1629">
                  <c:v>6.15</c:v>
                </c:pt>
                <c:pt idx="1630">
                  <c:v>6.18</c:v>
                </c:pt>
                <c:pt idx="1631">
                  <c:v>6.05</c:v>
                </c:pt>
                <c:pt idx="1632">
                  <c:v>5.99</c:v>
                </c:pt>
                <c:pt idx="1633">
                  <c:v>6.01</c:v>
                </c:pt>
                <c:pt idx="1634">
                  <c:v>5.98</c:v>
                </c:pt>
                <c:pt idx="1635">
                  <c:v>6.15</c:v>
                </c:pt>
                <c:pt idx="1636">
                  <c:v>6.31</c:v>
                </c:pt>
                <c:pt idx="1637">
                  <c:v>6.13</c:v>
                </c:pt>
                <c:pt idx="1638">
                  <c:v>6.11</c:v>
                </c:pt>
                <c:pt idx="1639">
                  <c:v>5.94</c:v>
                </c:pt>
                <c:pt idx="1640">
                  <c:v>6.03</c:v>
                </c:pt>
                <c:pt idx="1641">
                  <c:v>6.13</c:v>
                </c:pt>
                <c:pt idx="1642">
                  <c:v>6.19</c:v>
                </c:pt>
                <c:pt idx="1643">
                  <c:v>6.04</c:v>
                </c:pt>
                <c:pt idx="1644">
                  <c:v>6.03</c:v>
                </c:pt>
                <c:pt idx="1645">
                  <c:v>5.93</c:v>
                </c:pt>
                <c:pt idx="1646">
                  <c:v>5.85</c:v>
                </c:pt>
                <c:pt idx="1647">
                  <c:v>5.95</c:v>
                </c:pt>
                <c:pt idx="1648">
                  <c:v>5.97</c:v>
                </c:pt>
                <c:pt idx="1649">
                  <c:v>5.91</c:v>
                </c:pt>
                <c:pt idx="1650">
                  <c:v>5.9</c:v>
                </c:pt>
                <c:pt idx="1651">
                  <c:v>5.88</c:v>
                </c:pt>
                <c:pt idx="1652">
                  <c:v>5.86</c:v>
                </c:pt>
                <c:pt idx="1653">
                  <c:v>5.84</c:v>
                </c:pt>
                <c:pt idx="1654">
                  <c:v>5.79</c:v>
                </c:pt>
                <c:pt idx="1655">
                  <c:v>5.67</c:v>
                </c:pt>
                <c:pt idx="1656">
                  <c:v>5.61</c:v>
                </c:pt>
                <c:pt idx="1657">
                  <c:v>5.79</c:v>
                </c:pt>
                <c:pt idx="1658">
                  <c:v>5.91</c:v>
                </c:pt>
                <c:pt idx="1659">
                  <c:v>5.79</c:v>
                </c:pt>
                <c:pt idx="1660">
                  <c:v>5.85</c:v>
                </c:pt>
                <c:pt idx="1661">
                  <c:v>5.82</c:v>
                </c:pt>
                <c:pt idx="1662">
                  <c:v>5.79</c:v>
                </c:pt>
                <c:pt idx="1663">
                  <c:v>5.7</c:v>
                </c:pt>
                <c:pt idx="1664">
                  <c:v>5.62</c:v>
                </c:pt>
                <c:pt idx="1665">
                  <c:v>5.45</c:v>
                </c:pt>
                <c:pt idx="1666">
                  <c:v>5.34</c:v>
                </c:pt>
                <c:pt idx="1667">
                  <c:v>5.31</c:v>
                </c:pt>
                <c:pt idx="1668">
                  <c:v>5.26</c:v>
                </c:pt>
                <c:pt idx="1669">
                  <c:v>5.21</c:v>
                </c:pt>
                <c:pt idx="1670">
                  <c:v>5.21</c:v>
                </c:pt>
                <c:pt idx="1671">
                  <c:v>5.24</c:v>
                </c:pt>
                <c:pt idx="1672">
                  <c:v>5.4</c:v>
                </c:pt>
                <c:pt idx="1673">
                  <c:v>5.52</c:v>
                </c:pt>
                <c:pt idx="1674">
                  <c:v>5.67</c:v>
                </c:pt>
                <c:pt idx="1675">
                  <c:v>5.94</c:v>
                </c:pt>
                <c:pt idx="1676">
                  <c:v>6.14</c:v>
                </c:pt>
                <c:pt idx="1677">
                  <c:v>6.34</c:v>
                </c:pt>
                <c:pt idx="1678">
                  <c:v>6.24</c:v>
                </c:pt>
                <c:pt idx="1679">
                  <c:v>6.28</c:v>
                </c:pt>
                <c:pt idx="1680">
                  <c:v>6.32</c:v>
                </c:pt>
                <c:pt idx="1681">
                  <c:v>6.44</c:v>
                </c:pt>
                <c:pt idx="1682">
                  <c:v>6.16</c:v>
                </c:pt>
                <c:pt idx="1683">
                  <c:v>6.01</c:v>
                </c:pt>
                <c:pt idx="1684">
                  <c:v>5.98</c:v>
                </c:pt>
                <c:pt idx="1685">
                  <c:v>5.77</c:v>
                </c:pt>
                <c:pt idx="1686">
                  <c:v>5.95</c:v>
                </c:pt>
                <c:pt idx="1687">
                  <c:v>6.05</c:v>
                </c:pt>
                <c:pt idx="1688">
                  <c:v>6.05</c:v>
                </c:pt>
                <c:pt idx="1689">
                  <c:v>5.94</c:v>
                </c:pt>
                <c:pt idx="1690">
                  <c:v>5.98</c:v>
                </c:pt>
                <c:pt idx="1691">
                  <c:v>6.03</c:v>
                </c:pt>
                <c:pt idx="1692">
                  <c:v>5.83</c:v>
                </c:pt>
                <c:pt idx="1693">
                  <c:v>5.89</c:v>
                </c:pt>
                <c:pt idx="1694">
                  <c:v>6.02</c:v>
                </c:pt>
                <c:pt idx="1695">
                  <c:v>5.88</c:v>
                </c:pt>
                <c:pt idx="1696">
                  <c:v>5.82</c:v>
                </c:pt>
                <c:pt idx="1697">
                  <c:v>5.83</c:v>
                </c:pt>
                <c:pt idx="1698">
                  <c:v>5.87</c:v>
                </c:pt>
                <c:pt idx="1699">
                  <c:v>5.66</c:v>
                </c:pt>
                <c:pt idx="1700">
                  <c:v>5.64</c:v>
                </c:pt>
                <c:pt idx="1701">
                  <c:v>5.68</c:v>
                </c:pt>
                <c:pt idx="1702">
                  <c:v>5.72</c:v>
                </c:pt>
                <c:pt idx="1703">
                  <c:v>5.66</c:v>
                </c:pt>
                <c:pt idx="1704">
                  <c:v>5.58</c:v>
                </c:pt>
                <c:pt idx="1705">
                  <c:v>5.58</c:v>
                </c:pt>
                <c:pt idx="1706">
                  <c:v>5.59</c:v>
                </c:pt>
                <c:pt idx="1707">
                  <c:v>5.41</c:v>
                </c:pt>
                <c:pt idx="1708">
                  <c:v>5.38</c:v>
                </c:pt>
                <c:pt idx="1709">
                  <c:v>5.4</c:v>
                </c:pt>
                <c:pt idx="1710">
                  <c:v>5.52</c:v>
                </c:pt>
                <c:pt idx="1711">
                  <c:v>5.79</c:v>
                </c:pt>
                <c:pt idx="1712">
                  <c:v>5.89</c:v>
                </c:pt>
                <c:pt idx="1713">
                  <c:v>5.94</c:v>
                </c:pt>
                <c:pt idx="1714">
                  <c:v>6.01</c:v>
                </c:pt>
                <c:pt idx="1715">
                  <c:v>6.12</c:v>
                </c:pt>
                <c:pt idx="1716">
                  <c:v>6.34</c:v>
                </c:pt>
                <c:pt idx="1717">
                  <c:v>6.3</c:v>
                </c:pt>
                <c:pt idx="1718">
                  <c:v>6.32</c:v>
                </c:pt>
                <c:pt idx="1719">
                  <c:v>6.28</c:v>
                </c:pt>
                <c:pt idx="1720">
                  <c:v>6.3</c:v>
                </c:pt>
                <c:pt idx="1721">
                  <c:v>6.32</c:v>
                </c:pt>
                <c:pt idx="1722">
                  <c:v>6.25</c:v>
                </c:pt>
                <c:pt idx="1723">
                  <c:v>6.21</c:v>
                </c:pt>
                <c:pt idx="1724">
                  <c:v>6.01</c:v>
                </c:pt>
                <c:pt idx="1725">
                  <c:v>6</c:v>
                </c:pt>
                <c:pt idx="1726">
                  <c:v>5.98</c:v>
                </c:pt>
                <c:pt idx="1727">
                  <c:v>6.08</c:v>
                </c:pt>
                <c:pt idx="1728">
                  <c:v>5.99</c:v>
                </c:pt>
                <c:pt idx="1729">
                  <c:v>5.85</c:v>
                </c:pt>
                <c:pt idx="1730">
                  <c:v>5.81</c:v>
                </c:pt>
                <c:pt idx="1731">
                  <c:v>5.82</c:v>
                </c:pt>
                <c:pt idx="1732">
                  <c:v>5.77</c:v>
                </c:pt>
                <c:pt idx="1733">
                  <c:v>5.83</c:v>
                </c:pt>
                <c:pt idx="1734">
                  <c:v>5.75</c:v>
                </c:pt>
                <c:pt idx="1735">
                  <c:v>5.7</c:v>
                </c:pt>
                <c:pt idx="1736">
                  <c:v>5.72</c:v>
                </c:pt>
                <c:pt idx="1737">
                  <c:v>5.82</c:v>
                </c:pt>
                <c:pt idx="1738">
                  <c:v>5.74</c:v>
                </c:pt>
                <c:pt idx="1739">
                  <c:v>5.69</c:v>
                </c:pt>
                <c:pt idx="1740">
                  <c:v>5.64</c:v>
                </c:pt>
                <c:pt idx="1741">
                  <c:v>5.7</c:v>
                </c:pt>
                <c:pt idx="1742">
                  <c:v>5.76</c:v>
                </c:pt>
                <c:pt idx="1743">
                  <c:v>5.73</c:v>
                </c:pt>
                <c:pt idx="1744">
                  <c:v>5.81</c:v>
                </c:pt>
                <c:pt idx="1745">
                  <c:v>5.71</c:v>
                </c:pt>
                <c:pt idx="1746">
                  <c:v>5.7149999999999999</c:v>
                </c:pt>
                <c:pt idx="1747">
                  <c:v>5.81</c:v>
                </c:pt>
                <c:pt idx="1748">
                  <c:v>5.77</c:v>
                </c:pt>
                <c:pt idx="1749">
                  <c:v>5.74</c:v>
                </c:pt>
                <c:pt idx="1750">
                  <c:v>5.67</c:v>
                </c:pt>
                <c:pt idx="1751">
                  <c:v>5.66</c:v>
                </c:pt>
                <c:pt idx="1752">
                  <c:v>5.63</c:v>
                </c:pt>
                <c:pt idx="1753">
                  <c:v>5.57</c:v>
                </c:pt>
                <c:pt idx="1754">
                  <c:v>5.62</c:v>
                </c:pt>
                <c:pt idx="1755">
                  <c:v>5.69</c:v>
                </c:pt>
                <c:pt idx="1756">
                  <c:v>5.79</c:v>
                </c:pt>
                <c:pt idx="1757">
                  <c:v>5.85</c:v>
                </c:pt>
                <c:pt idx="1758">
                  <c:v>5.95</c:v>
                </c:pt>
                <c:pt idx="1759">
                  <c:v>6.01</c:v>
                </c:pt>
                <c:pt idx="1760">
                  <c:v>6.04</c:v>
                </c:pt>
                <c:pt idx="1761">
                  <c:v>5.93</c:v>
                </c:pt>
                <c:pt idx="1762">
                  <c:v>5.91</c:v>
                </c:pt>
                <c:pt idx="1763">
                  <c:v>5.8</c:v>
                </c:pt>
                <c:pt idx="1764">
                  <c:v>5.78</c:v>
                </c:pt>
                <c:pt idx="1765">
                  <c:v>5.75</c:v>
                </c:pt>
                <c:pt idx="1766">
                  <c:v>5.77</c:v>
                </c:pt>
                <c:pt idx="1767">
                  <c:v>5.71</c:v>
                </c:pt>
                <c:pt idx="1768">
                  <c:v>5.65</c:v>
                </c:pt>
                <c:pt idx="1769">
                  <c:v>5.62</c:v>
                </c:pt>
                <c:pt idx="1770">
                  <c:v>5.56</c:v>
                </c:pt>
                <c:pt idx="1771">
                  <c:v>5.63</c:v>
                </c:pt>
                <c:pt idx="1772">
                  <c:v>5.57</c:v>
                </c:pt>
                <c:pt idx="1773">
                  <c:v>5.53</c:v>
                </c:pt>
                <c:pt idx="1774">
                  <c:v>5.62</c:v>
                </c:pt>
                <c:pt idx="1775">
                  <c:v>5.66</c:v>
                </c:pt>
                <c:pt idx="1776">
                  <c:v>5.73</c:v>
                </c:pt>
                <c:pt idx="1777">
                  <c:v>5.77</c:v>
                </c:pt>
                <c:pt idx="1778">
                  <c:v>5.82</c:v>
                </c:pt>
                <c:pt idx="1779">
                  <c:v>5.89</c:v>
                </c:pt>
                <c:pt idx="1780">
                  <c:v>5.8</c:v>
                </c:pt>
                <c:pt idx="1781">
                  <c:v>5.77</c:v>
                </c:pt>
                <c:pt idx="1782">
                  <c:v>5.71</c:v>
                </c:pt>
                <c:pt idx="1783">
                  <c:v>5.71</c:v>
                </c:pt>
                <c:pt idx="1784">
                  <c:v>5.74</c:v>
                </c:pt>
                <c:pt idx="1785">
                  <c:v>5.8</c:v>
                </c:pt>
                <c:pt idx="1786">
                  <c:v>5.91</c:v>
                </c:pt>
                <c:pt idx="1787">
                  <c:v>5.98</c:v>
                </c:pt>
                <c:pt idx="1788">
                  <c:v>6.03</c:v>
                </c:pt>
                <c:pt idx="1789">
                  <c:v>6.1</c:v>
                </c:pt>
                <c:pt idx="1790">
                  <c:v>6.15</c:v>
                </c:pt>
                <c:pt idx="1791">
                  <c:v>6.31</c:v>
                </c:pt>
                <c:pt idx="1792">
                  <c:v>6.36</c:v>
                </c:pt>
                <c:pt idx="1793">
                  <c:v>6.37</c:v>
                </c:pt>
                <c:pt idx="1794">
                  <c:v>6.28</c:v>
                </c:pt>
                <c:pt idx="1795">
                  <c:v>6.26</c:v>
                </c:pt>
                <c:pt idx="1796">
                  <c:v>6.32</c:v>
                </c:pt>
                <c:pt idx="1797">
                  <c:v>6.3</c:v>
                </c:pt>
                <c:pt idx="1798">
                  <c:v>6.26</c:v>
                </c:pt>
                <c:pt idx="1799">
                  <c:v>6.22</c:v>
                </c:pt>
                <c:pt idx="1800">
                  <c:v>6.21</c:v>
                </c:pt>
                <c:pt idx="1801">
                  <c:v>6.15</c:v>
                </c:pt>
                <c:pt idx="1802">
                  <c:v>6.1</c:v>
                </c:pt>
                <c:pt idx="1803">
                  <c:v>6.12</c:v>
                </c:pt>
                <c:pt idx="1804">
                  <c:v>6.23</c:v>
                </c:pt>
                <c:pt idx="1805">
                  <c:v>6.24</c:v>
                </c:pt>
                <c:pt idx="1806">
                  <c:v>6.28</c:v>
                </c:pt>
                <c:pt idx="1807">
                  <c:v>6.26</c:v>
                </c:pt>
                <c:pt idx="1808">
                  <c:v>6.24</c:v>
                </c:pt>
                <c:pt idx="1809">
                  <c:v>6.37</c:v>
                </c:pt>
                <c:pt idx="1810">
                  <c:v>6.34</c:v>
                </c:pt>
                <c:pt idx="1811">
                  <c:v>6.32</c:v>
                </c:pt>
                <c:pt idx="1812">
                  <c:v>6.35</c:v>
                </c:pt>
                <c:pt idx="1813">
                  <c:v>6.43</c:v>
                </c:pt>
                <c:pt idx="1814">
                  <c:v>6.49</c:v>
                </c:pt>
                <c:pt idx="1815">
                  <c:v>6.53</c:v>
                </c:pt>
                <c:pt idx="1816">
                  <c:v>6.58</c:v>
                </c:pt>
                <c:pt idx="1817">
                  <c:v>6.59</c:v>
                </c:pt>
                <c:pt idx="1818">
                  <c:v>6.58</c:v>
                </c:pt>
                <c:pt idx="1819">
                  <c:v>6.6</c:v>
                </c:pt>
                <c:pt idx="1820">
                  <c:v>6.62</c:v>
                </c:pt>
                <c:pt idx="1821">
                  <c:v>6.67</c:v>
                </c:pt>
                <c:pt idx="1822">
                  <c:v>6.62</c:v>
                </c:pt>
                <c:pt idx="1823">
                  <c:v>6.63</c:v>
                </c:pt>
                <c:pt idx="1824">
                  <c:v>6.71</c:v>
                </c:pt>
                <c:pt idx="1825">
                  <c:v>6.78</c:v>
                </c:pt>
                <c:pt idx="1826">
                  <c:v>6.79</c:v>
                </c:pt>
                <c:pt idx="1827">
                  <c:v>6.74</c:v>
                </c:pt>
                <c:pt idx="1828">
                  <c:v>6.8</c:v>
                </c:pt>
                <c:pt idx="1829">
                  <c:v>6.72</c:v>
                </c:pt>
                <c:pt idx="1830">
                  <c:v>6.63</c:v>
                </c:pt>
                <c:pt idx="1831">
                  <c:v>6.55</c:v>
                </c:pt>
                <c:pt idx="1832">
                  <c:v>6.52</c:v>
                </c:pt>
                <c:pt idx="1833">
                  <c:v>6.48</c:v>
                </c:pt>
                <c:pt idx="1834">
                  <c:v>6.44</c:v>
                </c:pt>
                <c:pt idx="1835">
                  <c:v>6.47</c:v>
                </c:pt>
                <c:pt idx="1836">
                  <c:v>6.43</c:v>
                </c:pt>
                <c:pt idx="1837">
                  <c:v>6.4</c:v>
                </c:pt>
                <c:pt idx="1838">
                  <c:v>6.31</c:v>
                </c:pt>
                <c:pt idx="1839">
                  <c:v>6.3</c:v>
                </c:pt>
                <c:pt idx="1840">
                  <c:v>6.37</c:v>
                </c:pt>
                <c:pt idx="1841">
                  <c:v>6.36</c:v>
                </c:pt>
                <c:pt idx="1842">
                  <c:v>6.4</c:v>
                </c:pt>
                <c:pt idx="1843">
                  <c:v>6.31</c:v>
                </c:pt>
                <c:pt idx="1844">
                  <c:v>6.33</c:v>
                </c:pt>
                <c:pt idx="1845">
                  <c:v>6.24</c:v>
                </c:pt>
                <c:pt idx="1846">
                  <c:v>6.18</c:v>
                </c:pt>
                <c:pt idx="1847">
                  <c:v>6.14</c:v>
                </c:pt>
                <c:pt idx="1848">
                  <c:v>6.11</c:v>
                </c:pt>
                <c:pt idx="1849">
                  <c:v>6.12</c:v>
                </c:pt>
                <c:pt idx="1850">
                  <c:v>6.13</c:v>
                </c:pt>
                <c:pt idx="1851">
                  <c:v>6.18</c:v>
                </c:pt>
                <c:pt idx="1852">
                  <c:v>6.18</c:v>
                </c:pt>
                <c:pt idx="1853">
                  <c:v>6.21</c:v>
                </c:pt>
                <c:pt idx="1854">
                  <c:v>6.23</c:v>
                </c:pt>
                <c:pt idx="1855">
                  <c:v>6.25</c:v>
                </c:pt>
                <c:pt idx="1856">
                  <c:v>6.34</c:v>
                </c:pt>
                <c:pt idx="1857">
                  <c:v>6.28</c:v>
                </c:pt>
                <c:pt idx="1858">
                  <c:v>6.3</c:v>
                </c:pt>
                <c:pt idx="1859">
                  <c:v>6.22</c:v>
                </c:pt>
                <c:pt idx="1860">
                  <c:v>6.18</c:v>
                </c:pt>
                <c:pt idx="1861">
                  <c:v>6.14</c:v>
                </c:pt>
                <c:pt idx="1862">
                  <c:v>6.14</c:v>
                </c:pt>
                <c:pt idx="1863">
                  <c:v>6.16</c:v>
                </c:pt>
                <c:pt idx="1864">
                  <c:v>6.16</c:v>
                </c:pt>
                <c:pt idx="1865">
                  <c:v>6.17</c:v>
                </c:pt>
                <c:pt idx="1866">
                  <c:v>6.22</c:v>
                </c:pt>
                <c:pt idx="1867">
                  <c:v>6.17</c:v>
                </c:pt>
                <c:pt idx="1868">
                  <c:v>6.16</c:v>
                </c:pt>
                <c:pt idx="1869">
                  <c:v>6.16</c:v>
                </c:pt>
                <c:pt idx="1870">
                  <c:v>6.15</c:v>
                </c:pt>
                <c:pt idx="1871">
                  <c:v>6.21</c:v>
                </c:pt>
                <c:pt idx="1872">
                  <c:v>6.37</c:v>
                </c:pt>
                <c:pt idx="1873">
                  <c:v>6.42</c:v>
                </c:pt>
                <c:pt idx="1874">
                  <c:v>6.53</c:v>
                </c:pt>
                <c:pt idx="1875">
                  <c:v>6.74</c:v>
                </c:pt>
                <c:pt idx="1876">
                  <c:v>6.69</c:v>
                </c:pt>
                <c:pt idx="1877">
                  <c:v>6.67</c:v>
                </c:pt>
                <c:pt idx="1878">
                  <c:v>6.63</c:v>
                </c:pt>
                <c:pt idx="1879">
                  <c:v>6.73</c:v>
                </c:pt>
                <c:pt idx="1880">
                  <c:v>6.73</c:v>
                </c:pt>
                <c:pt idx="1881">
                  <c:v>6.69</c:v>
                </c:pt>
                <c:pt idx="1882">
                  <c:v>6.68</c:v>
                </c:pt>
                <c:pt idx="1883">
                  <c:v>6.59</c:v>
                </c:pt>
                <c:pt idx="1884">
                  <c:v>6.62</c:v>
                </c:pt>
                <c:pt idx="1885">
                  <c:v>6.52</c:v>
                </c:pt>
                <c:pt idx="1886">
                  <c:v>6.45</c:v>
                </c:pt>
                <c:pt idx="1887">
                  <c:v>6.46</c:v>
                </c:pt>
                <c:pt idx="1888">
                  <c:v>6.31</c:v>
                </c:pt>
                <c:pt idx="1889">
                  <c:v>6.34</c:v>
                </c:pt>
                <c:pt idx="1890">
                  <c:v>6.42</c:v>
                </c:pt>
                <c:pt idx="1891">
                  <c:v>6.37</c:v>
                </c:pt>
                <c:pt idx="1892">
                  <c:v>6.4</c:v>
                </c:pt>
                <c:pt idx="1893">
                  <c:v>6.4</c:v>
                </c:pt>
                <c:pt idx="1894">
                  <c:v>6.33</c:v>
                </c:pt>
                <c:pt idx="1895">
                  <c:v>6.26</c:v>
                </c:pt>
                <c:pt idx="1896">
                  <c:v>6.24</c:v>
                </c:pt>
                <c:pt idx="1897">
                  <c:v>6.24</c:v>
                </c:pt>
                <c:pt idx="1898">
                  <c:v>6.2</c:v>
                </c:pt>
                <c:pt idx="1899">
                  <c:v>6.1</c:v>
                </c:pt>
                <c:pt idx="1900">
                  <c:v>5.96</c:v>
                </c:pt>
                <c:pt idx="1901">
                  <c:v>6.11</c:v>
                </c:pt>
                <c:pt idx="1902">
                  <c:v>6.14</c:v>
                </c:pt>
                <c:pt idx="1903">
                  <c:v>6.17</c:v>
                </c:pt>
                <c:pt idx="1904">
                  <c:v>6.07</c:v>
                </c:pt>
                <c:pt idx="1905">
                  <c:v>5.87</c:v>
                </c:pt>
                <c:pt idx="1906">
                  <c:v>5.69</c:v>
                </c:pt>
                <c:pt idx="1907">
                  <c:v>5.48</c:v>
                </c:pt>
                <c:pt idx="1908">
                  <c:v>5.68</c:v>
                </c:pt>
                <c:pt idx="1909">
                  <c:v>5.67</c:v>
                </c:pt>
                <c:pt idx="1910">
                  <c:v>5.72</c:v>
                </c:pt>
                <c:pt idx="1911">
                  <c:v>6.04</c:v>
                </c:pt>
                <c:pt idx="1912">
                  <c:v>6.24</c:v>
                </c:pt>
                <c:pt idx="1913">
                  <c:v>6.03</c:v>
                </c:pt>
                <c:pt idx="1914">
                  <c:v>6.13</c:v>
                </c:pt>
                <c:pt idx="1915">
                  <c:v>5.87</c:v>
                </c:pt>
                <c:pt idx="1916">
                  <c:v>5.85</c:v>
                </c:pt>
                <c:pt idx="1917">
                  <c:v>5.88</c:v>
                </c:pt>
                <c:pt idx="1918">
                  <c:v>5.88</c:v>
                </c:pt>
                <c:pt idx="1919">
                  <c:v>5.88</c:v>
                </c:pt>
                <c:pt idx="1920">
                  <c:v>6.03</c:v>
                </c:pt>
                <c:pt idx="1921">
                  <c:v>6.06</c:v>
                </c:pt>
                <c:pt idx="1922">
                  <c:v>6.05</c:v>
                </c:pt>
                <c:pt idx="1923">
                  <c:v>6.01</c:v>
                </c:pt>
                <c:pt idx="1924">
                  <c:v>5.98</c:v>
                </c:pt>
                <c:pt idx="1925">
                  <c:v>6.08</c:v>
                </c:pt>
                <c:pt idx="1926">
                  <c:v>6.09</c:v>
                </c:pt>
                <c:pt idx="1927">
                  <c:v>6.32</c:v>
                </c:pt>
                <c:pt idx="1928">
                  <c:v>6.42</c:v>
                </c:pt>
                <c:pt idx="1929">
                  <c:v>6.45</c:v>
                </c:pt>
                <c:pt idx="1930">
                  <c:v>6.35</c:v>
                </c:pt>
                <c:pt idx="1931">
                  <c:v>6.37</c:v>
                </c:pt>
                <c:pt idx="1932">
                  <c:v>6.26</c:v>
                </c:pt>
                <c:pt idx="1933">
                  <c:v>6.63</c:v>
                </c:pt>
                <c:pt idx="1934">
                  <c:v>6.52</c:v>
                </c:pt>
                <c:pt idx="1935">
                  <c:v>6.52</c:v>
                </c:pt>
                <c:pt idx="1936">
                  <c:v>6.52</c:v>
                </c:pt>
                <c:pt idx="1937">
                  <c:v>6.47</c:v>
                </c:pt>
                <c:pt idx="1938">
                  <c:v>6.4</c:v>
                </c:pt>
                <c:pt idx="1939">
                  <c:v>6.35</c:v>
                </c:pt>
                <c:pt idx="1940">
                  <c:v>5.93</c:v>
                </c:pt>
                <c:pt idx="1941">
                  <c:v>5.78</c:v>
                </c:pt>
                <c:pt idx="1942">
                  <c:v>6.09</c:v>
                </c:pt>
                <c:pt idx="1943">
                  <c:v>6.1</c:v>
                </c:pt>
                <c:pt idx="1944">
                  <c:v>5.94</c:v>
                </c:pt>
                <c:pt idx="1945">
                  <c:v>6.46</c:v>
                </c:pt>
                <c:pt idx="1946">
                  <c:v>6.04</c:v>
                </c:pt>
                <c:pt idx="1947">
                  <c:v>6.46</c:v>
                </c:pt>
                <c:pt idx="1948">
                  <c:v>6.2</c:v>
                </c:pt>
                <c:pt idx="1949">
                  <c:v>6.14</c:v>
                </c:pt>
                <c:pt idx="1950">
                  <c:v>6.04</c:v>
                </c:pt>
                <c:pt idx="1951">
                  <c:v>5.97</c:v>
                </c:pt>
                <c:pt idx="1952">
                  <c:v>5.53</c:v>
                </c:pt>
                <c:pt idx="1953">
                  <c:v>5.47</c:v>
                </c:pt>
                <c:pt idx="1954">
                  <c:v>5.19</c:v>
                </c:pt>
                <c:pt idx="1955">
                  <c:v>5.1199999999999992</c:v>
                </c:pt>
                <c:pt idx="1956">
                  <c:v>5.01</c:v>
                </c:pt>
                <c:pt idx="1957">
                  <c:v>4.96</c:v>
                </c:pt>
                <c:pt idx="1958">
                  <c:v>5.12</c:v>
                </c:pt>
                <c:pt idx="1959">
                  <c:v>5.0999999999999996</c:v>
                </c:pt>
                <c:pt idx="1960">
                  <c:v>5.25</c:v>
                </c:pt>
                <c:pt idx="1961">
                  <c:v>5.16</c:v>
                </c:pt>
                <c:pt idx="1962">
                  <c:v>5.04</c:v>
                </c:pt>
                <c:pt idx="1963">
                  <c:v>5.07</c:v>
                </c:pt>
                <c:pt idx="1964">
                  <c:v>5.15</c:v>
                </c:pt>
                <c:pt idx="1965">
                  <c:v>5.03</c:v>
                </c:pt>
                <c:pt idx="1966">
                  <c:v>4.9800000000000004</c:v>
                </c:pt>
                <c:pt idx="1967">
                  <c:v>4.8499999999999996</c:v>
                </c:pt>
                <c:pt idx="1968">
                  <c:v>4.78</c:v>
                </c:pt>
                <c:pt idx="1969">
                  <c:v>4.87</c:v>
                </c:pt>
                <c:pt idx="1970">
                  <c:v>4.82</c:v>
                </c:pt>
                <c:pt idx="1971">
                  <c:v>4.8</c:v>
                </c:pt>
                <c:pt idx="1972">
                  <c:v>4.78</c:v>
                </c:pt>
                <c:pt idx="1973">
                  <c:v>4.84</c:v>
                </c:pt>
                <c:pt idx="1974">
                  <c:v>4.8600000000000003</c:v>
                </c:pt>
                <c:pt idx="1975">
                  <c:v>4.82</c:v>
                </c:pt>
                <c:pt idx="1976">
                  <c:v>4.91</c:v>
                </c:pt>
                <c:pt idx="1977">
                  <c:v>5.29</c:v>
                </c:pt>
                <c:pt idx="1978">
                  <c:v>5.59</c:v>
                </c:pt>
                <c:pt idx="1979">
                  <c:v>5.38</c:v>
                </c:pt>
                <c:pt idx="1980">
                  <c:v>5.42</c:v>
                </c:pt>
                <c:pt idx="1981">
                  <c:v>5.32</c:v>
                </c:pt>
                <c:pt idx="1982">
                  <c:v>5.2</c:v>
                </c:pt>
                <c:pt idx="1983">
                  <c:v>5.14</c:v>
                </c:pt>
                <c:pt idx="1984">
                  <c:v>5.2</c:v>
                </c:pt>
                <c:pt idx="1985">
                  <c:v>5.25</c:v>
                </c:pt>
                <c:pt idx="1986">
                  <c:v>5.22</c:v>
                </c:pt>
                <c:pt idx="1987">
                  <c:v>5.29</c:v>
                </c:pt>
                <c:pt idx="1988">
                  <c:v>5.12</c:v>
                </c:pt>
                <c:pt idx="1989">
                  <c:v>5.14</c:v>
                </c:pt>
                <c:pt idx="1990">
                  <c:v>5.08</c:v>
                </c:pt>
                <c:pt idx="1991">
                  <c:v>5.07</c:v>
                </c:pt>
                <c:pt idx="1992">
                  <c:v>5.04</c:v>
                </c:pt>
                <c:pt idx="1993">
                  <c:v>5.04</c:v>
                </c:pt>
                <c:pt idx="1994">
                  <c:v>4.9400000000000004</c:v>
                </c:pt>
                <c:pt idx="1995">
                  <c:v>4.87</c:v>
                </c:pt>
                <c:pt idx="1996">
                  <c:v>4.92</c:v>
                </c:pt>
                <c:pt idx="1997">
                  <c:v>5</c:v>
                </c:pt>
                <c:pt idx="1998">
                  <c:v>5.03</c:v>
                </c:pt>
                <c:pt idx="1999">
                  <c:v>4.9800000000000004</c:v>
                </c:pt>
                <c:pt idx="2000">
                  <c:v>4.91</c:v>
                </c:pt>
                <c:pt idx="2001">
                  <c:v>4.8049999999999997</c:v>
                </c:pt>
                <c:pt idx="2002">
                  <c:v>4.71</c:v>
                </c:pt>
                <c:pt idx="2003">
                  <c:v>4.8099999999999996</c:v>
                </c:pt>
                <c:pt idx="2004">
                  <c:v>4.9400000000000004</c:v>
                </c:pt>
                <c:pt idx="2005">
                  <c:v>5.0949999999999998</c:v>
                </c:pt>
                <c:pt idx="2006">
                  <c:v>5.09</c:v>
                </c:pt>
                <c:pt idx="2007">
                  <c:v>5.0599999999999996</c:v>
                </c:pt>
                <c:pt idx="2008">
                  <c:v>4.99</c:v>
                </c:pt>
                <c:pt idx="2009">
                  <c:v>4.9800000000000004</c:v>
                </c:pt>
                <c:pt idx="2010">
                  <c:v>5.01</c:v>
                </c:pt>
                <c:pt idx="2011">
                  <c:v>4.97</c:v>
                </c:pt>
                <c:pt idx="2012">
                  <c:v>4.93</c:v>
                </c:pt>
                <c:pt idx="2013">
                  <c:v>5.05</c:v>
                </c:pt>
                <c:pt idx="2014">
                  <c:v>4.97</c:v>
                </c:pt>
                <c:pt idx="2015">
                  <c:v>4.95</c:v>
                </c:pt>
                <c:pt idx="2016">
                  <c:v>4.96</c:v>
                </c:pt>
                <c:pt idx="2017">
                  <c:v>4.99</c:v>
                </c:pt>
                <c:pt idx="2018">
                  <c:v>5.08</c:v>
                </c:pt>
                <c:pt idx="2019">
                  <c:v>5.21</c:v>
                </c:pt>
                <c:pt idx="2020">
                  <c:v>5.07</c:v>
                </c:pt>
                <c:pt idx="2021">
                  <c:v>5.07</c:v>
                </c:pt>
                <c:pt idx="2022">
                  <c:v>5.0599999999999996</c:v>
                </c:pt>
                <c:pt idx="2023">
                  <c:v>5</c:v>
                </c:pt>
                <c:pt idx="2024">
                  <c:v>4.93</c:v>
                </c:pt>
                <c:pt idx="2025">
                  <c:v>4.84</c:v>
                </c:pt>
                <c:pt idx="2026">
                  <c:v>4.78</c:v>
                </c:pt>
                <c:pt idx="2027">
                  <c:v>4.79</c:v>
                </c:pt>
                <c:pt idx="2028">
                  <c:v>4.72</c:v>
                </c:pt>
                <c:pt idx="2029">
                  <c:v>4.75</c:v>
                </c:pt>
                <c:pt idx="2030">
                  <c:v>4.6900000000000004</c:v>
                </c:pt>
                <c:pt idx="2031">
                  <c:v>4.58</c:v>
                </c:pt>
                <c:pt idx="2032">
                  <c:v>4.57</c:v>
                </c:pt>
                <c:pt idx="2033">
                  <c:v>4.57</c:v>
                </c:pt>
                <c:pt idx="2034">
                  <c:v>4.5599999999999996</c:v>
                </c:pt>
                <c:pt idx="2035">
                  <c:v>4.54</c:v>
                </c:pt>
                <c:pt idx="2036">
                  <c:v>4.49</c:v>
                </c:pt>
                <c:pt idx="2037">
                  <c:v>4.4400000000000004</c:v>
                </c:pt>
                <c:pt idx="2038">
                  <c:v>4.42</c:v>
                </c:pt>
                <c:pt idx="2039">
                  <c:v>4.3600000000000003</c:v>
                </c:pt>
                <c:pt idx="2040">
                  <c:v>4.32</c:v>
                </c:pt>
                <c:pt idx="2041">
                  <c:v>4.3499999999999996</c:v>
                </c:pt>
                <c:pt idx="2042">
                  <c:v>4.37</c:v>
                </c:pt>
                <c:pt idx="2043">
                  <c:v>4.37</c:v>
                </c:pt>
                <c:pt idx="2044">
                  <c:v>4.32</c:v>
                </c:pt>
                <c:pt idx="2045">
                  <c:v>4.2699999999999996</c:v>
                </c:pt>
                <c:pt idx="2046">
                  <c:v>4.1900000000000004</c:v>
                </c:pt>
                <c:pt idx="2047">
                  <c:v>4.21</c:v>
                </c:pt>
                <c:pt idx="2048">
                  <c:v>4.2300000000000004</c:v>
                </c:pt>
                <c:pt idx="2049">
                  <c:v>4.24</c:v>
                </c:pt>
                <c:pt idx="2050">
                  <c:v>4.17</c:v>
                </c:pt>
                <c:pt idx="2051">
                  <c:v>4.3899999999999997</c:v>
                </c:pt>
                <c:pt idx="2052">
                  <c:v>4.4000000000000004</c:v>
                </c:pt>
                <c:pt idx="2053">
                  <c:v>4.46</c:v>
                </c:pt>
                <c:pt idx="2054">
                  <c:v>4.6100000000000003</c:v>
                </c:pt>
                <c:pt idx="2055">
                  <c:v>4.83</c:v>
                </c:pt>
                <c:pt idx="2056">
                  <c:v>4.8099999999999996</c:v>
                </c:pt>
                <c:pt idx="2057">
                  <c:v>4.8600000000000003</c:v>
                </c:pt>
                <c:pt idx="2058">
                  <c:v>4.7699999999999996</c:v>
                </c:pt>
                <c:pt idx="2059">
                  <c:v>4.71</c:v>
                </c:pt>
                <c:pt idx="2060">
                  <c:v>4.74</c:v>
                </c:pt>
                <c:pt idx="2061">
                  <c:v>4.8</c:v>
                </c:pt>
                <c:pt idx="2062">
                  <c:v>4.8099999999999996</c:v>
                </c:pt>
                <c:pt idx="2063">
                  <c:v>5.05</c:v>
                </c:pt>
                <c:pt idx="2064">
                  <c:v>5</c:v>
                </c:pt>
                <c:pt idx="2065">
                  <c:v>4.95</c:v>
                </c:pt>
                <c:pt idx="2066">
                  <c:v>4.87</c:v>
                </c:pt>
                <c:pt idx="2067">
                  <c:v>4.88</c:v>
                </c:pt>
                <c:pt idx="2068">
                  <c:v>4.76</c:v>
                </c:pt>
                <c:pt idx="2069">
                  <c:v>4.8099999999999996</c:v>
                </c:pt>
                <c:pt idx="2070">
                  <c:v>4.8600000000000003</c:v>
                </c:pt>
                <c:pt idx="2071">
                  <c:v>4.87</c:v>
                </c:pt>
                <c:pt idx="2072">
                  <c:v>4.91</c:v>
                </c:pt>
                <c:pt idx="2073">
                  <c:v>4.8</c:v>
                </c:pt>
                <c:pt idx="2074">
                  <c:v>4.78</c:v>
                </c:pt>
                <c:pt idx="2075">
                  <c:v>4.71</c:v>
                </c:pt>
                <c:pt idx="2076">
                  <c:v>4.63</c:v>
                </c:pt>
                <c:pt idx="2077">
                  <c:v>4.6100000000000003</c:v>
                </c:pt>
                <c:pt idx="2078">
                  <c:v>4.5999999999999996</c:v>
                </c:pt>
                <c:pt idx="2079">
                  <c:v>4.55</c:v>
                </c:pt>
                <c:pt idx="2080">
                  <c:v>4.49</c:v>
                </c:pt>
                <c:pt idx="2081">
                  <c:v>4.5</c:v>
                </c:pt>
                <c:pt idx="2082">
                  <c:v>4.5</c:v>
                </c:pt>
                <c:pt idx="2083">
                  <c:v>4.51</c:v>
                </c:pt>
                <c:pt idx="2084">
                  <c:v>4.5999999999999996</c:v>
                </c:pt>
                <c:pt idx="2085">
                  <c:v>4.51</c:v>
                </c:pt>
                <c:pt idx="2086">
                  <c:v>4.5199999999999996</c:v>
                </c:pt>
                <c:pt idx="2087">
                  <c:v>4.55</c:v>
                </c:pt>
                <c:pt idx="2088">
                  <c:v>4.3899999999999997</c:v>
                </c:pt>
                <c:pt idx="2089">
                  <c:v>4.32</c:v>
                </c:pt>
                <c:pt idx="2090">
                  <c:v>4.1500000000000004</c:v>
                </c:pt>
                <c:pt idx="2091">
                  <c:v>4.22</c:v>
                </c:pt>
                <c:pt idx="2092">
                  <c:v>4.22</c:v>
                </c:pt>
                <c:pt idx="2093">
                  <c:v>4.12</c:v>
                </c:pt>
                <c:pt idx="2094">
                  <c:v>4.09</c:v>
                </c:pt>
                <c:pt idx="2095">
                  <c:v>4.09</c:v>
                </c:pt>
                <c:pt idx="2096">
                  <c:v>4.01</c:v>
                </c:pt>
                <c:pt idx="2097">
                  <c:v>3.94</c:v>
                </c:pt>
                <c:pt idx="2098">
                  <c:v>4.12</c:v>
                </c:pt>
                <c:pt idx="2099">
                  <c:v>4.1100000000000003</c:v>
                </c:pt>
                <c:pt idx="2100">
                  <c:v>4.0999999999999996</c:v>
                </c:pt>
                <c:pt idx="2101">
                  <c:v>4</c:v>
                </c:pt>
                <c:pt idx="2102">
                  <c:v>3.99</c:v>
                </c:pt>
                <c:pt idx="2103">
                  <c:v>4</c:v>
                </c:pt>
                <c:pt idx="2104">
                  <c:v>3.98</c:v>
                </c:pt>
                <c:pt idx="2105">
                  <c:v>4</c:v>
                </c:pt>
                <c:pt idx="2106">
                  <c:v>3.99</c:v>
                </c:pt>
                <c:pt idx="2107">
                  <c:v>3.94</c:v>
                </c:pt>
                <c:pt idx="2108">
                  <c:v>3.91</c:v>
                </c:pt>
                <c:pt idx="2109">
                  <c:v>3.95</c:v>
                </c:pt>
                <c:pt idx="2110">
                  <c:v>3.91</c:v>
                </c:pt>
                <c:pt idx="2111">
                  <c:v>3.89</c:v>
                </c:pt>
                <c:pt idx="2112">
                  <c:v>3.88</c:v>
                </c:pt>
                <c:pt idx="2113">
                  <c:v>3.98</c:v>
                </c:pt>
                <c:pt idx="2114">
                  <c:v>3.87</c:v>
                </c:pt>
                <c:pt idx="2115">
                  <c:v>3.87</c:v>
                </c:pt>
                <c:pt idx="2116">
                  <c:v>3.87</c:v>
                </c:pt>
                <c:pt idx="2117">
                  <c:v>3.95</c:v>
                </c:pt>
                <c:pt idx="2118">
                  <c:v>3.9</c:v>
                </c:pt>
                <c:pt idx="2119">
                  <c:v>3.88</c:v>
                </c:pt>
                <c:pt idx="2120">
                  <c:v>3.92</c:v>
                </c:pt>
                <c:pt idx="2121">
                  <c:v>4.08</c:v>
                </c:pt>
                <c:pt idx="2122">
                  <c:v>3.99</c:v>
                </c:pt>
                <c:pt idx="2123">
                  <c:v>3.98</c:v>
                </c:pt>
                <c:pt idx="2124">
                  <c:v>3.88</c:v>
                </c:pt>
                <c:pt idx="2125">
                  <c:v>3.9</c:v>
                </c:pt>
                <c:pt idx="2126">
                  <c:v>3.88</c:v>
                </c:pt>
                <c:pt idx="2127">
                  <c:v>3.84</c:v>
                </c:pt>
                <c:pt idx="2128">
                  <c:v>3.83</c:v>
                </c:pt>
                <c:pt idx="2129">
                  <c:v>3.79</c:v>
                </c:pt>
                <c:pt idx="2130">
                  <c:v>3.78</c:v>
                </c:pt>
                <c:pt idx="2131">
                  <c:v>3.75</c:v>
                </c:pt>
                <c:pt idx="2132">
                  <c:v>3.67</c:v>
                </c:pt>
                <c:pt idx="2133">
                  <c:v>3.71</c:v>
                </c:pt>
                <c:pt idx="2134">
                  <c:v>3.66</c:v>
                </c:pt>
                <c:pt idx="2135">
                  <c:v>3.66</c:v>
                </c:pt>
                <c:pt idx="2136">
                  <c:v>3.62</c:v>
                </c:pt>
                <c:pt idx="2137">
                  <c:v>3.56</c:v>
                </c:pt>
                <c:pt idx="2138">
                  <c:v>3.53</c:v>
                </c:pt>
                <c:pt idx="2139">
                  <c:v>3.49</c:v>
                </c:pt>
                <c:pt idx="2140">
                  <c:v>3.55</c:v>
                </c:pt>
                <c:pt idx="2141">
                  <c:v>3.59</c:v>
                </c:pt>
                <c:pt idx="2142">
                  <c:v>3.62</c:v>
                </c:pt>
                <c:pt idx="2143">
                  <c:v>3.66</c:v>
                </c:pt>
                <c:pt idx="2144">
                  <c:v>3.59</c:v>
                </c:pt>
                <c:pt idx="2145">
                  <c:v>3.55</c:v>
                </c:pt>
                <c:pt idx="2146">
                  <c:v>3.55</c:v>
                </c:pt>
                <c:pt idx="2147">
                  <c:v>3.49</c:v>
                </c:pt>
                <c:pt idx="2148">
                  <c:v>3.4</c:v>
                </c:pt>
                <c:pt idx="2149">
                  <c:v>3.36</c:v>
                </c:pt>
                <c:pt idx="2150">
                  <c:v>3.39</c:v>
                </c:pt>
                <c:pt idx="2151">
                  <c:v>3.37</c:v>
                </c:pt>
                <c:pt idx="2152">
                  <c:v>3.41</c:v>
                </c:pt>
                <c:pt idx="2153">
                  <c:v>3.39</c:v>
                </c:pt>
                <c:pt idx="2154">
                  <c:v>3.4</c:v>
                </c:pt>
                <c:pt idx="2155">
                  <c:v>3.34</c:v>
                </c:pt>
                <c:pt idx="2156">
                  <c:v>3.31</c:v>
                </c:pt>
                <c:pt idx="2157">
                  <c:v>3.32</c:v>
                </c:pt>
                <c:pt idx="2158">
                  <c:v>3.34</c:v>
                </c:pt>
                <c:pt idx="2159">
                  <c:v>3.32</c:v>
                </c:pt>
                <c:pt idx="2160">
                  <c:v>3.37</c:v>
                </c:pt>
                <c:pt idx="2161">
                  <c:v>3.35</c:v>
                </c:pt>
                <c:pt idx="2162">
                  <c:v>3.34</c:v>
                </c:pt>
                <c:pt idx="2163">
                  <c:v>3.4</c:v>
                </c:pt>
                <c:pt idx="2164">
                  <c:v>3.38</c:v>
                </c:pt>
                <c:pt idx="2165">
                  <c:v>3.42</c:v>
                </c:pt>
                <c:pt idx="2166">
                  <c:v>3.53</c:v>
                </c:pt>
                <c:pt idx="2167">
                  <c:v>3.53</c:v>
                </c:pt>
                <c:pt idx="2168">
                  <c:v>3.53</c:v>
                </c:pt>
                <c:pt idx="2169">
                  <c:v>3.56</c:v>
                </c:pt>
                <c:pt idx="2170">
                  <c:v>3.51</c:v>
                </c:pt>
                <c:pt idx="2171">
                  <c:v>3.52</c:v>
                </c:pt>
                <c:pt idx="2172">
                  <c:v>3.63</c:v>
                </c:pt>
                <c:pt idx="2173">
                  <c:v>3.54</c:v>
                </c:pt>
                <c:pt idx="2174">
                  <c:v>3.57</c:v>
                </c:pt>
                <c:pt idx="2175">
                  <c:v>3.54</c:v>
                </c:pt>
                <c:pt idx="2176">
                  <c:v>3.43</c:v>
                </c:pt>
                <c:pt idx="2177">
                  <c:v>3.41</c:v>
                </c:pt>
                <c:pt idx="2178">
                  <c:v>3.4</c:v>
                </c:pt>
                <c:pt idx="2179">
                  <c:v>3.35</c:v>
                </c:pt>
                <c:pt idx="2180">
                  <c:v>3.42</c:v>
                </c:pt>
                <c:pt idx="2181">
                  <c:v>3.51</c:v>
                </c:pt>
                <c:pt idx="2182">
                  <c:v>3.59</c:v>
                </c:pt>
                <c:pt idx="2183">
                  <c:v>3.81</c:v>
                </c:pt>
                <c:pt idx="2184">
                  <c:v>3.91</c:v>
                </c:pt>
                <c:pt idx="2185">
                  <c:v>3.98</c:v>
                </c:pt>
                <c:pt idx="2186">
                  <c:v>3.93</c:v>
                </c:pt>
                <c:pt idx="2187">
                  <c:v>4.46</c:v>
                </c:pt>
                <c:pt idx="2188">
                  <c:v>4.29</c:v>
                </c:pt>
                <c:pt idx="2189">
                  <c:v>4.51</c:v>
                </c:pt>
                <c:pt idx="2190">
                  <c:v>4.37</c:v>
                </c:pt>
                <c:pt idx="2191">
                  <c:v>4.3099999999999996</c:v>
                </c:pt>
                <c:pt idx="2192">
                  <c:v>4.3899999999999997</c:v>
                </c:pt>
                <c:pt idx="2193">
                  <c:v>4.4000000000000004</c:v>
                </c:pt>
                <c:pt idx="2194">
                  <c:v>4.4000000000000004</c:v>
                </c:pt>
                <c:pt idx="2195">
                  <c:v>4.58</c:v>
                </c:pt>
                <c:pt idx="2196">
                  <c:v>4.51</c:v>
                </c:pt>
                <c:pt idx="2197">
                  <c:v>4.57</c:v>
                </c:pt>
                <c:pt idx="2198">
                  <c:v>4.57</c:v>
                </c:pt>
                <c:pt idx="2199">
                  <c:v>4.5</c:v>
                </c:pt>
                <c:pt idx="2200">
                  <c:v>4.32</c:v>
                </c:pt>
                <c:pt idx="2201">
                  <c:v>4.22</c:v>
                </c:pt>
                <c:pt idx="2202">
                  <c:v>4.2300000000000004</c:v>
                </c:pt>
                <c:pt idx="2203">
                  <c:v>4.28</c:v>
                </c:pt>
                <c:pt idx="2204">
                  <c:v>4.13</c:v>
                </c:pt>
                <c:pt idx="2205">
                  <c:v>4.0999999999999996</c:v>
                </c:pt>
                <c:pt idx="2206">
                  <c:v>4.16</c:v>
                </c:pt>
                <c:pt idx="2207">
                  <c:v>4.3499999999999996</c:v>
                </c:pt>
                <c:pt idx="2208">
                  <c:v>4.22</c:v>
                </c:pt>
                <c:pt idx="2209">
                  <c:v>4.29</c:v>
                </c:pt>
                <c:pt idx="2210">
                  <c:v>4.46</c:v>
                </c:pt>
                <c:pt idx="2211">
                  <c:v>4.42</c:v>
                </c:pt>
                <c:pt idx="2212">
                  <c:v>4.47</c:v>
                </c:pt>
                <c:pt idx="2213">
                  <c:v>4.4800000000000004</c:v>
                </c:pt>
                <c:pt idx="2214">
                  <c:v>4.53</c:v>
                </c:pt>
                <c:pt idx="2215">
                  <c:v>4.51</c:v>
                </c:pt>
                <c:pt idx="2216">
                  <c:v>4.41</c:v>
                </c:pt>
                <c:pt idx="2217">
                  <c:v>4.3899999999999997</c:v>
                </c:pt>
                <c:pt idx="2218">
                  <c:v>4.32</c:v>
                </c:pt>
                <c:pt idx="2219">
                  <c:v>4.2300000000000004</c:v>
                </c:pt>
                <c:pt idx="2220">
                  <c:v>4.28</c:v>
                </c:pt>
                <c:pt idx="2221">
                  <c:v>4.33</c:v>
                </c:pt>
                <c:pt idx="2222">
                  <c:v>4.37</c:v>
                </c:pt>
                <c:pt idx="2223">
                  <c:v>4.28</c:v>
                </c:pt>
                <c:pt idx="2224">
                  <c:v>4.37</c:v>
                </c:pt>
                <c:pt idx="2225">
                  <c:v>4.32</c:v>
                </c:pt>
                <c:pt idx="2226">
                  <c:v>4.4000000000000004</c:v>
                </c:pt>
                <c:pt idx="2227">
                  <c:v>4.41</c:v>
                </c:pt>
                <c:pt idx="2228">
                  <c:v>4.34</c:v>
                </c:pt>
                <c:pt idx="2229">
                  <c:v>4.2699999999999996</c:v>
                </c:pt>
                <c:pt idx="2230">
                  <c:v>4.33</c:v>
                </c:pt>
                <c:pt idx="2231">
                  <c:v>4.29</c:v>
                </c:pt>
                <c:pt idx="2232">
                  <c:v>4.21</c:v>
                </c:pt>
                <c:pt idx="2233">
                  <c:v>4.2</c:v>
                </c:pt>
                <c:pt idx="2234">
                  <c:v>4.1399999999999997</c:v>
                </c:pt>
                <c:pt idx="2235">
                  <c:v>4.12</c:v>
                </c:pt>
                <c:pt idx="2236">
                  <c:v>4.1399999999999997</c:v>
                </c:pt>
                <c:pt idx="2237">
                  <c:v>4.2</c:v>
                </c:pt>
                <c:pt idx="2238">
                  <c:v>4.17</c:v>
                </c:pt>
                <c:pt idx="2239">
                  <c:v>4.1399999999999997</c:v>
                </c:pt>
                <c:pt idx="2240">
                  <c:v>4.12</c:v>
                </c:pt>
                <c:pt idx="2241">
                  <c:v>4.1500000000000004</c:v>
                </c:pt>
                <c:pt idx="2242">
                  <c:v>4.13</c:v>
                </c:pt>
                <c:pt idx="2243">
                  <c:v>4.13</c:v>
                </c:pt>
                <c:pt idx="2244">
                  <c:v>4.12</c:v>
                </c:pt>
                <c:pt idx="2245">
                  <c:v>4.1399999999999997</c:v>
                </c:pt>
                <c:pt idx="2246">
                  <c:v>4.12</c:v>
                </c:pt>
                <c:pt idx="2247">
                  <c:v>4.0999999999999996</c:v>
                </c:pt>
                <c:pt idx="2248">
                  <c:v>4.0999999999999996</c:v>
                </c:pt>
                <c:pt idx="2249">
                  <c:v>4.0999999999999996</c:v>
                </c:pt>
                <c:pt idx="2250">
                  <c:v>4.12</c:v>
                </c:pt>
                <c:pt idx="2251">
                  <c:v>4.2300000000000004</c:v>
                </c:pt>
                <c:pt idx="2252">
                  <c:v>4.2</c:v>
                </c:pt>
                <c:pt idx="2253">
                  <c:v>4.1900000000000004</c:v>
                </c:pt>
                <c:pt idx="2254">
                  <c:v>4.12</c:v>
                </c:pt>
                <c:pt idx="2255">
                  <c:v>3.97</c:v>
                </c:pt>
                <c:pt idx="2256">
                  <c:v>3.92</c:v>
                </c:pt>
                <c:pt idx="2257">
                  <c:v>3.98</c:v>
                </c:pt>
                <c:pt idx="2258">
                  <c:v>4.0199999999999996</c:v>
                </c:pt>
                <c:pt idx="2259">
                  <c:v>4.01</c:v>
                </c:pt>
                <c:pt idx="2260">
                  <c:v>3.99</c:v>
                </c:pt>
                <c:pt idx="2261">
                  <c:v>3.97</c:v>
                </c:pt>
                <c:pt idx="2262">
                  <c:v>3.89</c:v>
                </c:pt>
                <c:pt idx="2263">
                  <c:v>3.93</c:v>
                </c:pt>
                <c:pt idx="2264">
                  <c:v>3.8</c:v>
                </c:pt>
                <c:pt idx="2265">
                  <c:v>3.85</c:v>
                </c:pt>
                <c:pt idx="2266">
                  <c:v>3.73</c:v>
                </c:pt>
                <c:pt idx="2267">
                  <c:v>3.66</c:v>
                </c:pt>
                <c:pt idx="2268">
                  <c:v>3.63</c:v>
                </c:pt>
                <c:pt idx="2269">
                  <c:v>3.66</c:v>
                </c:pt>
                <c:pt idx="2270">
                  <c:v>3.59</c:v>
                </c:pt>
                <c:pt idx="2271">
                  <c:v>3.69</c:v>
                </c:pt>
                <c:pt idx="2272">
                  <c:v>3.76</c:v>
                </c:pt>
                <c:pt idx="2273">
                  <c:v>3.8</c:v>
                </c:pt>
                <c:pt idx="2274">
                  <c:v>3.75</c:v>
                </c:pt>
                <c:pt idx="2275">
                  <c:v>3.86</c:v>
                </c:pt>
                <c:pt idx="2276">
                  <c:v>3.78</c:v>
                </c:pt>
                <c:pt idx="2277">
                  <c:v>3.69</c:v>
                </c:pt>
                <c:pt idx="2278">
                  <c:v>3.7</c:v>
                </c:pt>
                <c:pt idx="2279">
                  <c:v>3.66</c:v>
                </c:pt>
                <c:pt idx="2280">
                  <c:v>3.67</c:v>
                </c:pt>
                <c:pt idx="2281">
                  <c:v>3.65</c:v>
                </c:pt>
                <c:pt idx="2282">
                  <c:v>3.68</c:v>
                </c:pt>
                <c:pt idx="2283">
                  <c:v>3.8</c:v>
                </c:pt>
                <c:pt idx="2284">
                  <c:v>3.85</c:v>
                </c:pt>
                <c:pt idx="2285">
                  <c:v>3.84</c:v>
                </c:pt>
                <c:pt idx="2286">
                  <c:v>3.87</c:v>
                </c:pt>
                <c:pt idx="2287">
                  <c:v>3.87</c:v>
                </c:pt>
                <c:pt idx="2288">
                  <c:v>4.04</c:v>
                </c:pt>
                <c:pt idx="2289">
                  <c:v>4</c:v>
                </c:pt>
                <c:pt idx="2290">
                  <c:v>4.0199999999999996</c:v>
                </c:pt>
                <c:pt idx="2291">
                  <c:v>4.08</c:v>
                </c:pt>
                <c:pt idx="2292">
                  <c:v>4.04</c:v>
                </c:pt>
                <c:pt idx="2293">
                  <c:v>4.09</c:v>
                </c:pt>
                <c:pt idx="2294">
                  <c:v>4.04</c:v>
                </c:pt>
                <c:pt idx="2295">
                  <c:v>3.98</c:v>
                </c:pt>
                <c:pt idx="2296">
                  <c:v>3.91</c:v>
                </c:pt>
                <c:pt idx="2297">
                  <c:v>3.94</c:v>
                </c:pt>
                <c:pt idx="2298">
                  <c:v>3.93</c:v>
                </c:pt>
                <c:pt idx="2299">
                  <c:v>3.84</c:v>
                </c:pt>
                <c:pt idx="2300">
                  <c:v>3.89</c:v>
                </c:pt>
                <c:pt idx="2301">
                  <c:v>3.9</c:v>
                </c:pt>
                <c:pt idx="2302">
                  <c:v>3.91</c:v>
                </c:pt>
                <c:pt idx="2303">
                  <c:v>3.86</c:v>
                </c:pt>
                <c:pt idx="2304">
                  <c:v>3.85</c:v>
                </c:pt>
                <c:pt idx="2305">
                  <c:v>3.76</c:v>
                </c:pt>
                <c:pt idx="2306">
                  <c:v>3.82</c:v>
                </c:pt>
                <c:pt idx="2307">
                  <c:v>3.79</c:v>
                </c:pt>
                <c:pt idx="2308">
                  <c:v>3.76</c:v>
                </c:pt>
                <c:pt idx="2309">
                  <c:v>3.87</c:v>
                </c:pt>
                <c:pt idx="2310">
                  <c:v>3.98</c:v>
                </c:pt>
                <c:pt idx="2311">
                  <c:v>3.96</c:v>
                </c:pt>
                <c:pt idx="2312">
                  <c:v>3.93</c:v>
                </c:pt>
                <c:pt idx="2313">
                  <c:v>3.95</c:v>
                </c:pt>
                <c:pt idx="2314">
                  <c:v>3.97</c:v>
                </c:pt>
                <c:pt idx="2315">
                  <c:v>3.9849999999999999</c:v>
                </c:pt>
                <c:pt idx="2316">
                  <c:v>3.97</c:v>
                </c:pt>
                <c:pt idx="2317">
                  <c:v>3.92</c:v>
                </c:pt>
                <c:pt idx="2318">
                  <c:v>3.81</c:v>
                </c:pt>
                <c:pt idx="2319">
                  <c:v>3.79</c:v>
                </c:pt>
                <c:pt idx="2320">
                  <c:v>3.72</c:v>
                </c:pt>
                <c:pt idx="2321">
                  <c:v>3.65</c:v>
                </c:pt>
                <c:pt idx="2322">
                  <c:v>3.65</c:v>
                </c:pt>
                <c:pt idx="2323">
                  <c:v>3.62</c:v>
                </c:pt>
                <c:pt idx="2324">
                  <c:v>3.64</c:v>
                </c:pt>
                <c:pt idx="2325">
                  <c:v>3.68</c:v>
                </c:pt>
                <c:pt idx="2326">
                  <c:v>3.73</c:v>
                </c:pt>
                <c:pt idx="2327">
                  <c:v>3.71</c:v>
                </c:pt>
                <c:pt idx="2328">
                  <c:v>3.71</c:v>
                </c:pt>
                <c:pt idx="2329">
                  <c:v>3.59</c:v>
                </c:pt>
                <c:pt idx="2330">
                  <c:v>3.58</c:v>
                </c:pt>
                <c:pt idx="2331">
                  <c:v>3.59</c:v>
                </c:pt>
                <c:pt idx="2332">
                  <c:v>3.66</c:v>
                </c:pt>
                <c:pt idx="2333">
                  <c:v>3.61</c:v>
                </c:pt>
                <c:pt idx="2334">
                  <c:v>3.57</c:v>
                </c:pt>
                <c:pt idx="2335">
                  <c:v>3.58</c:v>
                </c:pt>
                <c:pt idx="2336">
                  <c:v>3.64</c:v>
                </c:pt>
                <c:pt idx="2337">
                  <c:v>3.66</c:v>
                </c:pt>
                <c:pt idx="2338">
                  <c:v>3.6</c:v>
                </c:pt>
                <c:pt idx="2339">
                  <c:v>3.54</c:v>
                </c:pt>
                <c:pt idx="2340">
                  <c:v>3.56</c:v>
                </c:pt>
                <c:pt idx="2341">
                  <c:v>3.48</c:v>
                </c:pt>
                <c:pt idx="2342">
                  <c:v>3.41</c:v>
                </c:pt>
                <c:pt idx="2343">
                  <c:v>3.42</c:v>
                </c:pt>
                <c:pt idx="2344">
                  <c:v>3.45</c:v>
                </c:pt>
                <c:pt idx="2345">
                  <c:v>3.48</c:v>
                </c:pt>
                <c:pt idx="2346">
                  <c:v>3.43</c:v>
                </c:pt>
                <c:pt idx="2347">
                  <c:v>3.45</c:v>
                </c:pt>
                <c:pt idx="2348">
                  <c:v>3.43</c:v>
                </c:pt>
                <c:pt idx="2349">
                  <c:v>3.43</c:v>
                </c:pt>
                <c:pt idx="2350">
                  <c:v>3.46</c:v>
                </c:pt>
                <c:pt idx="2351">
                  <c:v>3.44</c:v>
                </c:pt>
                <c:pt idx="2352">
                  <c:v>3.5</c:v>
                </c:pt>
                <c:pt idx="2353">
                  <c:v>3.48</c:v>
                </c:pt>
                <c:pt idx="2354">
                  <c:v>3.42</c:v>
                </c:pt>
                <c:pt idx="2355">
                  <c:v>3.42</c:v>
                </c:pt>
                <c:pt idx="2356">
                  <c:v>3.47</c:v>
                </c:pt>
                <c:pt idx="2357">
                  <c:v>3.52</c:v>
                </c:pt>
                <c:pt idx="2358">
                  <c:v>3.47</c:v>
                </c:pt>
                <c:pt idx="2359">
                  <c:v>3.54</c:v>
                </c:pt>
                <c:pt idx="2360">
                  <c:v>3.57</c:v>
                </c:pt>
                <c:pt idx="2361">
                  <c:v>3.94</c:v>
                </c:pt>
                <c:pt idx="2362">
                  <c:v>4.03</c:v>
                </c:pt>
                <c:pt idx="2363">
                  <c:v>4.08</c:v>
                </c:pt>
                <c:pt idx="2364">
                  <c:v>4.13</c:v>
                </c:pt>
                <c:pt idx="2365">
                  <c:v>4.16</c:v>
                </c:pt>
                <c:pt idx="2366">
                  <c:v>4.3</c:v>
                </c:pt>
                <c:pt idx="2367">
                  <c:v>4.32</c:v>
                </c:pt>
                <c:pt idx="2368">
                  <c:v>4.2</c:v>
                </c:pt>
                <c:pt idx="2369">
                  <c:v>4.12</c:v>
                </c:pt>
                <c:pt idx="2370">
                  <c:v>4.09</c:v>
                </c:pt>
                <c:pt idx="2371">
                  <c:v>4.1900000000000004</c:v>
                </c:pt>
                <c:pt idx="2372">
                  <c:v>4.1900000000000004</c:v>
                </c:pt>
                <c:pt idx="2373">
                  <c:v>4.17</c:v>
                </c:pt>
                <c:pt idx="2374">
                  <c:v>4.1500000000000004</c:v>
                </c:pt>
                <c:pt idx="2375">
                  <c:v>4.16</c:v>
                </c:pt>
                <c:pt idx="2376">
                  <c:v>4.0999999999999996</c:v>
                </c:pt>
                <c:pt idx="2377">
                  <c:v>4.21</c:v>
                </c:pt>
                <c:pt idx="2378">
                  <c:v>4.3</c:v>
                </c:pt>
                <c:pt idx="2379">
                  <c:v>4.2300000000000004</c:v>
                </c:pt>
                <c:pt idx="2380">
                  <c:v>4.1399999999999997</c:v>
                </c:pt>
                <c:pt idx="2381">
                  <c:v>4.0999999999999996</c:v>
                </c:pt>
                <c:pt idx="2382">
                  <c:v>4.08</c:v>
                </c:pt>
                <c:pt idx="2383">
                  <c:v>3.97</c:v>
                </c:pt>
                <c:pt idx="2384">
                  <c:v>4.03</c:v>
                </c:pt>
                <c:pt idx="2385">
                  <c:v>4.0199999999999996</c:v>
                </c:pt>
                <c:pt idx="2386">
                  <c:v>4.05</c:v>
                </c:pt>
                <c:pt idx="2387">
                  <c:v>4.0199999999999996</c:v>
                </c:pt>
                <c:pt idx="2388">
                  <c:v>3.95</c:v>
                </c:pt>
                <c:pt idx="2389">
                  <c:v>3.94</c:v>
                </c:pt>
                <c:pt idx="2390">
                  <c:v>3.89</c:v>
                </c:pt>
                <c:pt idx="2391">
                  <c:v>3.91</c:v>
                </c:pt>
                <c:pt idx="2392">
                  <c:v>3.9</c:v>
                </c:pt>
                <c:pt idx="2393">
                  <c:v>3.88</c:v>
                </c:pt>
                <c:pt idx="2394">
                  <c:v>3.96</c:v>
                </c:pt>
                <c:pt idx="2395">
                  <c:v>4.03</c:v>
                </c:pt>
                <c:pt idx="2396">
                  <c:v>3.96</c:v>
                </c:pt>
                <c:pt idx="2397">
                  <c:v>3.92</c:v>
                </c:pt>
                <c:pt idx="2398">
                  <c:v>3.93</c:v>
                </c:pt>
                <c:pt idx="2399">
                  <c:v>3.9</c:v>
                </c:pt>
                <c:pt idx="2400">
                  <c:v>3.89</c:v>
                </c:pt>
                <c:pt idx="2401">
                  <c:v>3.86</c:v>
                </c:pt>
                <c:pt idx="2402">
                  <c:v>3.82</c:v>
                </c:pt>
                <c:pt idx="2403">
                  <c:v>3.78</c:v>
                </c:pt>
                <c:pt idx="2404">
                  <c:v>3.78</c:v>
                </c:pt>
                <c:pt idx="2405">
                  <c:v>3.83</c:v>
                </c:pt>
                <c:pt idx="2406">
                  <c:v>3.83</c:v>
                </c:pt>
                <c:pt idx="2407">
                  <c:v>3.85</c:v>
                </c:pt>
                <c:pt idx="2408">
                  <c:v>3.91</c:v>
                </c:pt>
                <c:pt idx="2409">
                  <c:v>3.88</c:v>
                </c:pt>
                <c:pt idx="2410">
                  <c:v>3.94</c:v>
                </c:pt>
                <c:pt idx="2411">
                  <c:v>3.94</c:v>
                </c:pt>
                <c:pt idx="2412">
                  <c:v>3.9</c:v>
                </c:pt>
                <c:pt idx="2413">
                  <c:v>3.95</c:v>
                </c:pt>
                <c:pt idx="2414">
                  <c:v>3.92</c:v>
                </c:pt>
                <c:pt idx="2415">
                  <c:v>3.9</c:v>
                </c:pt>
                <c:pt idx="2416">
                  <c:v>3.94</c:v>
                </c:pt>
                <c:pt idx="2417">
                  <c:v>3.93</c:v>
                </c:pt>
                <c:pt idx="2418">
                  <c:v>3.94</c:v>
                </c:pt>
                <c:pt idx="2419">
                  <c:v>3.99</c:v>
                </c:pt>
                <c:pt idx="2420">
                  <c:v>3.95</c:v>
                </c:pt>
                <c:pt idx="2421">
                  <c:v>3.99</c:v>
                </c:pt>
                <c:pt idx="2422">
                  <c:v>4.04</c:v>
                </c:pt>
                <c:pt idx="2423">
                  <c:v>4.1500000000000004</c:v>
                </c:pt>
                <c:pt idx="2424">
                  <c:v>4.22</c:v>
                </c:pt>
                <c:pt idx="2425">
                  <c:v>4.32</c:v>
                </c:pt>
                <c:pt idx="2426">
                  <c:v>4.38</c:v>
                </c:pt>
                <c:pt idx="2427">
                  <c:v>4.4000000000000004</c:v>
                </c:pt>
                <c:pt idx="2428">
                  <c:v>4.43</c:v>
                </c:pt>
                <c:pt idx="2429">
                  <c:v>4.46</c:v>
                </c:pt>
                <c:pt idx="2430">
                  <c:v>4.4400000000000004</c:v>
                </c:pt>
                <c:pt idx="2431">
                  <c:v>4.45</c:v>
                </c:pt>
                <c:pt idx="2432">
                  <c:v>4.4400000000000004</c:v>
                </c:pt>
                <c:pt idx="2433">
                  <c:v>4.4000000000000004</c:v>
                </c:pt>
                <c:pt idx="2434">
                  <c:v>4.42</c:v>
                </c:pt>
                <c:pt idx="2435">
                  <c:v>4.47</c:v>
                </c:pt>
                <c:pt idx="2436">
                  <c:v>4.58</c:v>
                </c:pt>
                <c:pt idx="2437">
                  <c:v>4.55</c:v>
                </c:pt>
                <c:pt idx="2438">
                  <c:v>4.55</c:v>
                </c:pt>
                <c:pt idx="2439">
                  <c:v>4.6100000000000003</c:v>
                </c:pt>
                <c:pt idx="2440">
                  <c:v>4.66</c:v>
                </c:pt>
                <c:pt idx="2441">
                  <c:v>4.5599999999999996</c:v>
                </c:pt>
                <c:pt idx="2442">
                  <c:v>4.54</c:v>
                </c:pt>
                <c:pt idx="2443">
                  <c:v>4.62</c:v>
                </c:pt>
                <c:pt idx="2444">
                  <c:v>4.57</c:v>
                </c:pt>
                <c:pt idx="2445">
                  <c:v>4.55</c:v>
                </c:pt>
                <c:pt idx="2446">
                  <c:v>4.5199999999999996</c:v>
                </c:pt>
                <c:pt idx="2447">
                  <c:v>4.53</c:v>
                </c:pt>
                <c:pt idx="2448">
                  <c:v>4.5199999999999996</c:v>
                </c:pt>
                <c:pt idx="2449">
                  <c:v>4.54</c:v>
                </c:pt>
                <c:pt idx="2450">
                  <c:v>4.5999999999999996</c:v>
                </c:pt>
                <c:pt idx="2451">
                  <c:v>4.59</c:v>
                </c:pt>
                <c:pt idx="2452">
                  <c:v>4.53</c:v>
                </c:pt>
                <c:pt idx="2453">
                  <c:v>4.51</c:v>
                </c:pt>
                <c:pt idx="2454">
                  <c:v>4.5199999999999996</c:v>
                </c:pt>
                <c:pt idx="2455">
                  <c:v>4.54</c:v>
                </c:pt>
                <c:pt idx="2456">
                  <c:v>4.5999999999999996</c:v>
                </c:pt>
                <c:pt idx="2457">
                  <c:v>4.6500000000000004</c:v>
                </c:pt>
                <c:pt idx="2458">
                  <c:v>4.72</c:v>
                </c:pt>
                <c:pt idx="2459">
                  <c:v>4.71</c:v>
                </c:pt>
                <c:pt idx="2460">
                  <c:v>4.9000000000000004</c:v>
                </c:pt>
                <c:pt idx="2461">
                  <c:v>4.8499999999999996</c:v>
                </c:pt>
                <c:pt idx="2462">
                  <c:v>4.8600000000000003</c:v>
                </c:pt>
                <c:pt idx="2463">
                  <c:v>4.83</c:v>
                </c:pt>
                <c:pt idx="2464">
                  <c:v>4.9400000000000004</c:v>
                </c:pt>
                <c:pt idx="2465">
                  <c:v>4.9400000000000004</c:v>
                </c:pt>
                <c:pt idx="2466">
                  <c:v>4.8099999999999996</c:v>
                </c:pt>
                <c:pt idx="2467">
                  <c:v>4.8099999999999996</c:v>
                </c:pt>
                <c:pt idx="2468">
                  <c:v>4.75</c:v>
                </c:pt>
                <c:pt idx="2469">
                  <c:v>4.63</c:v>
                </c:pt>
                <c:pt idx="2470">
                  <c:v>4.62</c:v>
                </c:pt>
                <c:pt idx="2471">
                  <c:v>4.55</c:v>
                </c:pt>
                <c:pt idx="2472">
                  <c:v>4.51</c:v>
                </c:pt>
                <c:pt idx="2473">
                  <c:v>4.45</c:v>
                </c:pt>
                <c:pt idx="2474">
                  <c:v>4.45</c:v>
                </c:pt>
                <c:pt idx="2475">
                  <c:v>4.45</c:v>
                </c:pt>
                <c:pt idx="2476">
                  <c:v>4.46</c:v>
                </c:pt>
                <c:pt idx="2477">
                  <c:v>4.41</c:v>
                </c:pt>
                <c:pt idx="2478">
                  <c:v>4.37</c:v>
                </c:pt>
                <c:pt idx="2479">
                  <c:v>4.3499999999999996</c:v>
                </c:pt>
                <c:pt idx="2480">
                  <c:v>4.3499999999999996</c:v>
                </c:pt>
                <c:pt idx="2481">
                  <c:v>4.41</c:v>
                </c:pt>
                <c:pt idx="2482">
                  <c:v>4.3099999999999996</c:v>
                </c:pt>
                <c:pt idx="2483">
                  <c:v>4.28</c:v>
                </c:pt>
                <c:pt idx="2484">
                  <c:v>4.0599999999999996</c:v>
                </c:pt>
                <c:pt idx="2485">
                  <c:v>4.08</c:v>
                </c:pt>
                <c:pt idx="2486">
                  <c:v>4.12</c:v>
                </c:pt>
                <c:pt idx="2487">
                  <c:v>4.17</c:v>
                </c:pt>
                <c:pt idx="2488">
                  <c:v>4.2</c:v>
                </c:pt>
                <c:pt idx="2489">
                  <c:v>4.1399999999999997</c:v>
                </c:pt>
                <c:pt idx="2490">
                  <c:v>4.0999999999999996</c:v>
                </c:pt>
                <c:pt idx="2491">
                  <c:v>4.07</c:v>
                </c:pt>
                <c:pt idx="2492">
                  <c:v>4.0599999999999996</c:v>
                </c:pt>
                <c:pt idx="2493">
                  <c:v>3.99</c:v>
                </c:pt>
                <c:pt idx="2494">
                  <c:v>3.82</c:v>
                </c:pt>
                <c:pt idx="2495">
                  <c:v>3.82</c:v>
                </c:pt>
                <c:pt idx="2496">
                  <c:v>3.84</c:v>
                </c:pt>
                <c:pt idx="2497">
                  <c:v>3.73</c:v>
                </c:pt>
                <c:pt idx="2498">
                  <c:v>3.75</c:v>
                </c:pt>
                <c:pt idx="2499">
                  <c:v>3.75</c:v>
                </c:pt>
                <c:pt idx="2500">
                  <c:v>3.81</c:v>
                </c:pt>
                <c:pt idx="2501">
                  <c:v>3.75</c:v>
                </c:pt>
                <c:pt idx="2502">
                  <c:v>3.75</c:v>
                </c:pt>
                <c:pt idx="2503">
                  <c:v>3.6</c:v>
                </c:pt>
                <c:pt idx="2504">
                  <c:v>3.6</c:v>
                </c:pt>
                <c:pt idx="2505">
                  <c:v>3.55</c:v>
                </c:pt>
                <c:pt idx="2506">
                  <c:v>3.58</c:v>
                </c:pt>
                <c:pt idx="2507">
                  <c:v>3.49</c:v>
                </c:pt>
                <c:pt idx="2508">
                  <c:v>3.56</c:v>
                </c:pt>
                <c:pt idx="2509">
                  <c:v>3.73</c:v>
                </c:pt>
                <c:pt idx="2510">
                  <c:v>3.64</c:v>
                </c:pt>
                <c:pt idx="2511">
                  <c:v>3.65</c:v>
                </c:pt>
                <c:pt idx="2512">
                  <c:v>3.57</c:v>
                </c:pt>
                <c:pt idx="2513">
                  <c:v>3.69</c:v>
                </c:pt>
                <c:pt idx="2514">
                  <c:v>3.75</c:v>
                </c:pt>
                <c:pt idx="2515">
                  <c:v>3.78</c:v>
                </c:pt>
                <c:pt idx="2516">
                  <c:v>3.69</c:v>
                </c:pt>
                <c:pt idx="2517">
                  <c:v>3.75</c:v>
                </c:pt>
                <c:pt idx="2518">
                  <c:v>3.66</c:v>
                </c:pt>
                <c:pt idx="2519">
                  <c:v>3.68</c:v>
                </c:pt>
                <c:pt idx="2520">
                  <c:v>3.68</c:v>
                </c:pt>
                <c:pt idx="2521">
                  <c:v>3.73</c:v>
                </c:pt>
                <c:pt idx="2522">
                  <c:v>3.73</c:v>
                </c:pt>
                <c:pt idx="2523">
                  <c:v>3.74</c:v>
                </c:pt>
                <c:pt idx="2524">
                  <c:v>3.72</c:v>
                </c:pt>
                <c:pt idx="2525">
                  <c:v>3.64</c:v>
                </c:pt>
                <c:pt idx="2526">
                  <c:v>3.65</c:v>
                </c:pt>
                <c:pt idx="2527">
                  <c:v>3.6</c:v>
                </c:pt>
                <c:pt idx="2528">
                  <c:v>3.51</c:v>
                </c:pt>
                <c:pt idx="2529">
                  <c:v>3.45</c:v>
                </c:pt>
                <c:pt idx="2530">
                  <c:v>3.47</c:v>
                </c:pt>
                <c:pt idx="2531">
                  <c:v>3.49</c:v>
                </c:pt>
                <c:pt idx="2532">
                  <c:v>3.45</c:v>
                </c:pt>
                <c:pt idx="2533">
                  <c:v>3.29</c:v>
                </c:pt>
                <c:pt idx="2534">
                  <c:v>3.36</c:v>
                </c:pt>
                <c:pt idx="2535">
                  <c:v>3.65</c:v>
                </c:pt>
                <c:pt idx="2536">
                  <c:v>3.5</c:v>
                </c:pt>
              </c:numCache>
            </c:numRef>
          </c:val>
          <c:smooth val="0"/>
          <c:extLst>
            <c:ext xmlns:c16="http://schemas.microsoft.com/office/drawing/2014/chart" uri="{C3380CC4-5D6E-409C-BE32-E72D297353CC}">
              <c16:uniqueId val="{00000002-F39F-4765-A57F-2364390FB22B}"/>
            </c:ext>
          </c:extLst>
        </c:ser>
        <c:ser>
          <c:idx val="2"/>
          <c:order val="2"/>
          <c:tx>
            <c:v>Fed. Funds Rate</c:v>
          </c:tx>
          <c:spPr>
            <a:ln w="28575" cap="rnd">
              <a:solidFill>
                <a:schemeClr val="accent3"/>
              </a:solidFill>
              <a:round/>
            </a:ln>
            <a:effectLst>
              <a:outerShdw blurRad="50800" dist="38100" dir="2700000" algn="tl" rotWithShape="0">
                <a:prstClr val="black">
                  <a:alpha val="40000"/>
                </a:prstClr>
              </a:outerShdw>
            </a:effectLst>
          </c:spPr>
          <c:marker>
            <c:symbol val="none"/>
          </c:marker>
          <c:cat>
            <c:numRef>
              <c:f>D.Rates!$A$2:$A$2538</c:f>
              <c:numCache>
                <c:formatCode>m/d/yyyy</c:formatCode>
                <c:ptCount val="2537"/>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numCache>
            </c:numRef>
          </c:cat>
          <c:val>
            <c:numRef>
              <c:f>D.Rates!$D$2:$D$2538</c:f>
              <c:numCache>
                <c:formatCode>General</c:formatCode>
                <c:ptCount val="2537"/>
                <c:pt idx="595" formatCode="0">
                  <c:v>10.25</c:v>
                </c:pt>
                <c:pt idx="596" formatCode="0">
                  <c:v>9.9285714285714288</c:v>
                </c:pt>
                <c:pt idx="597" formatCode="0">
                  <c:v>9.5</c:v>
                </c:pt>
                <c:pt idx="598" formatCode="0">
                  <c:v>9.5</c:v>
                </c:pt>
                <c:pt idx="599" formatCode="0">
                  <c:v>9.5</c:v>
                </c:pt>
                <c:pt idx="600" formatCode="0">
                  <c:v>9.5</c:v>
                </c:pt>
                <c:pt idx="601" formatCode="0">
                  <c:v>9.5</c:v>
                </c:pt>
                <c:pt idx="602" formatCode="0">
                  <c:v>9.5</c:v>
                </c:pt>
                <c:pt idx="603" formatCode="0">
                  <c:v>9</c:v>
                </c:pt>
                <c:pt idx="604" formatCode="0">
                  <c:v>9</c:v>
                </c:pt>
                <c:pt idx="605" formatCode="0">
                  <c:v>9</c:v>
                </c:pt>
                <c:pt idx="606" formatCode="0">
                  <c:v>8.7857142857142865</c:v>
                </c:pt>
                <c:pt idx="607" formatCode="0">
                  <c:v>8.5</c:v>
                </c:pt>
                <c:pt idx="608" formatCode="0">
                  <c:v>8.5</c:v>
                </c:pt>
                <c:pt idx="609" formatCode="0">
                  <c:v>8.5</c:v>
                </c:pt>
                <c:pt idx="610" formatCode="0">
                  <c:v>8.5</c:v>
                </c:pt>
                <c:pt idx="611" formatCode="0">
                  <c:v>8.5</c:v>
                </c:pt>
                <c:pt idx="612" formatCode="0">
                  <c:v>8.5</c:v>
                </c:pt>
                <c:pt idx="613" formatCode="0">
                  <c:v>8.5</c:v>
                </c:pt>
                <c:pt idx="614" formatCode="0">
                  <c:v>8.5</c:v>
                </c:pt>
                <c:pt idx="615" formatCode="0">
                  <c:v>8.5</c:v>
                </c:pt>
                <c:pt idx="616" formatCode="0">
                  <c:v>8.5</c:v>
                </c:pt>
                <c:pt idx="617" formatCode="0">
                  <c:v>8.5</c:v>
                </c:pt>
                <c:pt idx="618" formatCode="0">
                  <c:v>8.5</c:v>
                </c:pt>
                <c:pt idx="619" formatCode="0">
                  <c:v>8.5</c:v>
                </c:pt>
                <c:pt idx="620" formatCode="0">
                  <c:v>8.5</c:v>
                </c:pt>
                <c:pt idx="621" formatCode="0">
                  <c:v>8.5357142857142865</c:v>
                </c:pt>
                <c:pt idx="622" formatCode="0">
                  <c:v>8.625</c:v>
                </c:pt>
                <c:pt idx="623" formatCode="0">
                  <c:v>8.625</c:v>
                </c:pt>
                <c:pt idx="624" formatCode="0">
                  <c:v>8.625</c:v>
                </c:pt>
                <c:pt idx="625" formatCode="0">
                  <c:v>8.625</c:v>
                </c:pt>
                <c:pt idx="626" formatCode="0">
                  <c:v>8.625</c:v>
                </c:pt>
                <c:pt idx="627" formatCode="0">
                  <c:v>8.625</c:v>
                </c:pt>
                <c:pt idx="628" formatCode="0">
                  <c:v>8.625</c:v>
                </c:pt>
                <c:pt idx="629" formatCode="0">
                  <c:v>8.6785714285714288</c:v>
                </c:pt>
                <c:pt idx="630" formatCode="0">
                  <c:v>8.75</c:v>
                </c:pt>
                <c:pt idx="631" formatCode="0">
                  <c:v>8.75</c:v>
                </c:pt>
                <c:pt idx="632" formatCode="0">
                  <c:v>8.75</c:v>
                </c:pt>
                <c:pt idx="633" formatCode="0">
                  <c:v>8.7857142857142865</c:v>
                </c:pt>
                <c:pt idx="634" formatCode="0">
                  <c:v>9</c:v>
                </c:pt>
                <c:pt idx="635" formatCode="0">
                  <c:v>9</c:v>
                </c:pt>
                <c:pt idx="636" formatCode="0">
                  <c:v>9.0714285714285712</c:v>
                </c:pt>
                <c:pt idx="637" formatCode="0">
                  <c:v>9.3303571428571423</c:v>
                </c:pt>
                <c:pt idx="638" formatCode="0">
                  <c:v>9.4375</c:v>
                </c:pt>
                <c:pt idx="639" formatCode="0">
                  <c:v>9.4375</c:v>
                </c:pt>
                <c:pt idx="640" formatCode="0">
                  <c:v>9.4732142857142865</c:v>
                </c:pt>
                <c:pt idx="641" formatCode="0">
                  <c:v>9.5357142857142865</c:v>
                </c:pt>
                <c:pt idx="642" formatCode="0">
                  <c:v>9.5</c:v>
                </c:pt>
                <c:pt idx="643" formatCode="0">
                  <c:v>9.5</c:v>
                </c:pt>
                <c:pt idx="644" formatCode="0">
                  <c:v>9.5</c:v>
                </c:pt>
                <c:pt idx="645" formatCode="0">
                  <c:v>9.4642857142857135</c:v>
                </c:pt>
                <c:pt idx="646" formatCode="0">
                  <c:v>9.375</c:v>
                </c:pt>
                <c:pt idx="647" formatCode="0">
                  <c:v>9.375</c:v>
                </c:pt>
                <c:pt idx="648" formatCode="0">
                  <c:v>9.375</c:v>
                </c:pt>
                <c:pt idx="649" formatCode="0">
                  <c:v>9.375</c:v>
                </c:pt>
                <c:pt idx="650" formatCode="0">
                  <c:v>9.375</c:v>
                </c:pt>
                <c:pt idx="651" formatCode="0">
                  <c:v>9.375</c:v>
                </c:pt>
                <c:pt idx="652" formatCode="0">
                  <c:v>9.375</c:v>
                </c:pt>
                <c:pt idx="653" formatCode="0">
                  <c:v>9.375</c:v>
                </c:pt>
                <c:pt idx="654" formatCode="0">
                  <c:v>9.375</c:v>
                </c:pt>
                <c:pt idx="655" formatCode="0">
                  <c:v>9.375</c:v>
                </c:pt>
                <c:pt idx="656" formatCode="0">
                  <c:v>9.375</c:v>
                </c:pt>
                <c:pt idx="657" formatCode="0">
                  <c:v>9.375</c:v>
                </c:pt>
                <c:pt idx="658" formatCode="0">
                  <c:v>9.375</c:v>
                </c:pt>
                <c:pt idx="659" formatCode="0">
                  <c:v>9.375</c:v>
                </c:pt>
                <c:pt idx="660" formatCode="0">
                  <c:v>9.375</c:v>
                </c:pt>
                <c:pt idx="661" formatCode="0">
                  <c:v>9.375</c:v>
                </c:pt>
                <c:pt idx="662" formatCode="0">
                  <c:v>9.375</c:v>
                </c:pt>
                <c:pt idx="663" formatCode="0">
                  <c:v>9.375</c:v>
                </c:pt>
                <c:pt idx="664" formatCode="0">
                  <c:v>9.375</c:v>
                </c:pt>
                <c:pt idx="665" formatCode="0">
                  <c:v>9.375</c:v>
                </c:pt>
                <c:pt idx="666" formatCode="0">
                  <c:v>9.375</c:v>
                </c:pt>
                <c:pt idx="667" formatCode="0">
                  <c:v>9.375</c:v>
                </c:pt>
                <c:pt idx="668" formatCode="0">
                  <c:v>9.375</c:v>
                </c:pt>
                <c:pt idx="669" formatCode="0">
                  <c:v>9.375</c:v>
                </c:pt>
                <c:pt idx="670" formatCode="0">
                  <c:v>9.375</c:v>
                </c:pt>
                <c:pt idx="671" formatCode="0">
                  <c:v>9.375</c:v>
                </c:pt>
                <c:pt idx="672" formatCode="0">
                  <c:v>9.375</c:v>
                </c:pt>
                <c:pt idx="673" formatCode="0">
                  <c:v>9.8571428571428577</c:v>
                </c:pt>
                <c:pt idx="674" formatCode="0">
                  <c:v>10.5</c:v>
                </c:pt>
                <c:pt idx="675" formatCode="0">
                  <c:v>10.5</c:v>
                </c:pt>
                <c:pt idx="676" formatCode="0">
                  <c:v>10.5</c:v>
                </c:pt>
                <c:pt idx="677" formatCode="0">
                  <c:v>10.5</c:v>
                </c:pt>
                <c:pt idx="678" formatCode="0">
                  <c:v>10.5</c:v>
                </c:pt>
                <c:pt idx="679" formatCode="0">
                  <c:v>10.5</c:v>
                </c:pt>
                <c:pt idx="680" formatCode="0">
                  <c:v>10.5</c:v>
                </c:pt>
                <c:pt idx="681" formatCode="0">
                  <c:v>10.5</c:v>
                </c:pt>
                <c:pt idx="682" formatCode="0">
                  <c:v>10.5</c:v>
                </c:pt>
                <c:pt idx="683" formatCode="0">
                  <c:v>10.5</c:v>
                </c:pt>
                <c:pt idx="684" formatCode="0">
                  <c:v>10.5</c:v>
                </c:pt>
                <c:pt idx="685" formatCode="0">
                  <c:v>10.5</c:v>
                </c:pt>
                <c:pt idx="686" formatCode="0">
                  <c:v>10.5</c:v>
                </c:pt>
                <c:pt idx="687" formatCode="0">
                  <c:v>10.714285714285714</c:v>
                </c:pt>
                <c:pt idx="688" formatCode="0">
                  <c:v>11</c:v>
                </c:pt>
                <c:pt idx="689" formatCode="0">
                  <c:v>11.107142857142858</c:v>
                </c:pt>
                <c:pt idx="690" formatCode="0">
                  <c:v>11.25</c:v>
                </c:pt>
                <c:pt idx="691" formatCode="0">
                  <c:v>11.25</c:v>
                </c:pt>
                <c:pt idx="692" formatCode="0">
                  <c:v>11.357142857142858</c:v>
                </c:pt>
                <c:pt idx="693" formatCode="0">
                  <c:v>11.5</c:v>
                </c:pt>
                <c:pt idx="694" formatCode="0">
                  <c:v>11.5</c:v>
                </c:pt>
                <c:pt idx="695" formatCode="0">
                  <c:v>11.5</c:v>
                </c:pt>
                <c:pt idx="696" formatCode="0">
                  <c:v>11.5</c:v>
                </c:pt>
                <c:pt idx="697" formatCode="0">
                  <c:v>11.5</c:v>
                </c:pt>
                <c:pt idx="698" formatCode="0">
                  <c:v>11.392857142857142</c:v>
                </c:pt>
                <c:pt idx="699" formatCode="0">
                  <c:v>11.142857142857142</c:v>
                </c:pt>
                <c:pt idx="700" formatCode="0">
                  <c:v>11</c:v>
                </c:pt>
                <c:pt idx="701" formatCode="0">
                  <c:v>10.785714285714286</c:v>
                </c:pt>
                <c:pt idx="702" formatCode="0">
                  <c:v>10.285714285714286</c:v>
                </c:pt>
                <c:pt idx="703" formatCode="0">
                  <c:v>10</c:v>
                </c:pt>
                <c:pt idx="704" formatCode="0">
                  <c:v>10</c:v>
                </c:pt>
                <c:pt idx="705" formatCode="0">
                  <c:v>9.7857142857142865</c:v>
                </c:pt>
                <c:pt idx="706" formatCode="0">
                  <c:v>9.5</c:v>
                </c:pt>
                <c:pt idx="707" formatCode="0">
                  <c:v>9.3571428571428577</c:v>
                </c:pt>
                <c:pt idx="708" formatCode="0">
                  <c:v>9</c:v>
                </c:pt>
                <c:pt idx="709" formatCode="0">
                  <c:v>8.8928571428571423</c:v>
                </c:pt>
                <c:pt idx="710" formatCode="0">
                  <c:v>8.75</c:v>
                </c:pt>
                <c:pt idx="711" formatCode="0">
                  <c:v>8.6071428571428577</c:v>
                </c:pt>
                <c:pt idx="712" formatCode="0">
                  <c:v>8.1666666666666661</c:v>
                </c:pt>
                <c:pt idx="713" formatCode="0">
                  <c:v>8.125</c:v>
                </c:pt>
                <c:pt idx="714" formatCode="0">
                  <c:v>8.125</c:v>
                </c:pt>
                <c:pt idx="715" formatCode="0">
                  <c:v>8.125</c:v>
                </c:pt>
                <c:pt idx="716" formatCode="0">
                  <c:v>8.2142857142857135</c:v>
                </c:pt>
                <c:pt idx="717" formatCode="0">
                  <c:v>8.25</c:v>
                </c:pt>
                <c:pt idx="718" formatCode="0">
                  <c:v>8.25</c:v>
                </c:pt>
                <c:pt idx="719" formatCode="0">
                  <c:v>8.3392857142857135</c:v>
                </c:pt>
                <c:pt idx="720" formatCode="0">
                  <c:v>8.375</c:v>
                </c:pt>
                <c:pt idx="721" formatCode="0">
                  <c:v>8.375</c:v>
                </c:pt>
                <c:pt idx="722" formatCode="0">
                  <c:v>8.375</c:v>
                </c:pt>
                <c:pt idx="723" formatCode="0">
                  <c:v>8.375</c:v>
                </c:pt>
                <c:pt idx="724" formatCode="0">
                  <c:v>8.375</c:v>
                </c:pt>
                <c:pt idx="725" formatCode="0">
                  <c:v>8.4642857142857135</c:v>
                </c:pt>
                <c:pt idx="726" formatCode="0">
                  <c:v>8.5</c:v>
                </c:pt>
                <c:pt idx="727" formatCode="0">
                  <c:v>8.5</c:v>
                </c:pt>
                <c:pt idx="728" formatCode="0">
                  <c:v>8.5</c:v>
                </c:pt>
                <c:pt idx="729" formatCode="0">
                  <c:v>8.3214285714285712</c:v>
                </c:pt>
                <c:pt idx="730" formatCode="0">
                  <c:v>8.25</c:v>
                </c:pt>
                <c:pt idx="731" formatCode="0">
                  <c:v>8.25</c:v>
                </c:pt>
                <c:pt idx="732" formatCode="0">
                  <c:v>8.1785714285714288</c:v>
                </c:pt>
                <c:pt idx="733" formatCode="0">
                  <c:v>7.75</c:v>
                </c:pt>
                <c:pt idx="734" formatCode="0">
                  <c:v>7.75</c:v>
                </c:pt>
                <c:pt idx="735" formatCode="0">
                  <c:v>7.75</c:v>
                </c:pt>
                <c:pt idx="736" formatCode="0">
                  <c:v>7.75</c:v>
                </c:pt>
                <c:pt idx="737" formatCode="0">
                  <c:v>7.75</c:v>
                </c:pt>
                <c:pt idx="738" formatCode="0">
                  <c:v>7.75</c:v>
                </c:pt>
                <c:pt idx="739" formatCode="0">
                  <c:v>7.75</c:v>
                </c:pt>
                <c:pt idx="740" formatCode="0">
                  <c:v>7.7053571428571432</c:v>
                </c:pt>
                <c:pt idx="741" formatCode="0">
                  <c:v>7.6875</c:v>
                </c:pt>
                <c:pt idx="742" formatCode="0">
                  <c:v>7.7321428571428568</c:v>
                </c:pt>
                <c:pt idx="743" formatCode="0">
                  <c:v>7.75</c:v>
                </c:pt>
                <c:pt idx="744" formatCode="0">
                  <c:v>7.75</c:v>
                </c:pt>
                <c:pt idx="745" formatCode="0">
                  <c:v>7.75</c:v>
                </c:pt>
                <c:pt idx="746" formatCode="0">
                  <c:v>7.8035714285714288</c:v>
                </c:pt>
                <c:pt idx="747" formatCode="0">
                  <c:v>7.8125</c:v>
                </c:pt>
                <c:pt idx="748" formatCode="0">
                  <c:v>7.9196428571428568</c:v>
                </c:pt>
                <c:pt idx="749" formatCode="0">
                  <c:v>8</c:v>
                </c:pt>
                <c:pt idx="750" formatCode="0">
                  <c:v>8</c:v>
                </c:pt>
                <c:pt idx="751" formatCode="0">
                  <c:v>8</c:v>
                </c:pt>
                <c:pt idx="752" formatCode="0">
                  <c:v>8</c:v>
                </c:pt>
                <c:pt idx="753" formatCode="0">
                  <c:v>8</c:v>
                </c:pt>
                <c:pt idx="754" formatCode="0">
                  <c:v>8</c:v>
                </c:pt>
                <c:pt idx="755" formatCode="0">
                  <c:v>8</c:v>
                </c:pt>
                <c:pt idx="756" formatCode="0">
                  <c:v>8</c:v>
                </c:pt>
                <c:pt idx="757" formatCode="0">
                  <c:v>8</c:v>
                </c:pt>
                <c:pt idx="758" formatCode="0">
                  <c:v>8</c:v>
                </c:pt>
                <c:pt idx="759" formatCode="0">
                  <c:v>8</c:v>
                </c:pt>
                <c:pt idx="760" formatCode="0">
                  <c:v>8</c:v>
                </c:pt>
                <c:pt idx="761" formatCode="0">
                  <c:v>8</c:v>
                </c:pt>
                <c:pt idx="762" formatCode="0">
                  <c:v>8</c:v>
                </c:pt>
                <c:pt idx="763" formatCode="0">
                  <c:v>7.7857142857142856</c:v>
                </c:pt>
                <c:pt idx="764" formatCode="0">
                  <c:v>7.75</c:v>
                </c:pt>
                <c:pt idx="765" formatCode="0">
                  <c:v>7.75</c:v>
                </c:pt>
                <c:pt idx="766" formatCode="0">
                  <c:v>7.75</c:v>
                </c:pt>
                <c:pt idx="767" formatCode="0">
                  <c:v>7.75</c:v>
                </c:pt>
                <c:pt idx="768" formatCode="0">
                  <c:v>7.75</c:v>
                </c:pt>
                <c:pt idx="769" formatCode="0">
                  <c:v>7.75</c:v>
                </c:pt>
                <c:pt idx="770" formatCode="0">
                  <c:v>7.75</c:v>
                </c:pt>
                <c:pt idx="771" formatCode="0">
                  <c:v>7.75</c:v>
                </c:pt>
                <c:pt idx="772" formatCode="0">
                  <c:v>7.75</c:v>
                </c:pt>
                <c:pt idx="773" formatCode="0">
                  <c:v>7.75</c:v>
                </c:pt>
                <c:pt idx="774" formatCode="0">
                  <c:v>7.3928571428571432</c:v>
                </c:pt>
                <c:pt idx="775" formatCode="0">
                  <c:v>7.25</c:v>
                </c:pt>
                <c:pt idx="776" formatCode="0">
                  <c:v>7.25</c:v>
                </c:pt>
                <c:pt idx="777" formatCode="0">
                  <c:v>7.25</c:v>
                </c:pt>
                <c:pt idx="778" formatCode="0">
                  <c:v>7.3125</c:v>
                </c:pt>
                <c:pt idx="779" formatCode="0">
                  <c:v>7.3125</c:v>
                </c:pt>
                <c:pt idx="780" formatCode="0">
                  <c:v>7.1517857142857144</c:v>
                </c:pt>
                <c:pt idx="781" formatCode="0">
                  <c:v>6.75</c:v>
                </c:pt>
                <c:pt idx="782" formatCode="0">
                  <c:v>6.75</c:v>
                </c:pt>
                <c:pt idx="783" formatCode="0">
                  <c:v>6.75</c:v>
                </c:pt>
                <c:pt idx="784" formatCode="0">
                  <c:v>6.75</c:v>
                </c:pt>
                <c:pt idx="785" formatCode="0">
                  <c:v>6.8035714285714288</c:v>
                </c:pt>
                <c:pt idx="786" formatCode="0">
                  <c:v>6.8125</c:v>
                </c:pt>
                <c:pt idx="787" formatCode="0">
                  <c:v>6.8660714285714288</c:v>
                </c:pt>
                <c:pt idx="788" formatCode="0">
                  <c:v>6.875</c:v>
                </c:pt>
                <c:pt idx="789" formatCode="0">
                  <c:v>6.875</c:v>
                </c:pt>
                <c:pt idx="790" formatCode="0">
                  <c:v>6.875</c:v>
                </c:pt>
                <c:pt idx="791" formatCode="0">
                  <c:v>6.875</c:v>
                </c:pt>
                <c:pt idx="792" formatCode="0">
                  <c:v>6.5178571428571432</c:v>
                </c:pt>
                <c:pt idx="793" formatCode="0">
                  <c:v>6.375</c:v>
                </c:pt>
                <c:pt idx="794" formatCode="0">
                  <c:v>6.375</c:v>
                </c:pt>
                <c:pt idx="795" formatCode="0">
                  <c:v>6.375</c:v>
                </c:pt>
                <c:pt idx="796" formatCode="0">
                  <c:v>6.375</c:v>
                </c:pt>
                <c:pt idx="797" formatCode="0">
                  <c:v>6.375</c:v>
                </c:pt>
                <c:pt idx="798" formatCode="0">
                  <c:v>5.9464285714285712</c:v>
                </c:pt>
                <c:pt idx="799" formatCode="0">
                  <c:v>5.875</c:v>
                </c:pt>
                <c:pt idx="800" formatCode="0">
                  <c:v>5.875</c:v>
                </c:pt>
                <c:pt idx="801" formatCode="0">
                  <c:v>5.875</c:v>
                </c:pt>
                <c:pt idx="802" formatCode="0">
                  <c:v>5.875</c:v>
                </c:pt>
                <c:pt idx="803" formatCode="0">
                  <c:v>5.875</c:v>
                </c:pt>
                <c:pt idx="804" formatCode="0">
                  <c:v>5.875</c:v>
                </c:pt>
                <c:pt idx="805" formatCode="0">
                  <c:v>5.875</c:v>
                </c:pt>
                <c:pt idx="806" formatCode="0">
                  <c:v>5.875</c:v>
                </c:pt>
                <c:pt idx="807" formatCode="0">
                  <c:v>5.875</c:v>
                </c:pt>
                <c:pt idx="808" formatCode="0">
                  <c:v>5.875</c:v>
                </c:pt>
                <c:pt idx="809" formatCode="0">
                  <c:v>5.875</c:v>
                </c:pt>
                <c:pt idx="810" formatCode="0">
                  <c:v>5.875</c:v>
                </c:pt>
                <c:pt idx="811" formatCode="0">
                  <c:v>5.875</c:v>
                </c:pt>
                <c:pt idx="812" formatCode="0">
                  <c:v>5.875</c:v>
                </c:pt>
                <c:pt idx="813" formatCode="0">
                  <c:v>5.875</c:v>
                </c:pt>
                <c:pt idx="814" formatCode="0">
                  <c:v>5.875</c:v>
                </c:pt>
                <c:pt idx="815" formatCode="0">
                  <c:v>5.875</c:v>
                </c:pt>
                <c:pt idx="816" formatCode="0">
                  <c:v>5.875</c:v>
                </c:pt>
                <c:pt idx="817" formatCode="0">
                  <c:v>5.9285714285714288</c:v>
                </c:pt>
                <c:pt idx="818" formatCode="0">
                  <c:v>6</c:v>
                </c:pt>
                <c:pt idx="819" formatCode="0">
                  <c:v>6</c:v>
                </c:pt>
                <c:pt idx="820" formatCode="0">
                  <c:v>6</c:v>
                </c:pt>
                <c:pt idx="821" formatCode="0">
                  <c:v>6</c:v>
                </c:pt>
                <c:pt idx="822" formatCode="0">
                  <c:v>6</c:v>
                </c:pt>
                <c:pt idx="823" formatCode="0">
                  <c:v>6</c:v>
                </c:pt>
                <c:pt idx="824" formatCode="0">
                  <c:v>6</c:v>
                </c:pt>
                <c:pt idx="825" formatCode="0">
                  <c:v>6</c:v>
                </c:pt>
                <c:pt idx="826" formatCode="0">
                  <c:v>6</c:v>
                </c:pt>
                <c:pt idx="827" formatCode="0">
                  <c:v>6</c:v>
                </c:pt>
                <c:pt idx="828" formatCode="0">
                  <c:v>6</c:v>
                </c:pt>
                <c:pt idx="829" formatCode="0">
                  <c:v>6</c:v>
                </c:pt>
                <c:pt idx="830" formatCode="0">
                  <c:v>6</c:v>
                </c:pt>
                <c:pt idx="831" formatCode="0">
                  <c:v>6</c:v>
                </c:pt>
                <c:pt idx="832" formatCode="0">
                  <c:v>6</c:v>
                </c:pt>
                <c:pt idx="833" formatCode="0">
                  <c:v>6</c:v>
                </c:pt>
                <c:pt idx="834" formatCode="0">
                  <c:v>6.5</c:v>
                </c:pt>
                <c:pt idx="835" formatCode="0">
                  <c:v>6.5</c:v>
                </c:pt>
                <c:pt idx="836" formatCode="0">
                  <c:v>6.5</c:v>
                </c:pt>
                <c:pt idx="837" formatCode="0">
                  <c:v>6.7142857142857144</c:v>
                </c:pt>
                <c:pt idx="838" formatCode="0">
                  <c:v>6.75</c:v>
                </c:pt>
                <c:pt idx="839" formatCode="0">
                  <c:v>6.75</c:v>
                </c:pt>
                <c:pt idx="840" formatCode="0">
                  <c:v>6.75</c:v>
                </c:pt>
                <c:pt idx="841" formatCode="0">
                  <c:v>6.75</c:v>
                </c:pt>
                <c:pt idx="842" formatCode="0">
                  <c:v>6.75</c:v>
                </c:pt>
                <c:pt idx="843" formatCode="0">
                  <c:v>6.625</c:v>
                </c:pt>
                <c:pt idx="844" formatCode="0">
                  <c:v>6.625</c:v>
                </c:pt>
                <c:pt idx="845" formatCode="0">
                  <c:v>6.625</c:v>
                </c:pt>
                <c:pt idx="846" formatCode="0">
                  <c:v>6.625</c:v>
                </c:pt>
                <c:pt idx="847" formatCode="0">
                  <c:v>6.625</c:v>
                </c:pt>
                <c:pt idx="848" formatCode="0">
                  <c:v>6.625</c:v>
                </c:pt>
                <c:pt idx="849" formatCode="0">
                  <c:v>6.625</c:v>
                </c:pt>
                <c:pt idx="850" formatCode="0">
                  <c:v>6.625</c:v>
                </c:pt>
                <c:pt idx="851" formatCode="0">
                  <c:v>6.75</c:v>
                </c:pt>
                <c:pt idx="852" formatCode="0">
                  <c:v>7.1964285714285712</c:v>
                </c:pt>
                <c:pt idx="853" formatCode="0">
                  <c:v>7.25</c:v>
                </c:pt>
                <c:pt idx="854" formatCode="0">
                  <c:v>7.25</c:v>
                </c:pt>
                <c:pt idx="855" formatCode="0">
                  <c:v>7.3125</c:v>
                </c:pt>
                <c:pt idx="856" formatCode="0">
                  <c:v>7.3125</c:v>
                </c:pt>
                <c:pt idx="857" formatCode="0">
                  <c:v>7.3125</c:v>
                </c:pt>
                <c:pt idx="858" formatCode="0">
                  <c:v>7.3125</c:v>
                </c:pt>
                <c:pt idx="859" formatCode="0">
                  <c:v>7.3125</c:v>
                </c:pt>
                <c:pt idx="860" formatCode="0">
                  <c:v>7.2410714285714288</c:v>
                </c:pt>
                <c:pt idx="861" formatCode="0">
                  <c:v>6.8125</c:v>
                </c:pt>
                <c:pt idx="862" formatCode="0">
                  <c:v>6.8125</c:v>
                </c:pt>
                <c:pt idx="863" formatCode="0">
                  <c:v>6.8125</c:v>
                </c:pt>
                <c:pt idx="864" formatCode="0">
                  <c:v>6.8125</c:v>
                </c:pt>
                <c:pt idx="865" formatCode="0">
                  <c:v>6.8125</c:v>
                </c:pt>
                <c:pt idx="866" formatCode="0">
                  <c:v>6.8125</c:v>
                </c:pt>
                <c:pt idx="867" formatCode="0">
                  <c:v>6.8125</c:v>
                </c:pt>
                <c:pt idx="868" formatCode="0">
                  <c:v>6.8125</c:v>
                </c:pt>
                <c:pt idx="869" formatCode="0">
                  <c:v>6.8125</c:v>
                </c:pt>
                <c:pt idx="870" formatCode="0">
                  <c:v>6.8125</c:v>
                </c:pt>
                <c:pt idx="871" formatCode="0">
                  <c:v>6.7857142857142856</c:v>
                </c:pt>
                <c:pt idx="872" formatCode="0">
                  <c:v>6.625</c:v>
                </c:pt>
                <c:pt idx="873" formatCode="0">
                  <c:v>6.6071428571428568</c:v>
                </c:pt>
                <c:pt idx="874" formatCode="0">
                  <c:v>6.5</c:v>
                </c:pt>
                <c:pt idx="875" formatCode="0">
                  <c:v>6.5</c:v>
                </c:pt>
                <c:pt idx="876" formatCode="0">
                  <c:v>6.5</c:v>
                </c:pt>
                <c:pt idx="877" formatCode="0">
                  <c:v>6.5</c:v>
                </c:pt>
                <c:pt idx="878" formatCode="0">
                  <c:v>6.5</c:v>
                </c:pt>
                <c:pt idx="879" formatCode="0">
                  <c:v>6.5</c:v>
                </c:pt>
                <c:pt idx="880" formatCode="0">
                  <c:v>6.5714285714285712</c:v>
                </c:pt>
                <c:pt idx="881" formatCode="0">
                  <c:v>6.75</c:v>
                </c:pt>
                <c:pt idx="882" formatCode="0">
                  <c:v>6.75</c:v>
                </c:pt>
                <c:pt idx="883" formatCode="0">
                  <c:v>6.75</c:v>
                </c:pt>
                <c:pt idx="884" formatCode="0">
                  <c:v>6.75</c:v>
                </c:pt>
                <c:pt idx="885" formatCode="0">
                  <c:v>6.75</c:v>
                </c:pt>
                <c:pt idx="886" formatCode="0">
                  <c:v>6.8928571428571432</c:v>
                </c:pt>
                <c:pt idx="887" formatCode="0">
                  <c:v>7</c:v>
                </c:pt>
                <c:pt idx="888" formatCode="0">
                  <c:v>7.0714285714285712</c:v>
                </c:pt>
                <c:pt idx="889" formatCode="0">
                  <c:v>7.25</c:v>
                </c:pt>
                <c:pt idx="890" formatCode="0">
                  <c:v>7.25</c:v>
                </c:pt>
                <c:pt idx="891" formatCode="0">
                  <c:v>7.25</c:v>
                </c:pt>
                <c:pt idx="892" formatCode="0">
                  <c:v>7.3035714285714288</c:v>
                </c:pt>
                <c:pt idx="893" formatCode="0">
                  <c:v>7.4375</c:v>
                </c:pt>
                <c:pt idx="894" formatCode="0">
                  <c:v>7.5</c:v>
                </c:pt>
                <c:pt idx="895" formatCode="0">
                  <c:v>7.5</c:v>
                </c:pt>
                <c:pt idx="896" formatCode="0">
                  <c:v>7.5803571428571432</c:v>
                </c:pt>
                <c:pt idx="897" formatCode="0">
                  <c:v>7.6875</c:v>
                </c:pt>
                <c:pt idx="898" formatCode="0">
                  <c:v>7.6875</c:v>
                </c:pt>
                <c:pt idx="899" formatCode="0">
                  <c:v>7.8839285714285712</c:v>
                </c:pt>
                <c:pt idx="900" formatCode="0">
                  <c:v>8.125</c:v>
                </c:pt>
                <c:pt idx="901" formatCode="0">
                  <c:v>8.125</c:v>
                </c:pt>
                <c:pt idx="902" formatCode="0">
                  <c:v>8.125</c:v>
                </c:pt>
                <c:pt idx="903" formatCode="0">
                  <c:v>8.125</c:v>
                </c:pt>
                <c:pt idx="904" formatCode="0">
                  <c:v>8.125</c:v>
                </c:pt>
                <c:pt idx="905" formatCode="0">
                  <c:v>8.125</c:v>
                </c:pt>
                <c:pt idx="906" formatCode="0">
                  <c:v>8.125</c:v>
                </c:pt>
                <c:pt idx="907" formatCode="0">
                  <c:v>8.125</c:v>
                </c:pt>
                <c:pt idx="908" formatCode="0">
                  <c:v>8.125</c:v>
                </c:pt>
                <c:pt idx="909" formatCode="0">
                  <c:v>8.125</c:v>
                </c:pt>
                <c:pt idx="910" formatCode="0">
                  <c:v>8.125</c:v>
                </c:pt>
                <c:pt idx="911" formatCode="0">
                  <c:v>8.125</c:v>
                </c:pt>
                <c:pt idx="912" formatCode="0">
                  <c:v>8.125</c:v>
                </c:pt>
                <c:pt idx="913" formatCode="0">
                  <c:v>8.1517857142857135</c:v>
                </c:pt>
                <c:pt idx="914" formatCode="0">
                  <c:v>8.3392857142857135</c:v>
                </c:pt>
                <c:pt idx="915" formatCode="0">
                  <c:v>8.375</c:v>
                </c:pt>
                <c:pt idx="916" formatCode="0">
                  <c:v>8.375</c:v>
                </c:pt>
                <c:pt idx="917" formatCode="0">
                  <c:v>8.4196428571428577</c:v>
                </c:pt>
                <c:pt idx="918" formatCode="0">
                  <c:v>8.6875</c:v>
                </c:pt>
                <c:pt idx="919" formatCode="0">
                  <c:v>8.6875</c:v>
                </c:pt>
                <c:pt idx="920" formatCode="0">
                  <c:v>8.8214285714285712</c:v>
                </c:pt>
                <c:pt idx="921" formatCode="0">
                  <c:v>9</c:v>
                </c:pt>
                <c:pt idx="922" formatCode="0">
                  <c:v>9</c:v>
                </c:pt>
                <c:pt idx="923" formatCode="0">
                  <c:v>9</c:v>
                </c:pt>
                <c:pt idx="924" formatCode="0">
                  <c:v>9</c:v>
                </c:pt>
                <c:pt idx="925" formatCode="0">
                  <c:v>9.0535714285714288</c:v>
                </c:pt>
                <c:pt idx="926" formatCode="0">
                  <c:v>9.2589285714285712</c:v>
                </c:pt>
                <c:pt idx="927" formatCode="0">
                  <c:v>9.4375</c:v>
                </c:pt>
                <c:pt idx="928" formatCode="0">
                  <c:v>9.75</c:v>
                </c:pt>
                <c:pt idx="929" formatCode="0">
                  <c:v>9.75</c:v>
                </c:pt>
                <c:pt idx="930" formatCode="0">
                  <c:v>9.75</c:v>
                </c:pt>
                <c:pt idx="931" formatCode="0">
                  <c:v>9.75</c:v>
                </c:pt>
                <c:pt idx="932" formatCode="0">
                  <c:v>9.75</c:v>
                </c:pt>
                <c:pt idx="933" formatCode="0">
                  <c:v>9.75</c:v>
                </c:pt>
                <c:pt idx="934" formatCode="0">
                  <c:v>9.75</c:v>
                </c:pt>
                <c:pt idx="935" formatCode="0">
                  <c:v>9.75</c:v>
                </c:pt>
                <c:pt idx="936" formatCode="0">
                  <c:v>9.75</c:v>
                </c:pt>
                <c:pt idx="937" formatCode="0">
                  <c:v>9.75</c:v>
                </c:pt>
                <c:pt idx="938" formatCode="0">
                  <c:v>9.75</c:v>
                </c:pt>
                <c:pt idx="939" formatCode="0">
                  <c:v>9.7857142857142865</c:v>
                </c:pt>
                <c:pt idx="940" formatCode="0">
                  <c:v>9.8125</c:v>
                </c:pt>
                <c:pt idx="941" formatCode="0">
                  <c:v>9.8125</c:v>
                </c:pt>
                <c:pt idx="942" formatCode="0">
                  <c:v>9.6339285714285712</c:v>
                </c:pt>
                <c:pt idx="943" formatCode="0">
                  <c:v>9.5625</c:v>
                </c:pt>
                <c:pt idx="944" formatCode="0">
                  <c:v>9.5625</c:v>
                </c:pt>
                <c:pt idx="945" formatCode="0">
                  <c:v>9.5625</c:v>
                </c:pt>
                <c:pt idx="946" formatCode="0">
                  <c:v>9.4910714285714288</c:v>
                </c:pt>
                <c:pt idx="947" formatCode="0">
                  <c:v>9.3125</c:v>
                </c:pt>
                <c:pt idx="948" formatCode="0">
                  <c:v>9.3125</c:v>
                </c:pt>
                <c:pt idx="949" formatCode="0">
                  <c:v>9.2053571428571423</c:v>
                </c:pt>
                <c:pt idx="950" formatCode="0">
                  <c:v>9.0625</c:v>
                </c:pt>
                <c:pt idx="951" formatCode="0">
                  <c:v>9.0625</c:v>
                </c:pt>
                <c:pt idx="952" formatCode="0">
                  <c:v>9.0625</c:v>
                </c:pt>
                <c:pt idx="953" formatCode="0">
                  <c:v>9.0625</c:v>
                </c:pt>
                <c:pt idx="954" formatCode="0">
                  <c:v>9.0625</c:v>
                </c:pt>
                <c:pt idx="955" formatCode="0">
                  <c:v>9.0625</c:v>
                </c:pt>
                <c:pt idx="956" formatCode="0">
                  <c:v>9.0625</c:v>
                </c:pt>
                <c:pt idx="957" formatCode="0">
                  <c:v>9.0625</c:v>
                </c:pt>
                <c:pt idx="958" formatCode="0">
                  <c:v>9.0625</c:v>
                </c:pt>
                <c:pt idx="959" formatCode="0">
                  <c:v>9.0625</c:v>
                </c:pt>
                <c:pt idx="960" formatCode="0">
                  <c:v>9.0625</c:v>
                </c:pt>
                <c:pt idx="961" formatCode="0">
                  <c:v>8.9285714285714288</c:v>
                </c:pt>
                <c:pt idx="962" formatCode="0">
                  <c:v>8.75</c:v>
                </c:pt>
                <c:pt idx="963" formatCode="0">
                  <c:v>8.75</c:v>
                </c:pt>
                <c:pt idx="964" formatCode="0">
                  <c:v>8.5357142857142865</c:v>
                </c:pt>
                <c:pt idx="965" formatCode="0">
                  <c:v>8.5</c:v>
                </c:pt>
                <c:pt idx="966" formatCode="0">
                  <c:v>8.5</c:v>
                </c:pt>
                <c:pt idx="967" formatCode="0">
                  <c:v>8.5</c:v>
                </c:pt>
                <c:pt idx="968" formatCode="0">
                  <c:v>8.5</c:v>
                </c:pt>
                <c:pt idx="969" formatCode="0">
                  <c:v>8.5</c:v>
                </c:pt>
                <c:pt idx="970" formatCode="0">
                  <c:v>8.3571428571428577</c:v>
                </c:pt>
                <c:pt idx="971" formatCode="0">
                  <c:v>8.25</c:v>
                </c:pt>
                <c:pt idx="972" formatCode="0">
                  <c:v>8.25</c:v>
                </c:pt>
                <c:pt idx="973" formatCode="0">
                  <c:v>8.25</c:v>
                </c:pt>
                <c:pt idx="974" formatCode="0">
                  <c:v>8.25</c:v>
                </c:pt>
                <c:pt idx="975" formatCode="0">
                  <c:v>8.25</c:v>
                </c:pt>
                <c:pt idx="976" formatCode="0">
                  <c:v>8.25</c:v>
                </c:pt>
                <c:pt idx="977" formatCode="0">
                  <c:v>8.25</c:v>
                </c:pt>
                <c:pt idx="978" formatCode="0">
                  <c:v>8.25</c:v>
                </c:pt>
                <c:pt idx="979" formatCode="0">
                  <c:v>8.25</c:v>
                </c:pt>
                <c:pt idx="980" formatCode="0">
                  <c:v>8.25</c:v>
                </c:pt>
                <c:pt idx="981" formatCode="0">
                  <c:v>8.25</c:v>
                </c:pt>
                <c:pt idx="982" formatCode="0">
                  <c:v>8.25</c:v>
                </c:pt>
                <c:pt idx="983" formatCode="0">
                  <c:v>8.25</c:v>
                </c:pt>
                <c:pt idx="984" formatCode="0">
                  <c:v>8.25</c:v>
                </c:pt>
                <c:pt idx="985" formatCode="0">
                  <c:v>8.25</c:v>
                </c:pt>
                <c:pt idx="986" formatCode="0">
                  <c:v>8.25</c:v>
                </c:pt>
                <c:pt idx="987" formatCode="0">
                  <c:v>8.25</c:v>
                </c:pt>
                <c:pt idx="988" formatCode="0">
                  <c:v>8.25</c:v>
                </c:pt>
                <c:pt idx="989" formatCode="0">
                  <c:v>8.25</c:v>
                </c:pt>
                <c:pt idx="990" formatCode="0">
                  <c:v>8.25</c:v>
                </c:pt>
                <c:pt idx="991" formatCode="0">
                  <c:v>8.25</c:v>
                </c:pt>
                <c:pt idx="992" formatCode="0">
                  <c:v>8.25</c:v>
                </c:pt>
                <c:pt idx="993" formatCode="0">
                  <c:v>8.25</c:v>
                </c:pt>
                <c:pt idx="994" formatCode="0">
                  <c:v>8.25</c:v>
                </c:pt>
                <c:pt idx="995" formatCode="0">
                  <c:v>8.25</c:v>
                </c:pt>
                <c:pt idx="996" formatCode="0">
                  <c:v>8.25</c:v>
                </c:pt>
                <c:pt idx="997" formatCode="0">
                  <c:v>8.25</c:v>
                </c:pt>
                <c:pt idx="998" formatCode="0">
                  <c:v>8.25</c:v>
                </c:pt>
                <c:pt idx="999" formatCode="0">
                  <c:v>8.1428571428571423</c:v>
                </c:pt>
                <c:pt idx="1000" formatCode="0">
                  <c:v>8</c:v>
                </c:pt>
                <c:pt idx="1001" formatCode="0">
                  <c:v>8</c:v>
                </c:pt>
                <c:pt idx="1002" formatCode="0">
                  <c:v>8</c:v>
                </c:pt>
                <c:pt idx="1003" formatCode="0">
                  <c:v>8</c:v>
                </c:pt>
                <c:pt idx="1004" formatCode="0">
                  <c:v>8</c:v>
                </c:pt>
                <c:pt idx="1005" formatCode="0">
                  <c:v>8</c:v>
                </c:pt>
                <c:pt idx="1006" formatCode="0">
                  <c:v>8</c:v>
                </c:pt>
                <c:pt idx="1007" formatCode="0">
                  <c:v>8</c:v>
                </c:pt>
                <c:pt idx="1008" formatCode="0">
                  <c:v>8</c:v>
                </c:pt>
                <c:pt idx="1009" formatCode="0">
                  <c:v>8</c:v>
                </c:pt>
                <c:pt idx="1010" formatCode="0">
                  <c:v>8</c:v>
                </c:pt>
                <c:pt idx="1011" formatCode="0">
                  <c:v>8</c:v>
                </c:pt>
                <c:pt idx="1012" formatCode="0">
                  <c:v>8</c:v>
                </c:pt>
                <c:pt idx="1013" formatCode="0">
                  <c:v>8</c:v>
                </c:pt>
                <c:pt idx="1014" formatCode="0">
                  <c:v>8</c:v>
                </c:pt>
                <c:pt idx="1015" formatCode="0">
                  <c:v>7.75</c:v>
                </c:pt>
                <c:pt idx="1016" formatCode="0">
                  <c:v>7.75</c:v>
                </c:pt>
                <c:pt idx="1017" formatCode="0">
                  <c:v>7.5714285714285712</c:v>
                </c:pt>
                <c:pt idx="1018" formatCode="0">
                  <c:v>7.5</c:v>
                </c:pt>
                <c:pt idx="1019" formatCode="0">
                  <c:v>7.5</c:v>
                </c:pt>
                <c:pt idx="1020" formatCode="0">
                  <c:v>7.3928571428571432</c:v>
                </c:pt>
                <c:pt idx="1021" formatCode="0">
                  <c:v>7.25</c:v>
                </c:pt>
                <c:pt idx="1022" formatCode="0">
                  <c:v>7.0714285714285712</c:v>
                </c:pt>
                <c:pt idx="1023" formatCode="0">
                  <c:v>7</c:v>
                </c:pt>
                <c:pt idx="1024" formatCode="0">
                  <c:v>7</c:v>
                </c:pt>
                <c:pt idx="1025" formatCode="0">
                  <c:v>6.7857142857142856</c:v>
                </c:pt>
                <c:pt idx="1026" formatCode="0">
                  <c:v>6.75</c:v>
                </c:pt>
                <c:pt idx="1027" formatCode="0">
                  <c:v>6.75</c:v>
                </c:pt>
                <c:pt idx="1028" formatCode="0">
                  <c:v>6.4642857142857144</c:v>
                </c:pt>
                <c:pt idx="1029" formatCode="0">
                  <c:v>6.25</c:v>
                </c:pt>
                <c:pt idx="1030" formatCode="0">
                  <c:v>6.25</c:v>
                </c:pt>
                <c:pt idx="1031" formatCode="0">
                  <c:v>6.25</c:v>
                </c:pt>
                <c:pt idx="1032" formatCode="0">
                  <c:v>6.25</c:v>
                </c:pt>
                <c:pt idx="1033" formatCode="0">
                  <c:v>6.1071428571428568</c:v>
                </c:pt>
                <c:pt idx="1034" formatCode="0">
                  <c:v>6</c:v>
                </c:pt>
                <c:pt idx="1035" formatCode="0">
                  <c:v>6</c:v>
                </c:pt>
                <c:pt idx="1036" formatCode="0">
                  <c:v>6</c:v>
                </c:pt>
                <c:pt idx="1037" formatCode="0">
                  <c:v>6</c:v>
                </c:pt>
                <c:pt idx="1038" formatCode="0">
                  <c:v>6</c:v>
                </c:pt>
                <c:pt idx="1039" formatCode="0">
                  <c:v>6</c:v>
                </c:pt>
                <c:pt idx="1040" formatCode="0">
                  <c:v>6</c:v>
                </c:pt>
                <c:pt idx="1041" formatCode="0">
                  <c:v>5.75</c:v>
                </c:pt>
                <c:pt idx="1042" formatCode="0">
                  <c:v>5.75</c:v>
                </c:pt>
                <c:pt idx="1043" formatCode="0">
                  <c:v>5.75</c:v>
                </c:pt>
                <c:pt idx="1044" formatCode="0">
                  <c:v>5.75</c:v>
                </c:pt>
                <c:pt idx="1045" formatCode="0">
                  <c:v>5.75</c:v>
                </c:pt>
                <c:pt idx="1046" formatCode="0">
                  <c:v>5.75</c:v>
                </c:pt>
                <c:pt idx="1047" formatCode="0">
                  <c:v>5.75</c:v>
                </c:pt>
                <c:pt idx="1048" formatCode="0">
                  <c:v>5.75</c:v>
                </c:pt>
                <c:pt idx="1049" formatCode="0">
                  <c:v>5.75</c:v>
                </c:pt>
                <c:pt idx="1050" formatCode="0">
                  <c:v>5.75</c:v>
                </c:pt>
                <c:pt idx="1051" formatCode="0">
                  <c:v>5.75</c:v>
                </c:pt>
                <c:pt idx="1052" formatCode="0">
                  <c:v>5.75</c:v>
                </c:pt>
                <c:pt idx="1053" formatCode="0">
                  <c:v>5.75</c:v>
                </c:pt>
                <c:pt idx="1054" formatCode="0">
                  <c:v>5.75</c:v>
                </c:pt>
                <c:pt idx="1055" formatCode="0">
                  <c:v>5.5</c:v>
                </c:pt>
                <c:pt idx="1056" formatCode="0">
                  <c:v>5.5</c:v>
                </c:pt>
                <c:pt idx="1057" formatCode="0">
                  <c:v>5.5</c:v>
                </c:pt>
                <c:pt idx="1058" formatCode="0">
                  <c:v>5.5</c:v>
                </c:pt>
                <c:pt idx="1059" formatCode="0">
                  <c:v>5.5</c:v>
                </c:pt>
                <c:pt idx="1060" formatCode="0">
                  <c:v>5.3571428571428568</c:v>
                </c:pt>
                <c:pt idx="1061" formatCode="0">
                  <c:v>5.25</c:v>
                </c:pt>
                <c:pt idx="1062" formatCode="0">
                  <c:v>5.25</c:v>
                </c:pt>
                <c:pt idx="1063" formatCode="0">
                  <c:v>5.25</c:v>
                </c:pt>
                <c:pt idx="1064" formatCode="0">
                  <c:v>5.25</c:v>
                </c:pt>
                <c:pt idx="1065" formatCode="0">
                  <c:v>5.25</c:v>
                </c:pt>
                <c:pt idx="1066" formatCode="0">
                  <c:v>5.25</c:v>
                </c:pt>
                <c:pt idx="1067" formatCode="0">
                  <c:v>5.0714285714285712</c:v>
                </c:pt>
                <c:pt idx="1068" formatCode="0">
                  <c:v>4.7857142857142856</c:v>
                </c:pt>
                <c:pt idx="1069" formatCode="0">
                  <c:v>4.75</c:v>
                </c:pt>
                <c:pt idx="1070" formatCode="0">
                  <c:v>4.75</c:v>
                </c:pt>
                <c:pt idx="1071" formatCode="0">
                  <c:v>4.75</c:v>
                </c:pt>
                <c:pt idx="1072" formatCode="0">
                  <c:v>4.6071428571428568</c:v>
                </c:pt>
                <c:pt idx="1073" formatCode="0">
                  <c:v>4.5</c:v>
                </c:pt>
                <c:pt idx="1074" formatCode="0">
                  <c:v>4.2142857142857144</c:v>
                </c:pt>
                <c:pt idx="1075" formatCode="0">
                  <c:v>4</c:v>
                </c:pt>
                <c:pt idx="1076" formatCode="0">
                  <c:v>4</c:v>
                </c:pt>
                <c:pt idx="1077" formatCode="0">
                  <c:v>4</c:v>
                </c:pt>
                <c:pt idx="1078" formatCode="0">
                  <c:v>4</c:v>
                </c:pt>
                <c:pt idx="1079" formatCode="0">
                  <c:v>4</c:v>
                </c:pt>
                <c:pt idx="1080" formatCode="0">
                  <c:v>4</c:v>
                </c:pt>
                <c:pt idx="1081" formatCode="0">
                  <c:v>4</c:v>
                </c:pt>
                <c:pt idx="1082" formatCode="0">
                  <c:v>4</c:v>
                </c:pt>
                <c:pt idx="1083" formatCode="0">
                  <c:v>4</c:v>
                </c:pt>
                <c:pt idx="1084" formatCode="0">
                  <c:v>4</c:v>
                </c:pt>
                <c:pt idx="1085" formatCode="0">
                  <c:v>4</c:v>
                </c:pt>
                <c:pt idx="1086" formatCode="0">
                  <c:v>4</c:v>
                </c:pt>
                <c:pt idx="1087" formatCode="0">
                  <c:v>4</c:v>
                </c:pt>
                <c:pt idx="1088" formatCode="0">
                  <c:v>4</c:v>
                </c:pt>
                <c:pt idx="1089" formatCode="0">
                  <c:v>4</c:v>
                </c:pt>
                <c:pt idx="1090" formatCode="0">
                  <c:v>3.7857142857142856</c:v>
                </c:pt>
                <c:pt idx="1091" formatCode="0">
                  <c:v>3.75</c:v>
                </c:pt>
                <c:pt idx="1092" formatCode="0">
                  <c:v>3.75</c:v>
                </c:pt>
                <c:pt idx="1093" formatCode="0">
                  <c:v>3.75</c:v>
                </c:pt>
                <c:pt idx="1094" formatCode="0">
                  <c:v>3.75</c:v>
                </c:pt>
                <c:pt idx="1095" formatCode="0">
                  <c:v>3.75</c:v>
                </c:pt>
                <c:pt idx="1096" formatCode="0">
                  <c:v>3.75</c:v>
                </c:pt>
                <c:pt idx="1097" formatCode="0">
                  <c:v>3.75</c:v>
                </c:pt>
                <c:pt idx="1098" formatCode="0">
                  <c:v>3.75</c:v>
                </c:pt>
                <c:pt idx="1099" formatCode="0">
                  <c:v>3.75</c:v>
                </c:pt>
                <c:pt idx="1100" formatCode="0">
                  <c:v>3.75</c:v>
                </c:pt>
                <c:pt idx="1101" formatCode="0">
                  <c:v>3.75</c:v>
                </c:pt>
                <c:pt idx="1102" formatCode="0">
                  <c:v>3.3214285714285716</c:v>
                </c:pt>
                <c:pt idx="1103" formatCode="0">
                  <c:v>3.25</c:v>
                </c:pt>
                <c:pt idx="1104" formatCode="0">
                  <c:v>3.25</c:v>
                </c:pt>
                <c:pt idx="1105" formatCode="0">
                  <c:v>3.25</c:v>
                </c:pt>
                <c:pt idx="1106" formatCode="0">
                  <c:v>3.25</c:v>
                </c:pt>
                <c:pt idx="1107" formatCode="0">
                  <c:v>3.25</c:v>
                </c:pt>
                <c:pt idx="1108" formatCode="0">
                  <c:v>3.25</c:v>
                </c:pt>
                <c:pt idx="1109" formatCode="0">
                  <c:v>3.25</c:v>
                </c:pt>
                <c:pt idx="1110" formatCode="0">
                  <c:v>3.25</c:v>
                </c:pt>
                <c:pt idx="1111" formatCode="0">
                  <c:v>3.0714285714285716</c:v>
                </c:pt>
                <c:pt idx="1112" formatCode="0">
                  <c:v>3</c:v>
                </c:pt>
                <c:pt idx="1113" formatCode="0">
                  <c:v>3</c:v>
                </c:pt>
                <c:pt idx="1114" formatCode="0">
                  <c:v>3</c:v>
                </c:pt>
                <c:pt idx="1115" formatCode="0">
                  <c:v>3</c:v>
                </c:pt>
                <c:pt idx="1116" formatCode="0">
                  <c:v>3</c:v>
                </c:pt>
                <c:pt idx="1117" formatCode="0">
                  <c:v>3</c:v>
                </c:pt>
                <c:pt idx="1118" formatCode="0">
                  <c:v>3</c:v>
                </c:pt>
                <c:pt idx="1119" formatCode="0">
                  <c:v>3</c:v>
                </c:pt>
                <c:pt idx="1120" formatCode="0">
                  <c:v>3</c:v>
                </c:pt>
                <c:pt idx="1121" formatCode="0">
                  <c:v>3</c:v>
                </c:pt>
                <c:pt idx="1122" formatCode="0">
                  <c:v>3</c:v>
                </c:pt>
                <c:pt idx="1123" formatCode="0">
                  <c:v>3</c:v>
                </c:pt>
                <c:pt idx="1124" formatCode="0">
                  <c:v>3</c:v>
                </c:pt>
                <c:pt idx="1125" formatCode="0">
                  <c:v>3</c:v>
                </c:pt>
                <c:pt idx="1126" formatCode="0">
                  <c:v>3</c:v>
                </c:pt>
                <c:pt idx="1127" formatCode="0">
                  <c:v>3</c:v>
                </c:pt>
                <c:pt idx="1128" formatCode="0">
                  <c:v>3</c:v>
                </c:pt>
                <c:pt idx="1129" formatCode="0">
                  <c:v>3</c:v>
                </c:pt>
                <c:pt idx="1130" formatCode="0">
                  <c:v>3</c:v>
                </c:pt>
                <c:pt idx="1131" formatCode="0">
                  <c:v>3</c:v>
                </c:pt>
                <c:pt idx="1132" formatCode="0">
                  <c:v>3</c:v>
                </c:pt>
                <c:pt idx="1133" formatCode="0">
                  <c:v>3</c:v>
                </c:pt>
                <c:pt idx="1134" formatCode="0">
                  <c:v>3</c:v>
                </c:pt>
                <c:pt idx="1135" formatCode="0">
                  <c:v>3</c:v>
                </c:pt>
                <c:pt idx="1136" formatCode="0">
                  <c:v>3</c:v>
                </c:pt>
                <c:pt idx="1137" formatCode="0">
                  <c:v>3</c:v>
                </c:pt>
                <c:pt idx="1138" formatCode="0">
                  <c:v>3</c:v>
                </c:pt>
                <c:pt idx="1139" formatCode="0">
                  <c:v>3</c:v>
                </c:pt>
                <c:pt idx="1140" formatCode="0">
                  <c:v>3</c:v>
                </c:pt>
                <c:pt idx="1141" formatCode="0">
                  <c:v>3</c:v>
                </c:pt>
                <c:pt idx="1142" formatCode="0">
                  <c:v>3</c:v>
                </c:pt>
                <c:pt idx="1143" formatCode="0">
                  <c:v>3</c:v>
                </c:pt>
                <c:pt idx="1144" formatCode="0">
                  <c:v>3</c:v>
                </c:pt>
                <c:pt idx="1145" formatCode="0">
                  <c:v>3</c:v>
                </c:pt>
                <c:pt idx="1146" formatCode="0">
                  <c:v>3</c:v>
                </c:pt>
                <c:pt idx="1147" formatCode="0">
                  <c:v>3</c:v>
                </c:pt>
                <c:pt idx="1148" formatCode="0">
                  <c:v>3</c:v>
                </c:pt>
                <c:pt idx="1149" formatCode="0">
                  <c:v>3</c:v>
                </c:pt>
                <c:pt idx="1150" formatCode="0">
                  <c:v>3</c:v>
                </c:pt>
                <c:pt idx="1151" formatCode="0">
                  <c:v>3</c:v>
                </c:pt>
                <c:pt idx="1152" formatCode="0">
                  <c:v>3</c:v>
                </c:pt>
                <c:pt idx="1153" formatCode="0">
                  <c:v>3</c:v>
                </c:pt>
                <c:pt idx="1154" formatCode="0">
                  <c:v>3</c:v>
                </c:pt>
                <c:pt idx="1155" formatCode="0">
                  <c:v>3</c:v>
                </c:pt>
                <c:pt idx="1156" formatCode="0">
                  <c:v>3</c:v>
                </c:pt>
                <c:pt idx="1157" formatCode="0">
                  <c:v>3</c:v>
                </c:pt>
                <c:pt idx="1158" formatCode="0">
                  <c:v>3</c:v>
                </c:pt>
                <c:pt idx="1159" formatCode="0">
                  <c:v>3</c:v>
                </c:pt>
                <c:pt idx="1160" formatCode="0">
                  <c:v>3</c:v>
                </c:pt>
                <c:pt idx="1161" formatCode="0">
                  <c:v>3</c:v>
                </c:pt>
                <c:pt idx="1162" formatCode="0">
                  <c:v>3</c:v>
                </c:pt>
                <c:pt idx="1163" formatCode="0">
                  <c:v>3</c:v>
                </c:pt>
                <c:pt idx="1164" formatCode="0">
                  <c:v>3</c:v>
                </c:pt>
                <c:pt idx="1165" formatCode="0">
                  <c:v>3</c:v>
                </c:pt>
                <c:pt idx="1166" formatCode="0">
                  <c:v>3</c:v>
                </c:pt>
                <c:pt idx="1167" formatCode="0">
                  <c:v>3</c:v>
                </c:pt>
                <c:pt idx="1168" formatCode="0">
                  <c:v>3</c:v>
                </c:pt>
                <c:pt idx="1169" formatCode="0">
                  <c:v>3</c:v>
                </c:pt>
                <c:pt idx="1170" formatCode="0">
                  <c:v>3</c:v>
                </c:pt>
                <c:pt idx="1171" formatCode="0">
                  <c:v>3</c:v>
                </c:pt>
                <c:pt idx="1172" formatCode="0">
                  <c:v>3</c:v>
                </c:pt>
                <c:pt idx="1173" formatCode="0">
                  <c:v>3</c:v>
                </c:pt>
                <c:pt idx="1174" formatCode="0">
                  <c:v>3</c:v>
                </c:pt>
                <c:pt idx="1175" formatCode="0">
                  <c:v>3</c:v>
                </c:pt>
                <c:pt idx="1176" formatCode="0">
                  <c:v>3</c:v>
                </c:pt>
                <c:pt idx="1177" formatCode="0">
                  <c:v>3</c:v>
                </c:pt>
                <c:pt idx="1178" formatCode="0">
                  <c:v>3</c:v>
                </c:pt>
                <c:pt idx="1179" formatCode="0">
                  <c:v>3</c:v>
                </c:pt>
                <c:pt idx="1180" formatCode="0">
                  <c:v>3</c:v>
                </c:pt>
                <c:pt idx="1181" formatCode="0">
                  <c:v>3</c:v>
                </c:pt>
                <c:pt idx="1182" formatCode="0">
                  <c:v>3</c:v>
                </c:pt>
                <c:pt idx="1183" formatCode="0">
                  <c:v>3.0357142857142856</c:v>
                </c:pt>
                <c:pt idx="1184" formatCode="0">
                  <c:v>3.25</c:v>
                </c:pt>
                <c:pt idx="1185" formatCode="0">
                  <c:v>3.25</c:v>
                </c:pt>
                <c:pt idx="1186" formatCode="0">
                  <c:v>3.25</c:v>
                </c:pt>
                <c:pt idx="1187" formatCode="0">
                  <c:v>3.25</c:v>
                </c:pt>
                <c:pt idx="1188" formatCode="0">
                  <c:v>3.25</c:v>
                </c:pt>
                <c:pt idx="1189" formatCode="0">
                  <c:v>3.25</c:v>
                </c:pt>
                <c:pt idx="1190" formatCode="0">
                  <c:v>3.3928571428571428</c:v>
                </c:pt>
                <c:pt idx="1191" formatCode="0">
                  <c:v>3.5</c:v>
                </c:pt>
                <c:pt idx="1192" formatCode="0">
                  <c:v>3.5</c:v>
                </c:pt>
                <c:pt idx="1193" formatCode="0">
                  <c:v>3.5</c:v>
                </c:pt>
                <c:pt idx="1194" formatCode="0">
                  <c:v>3.6785714285714284</c:v>
                </c:pt>
                <c:pt idx="1195" formatCode="0">
                  <c:v>3.75</c:v>
                </c:pt>
                <c:pt idx="1196" formatCode="0">
                  <c:v>3.75</c:v>
                </c:pt>
                <c:pt idx="1197" formatCode="0">
                  <c:v>3.75</c:v>
                </c:pt>
                <c:pt idx="1198" formatCode="0">
                  <c:v>4.0357142857142856</c:v>
                </c:pt>
                <c:pt idx="1199" formatCode="0">
                  <c:v>4.25</c:v>
                </c:pt>
                <c:pt idx="1200" formatCode="0">
                  <c:v>4.25</c:v>
                </c:pt>
                <c:pt idx="1201" formatCode="0">
                  <c:v>4.25</c:v>
                </c:pt>
                <c:pt idx="1202" formatCode="0">
                  <c:v>4.25</c:v>
                </c:pt>
                <c:pt idx="1203" formatCode="0">
                  <c:v>4.25</c:v>
                </c:pt>
                <c:pt idx="1204" formatCode="0">
                  <c:v>4.25</c:v>
                </c:pt>
                <c:pt idx="1205" formatCode="0">
                  <c:v>4.25</c:v>
                </c:pt>
                <c:pt idx="1206" formatCode="0">
                  <c:v>4.25</c:v>
                </c:pt>
                <c:pt idx="1207" formatCode="0">
                  <c:v>4.25</c:v>
                </c:pt>
                <c:pt idx="1208" formatCode="0">
                  <c:v>4.25</c:v>
                </c:pt>
                <c:pt idx="1209" formatCode="0">
                  <c:v>4.25</c:v>
                </c:pt>
                <c:pt idx="1210" formatCode="0">
                  <c:v>4.25</c:v>
                </c:pt>
                <c:pt idx="1211" formatCode="0">
                  <c:v>4.5357142857142856</c:v>
                </c:pt>
                <c:pt idx="1212" formatCode="0">
                  <c:v>4.75</c:v>
                </c:pt>
                <c:pt idx="1213" formatCode="0">
                  <c:v>4.75</c:v>
                </c:pt>
                <c:pt idx="1214" formatCode="0">
                  <c:v>4.75</c:v>
                </c:pt>
                <c:pt idx="1215" formatCode="0">
                  <c:v>4.75</c:v>
                </c:pt>
                <c:pt idx="1216" formatCode="0">
                  <c:v>4.75</c:v>
                </c:pt>
                <c:pt idx="1217" formatCode="0">
                  <c:v>4.75</c:v>
                </c:pt>
                <c:pt idx="1218" formatCode="0">
                  <c:v>4.75</c:v>
                </c:pt>
                <c:pt idx="1219" formatCode="0">
                  <c:v>4.75</c:v>
                </c:pt>
                <c:pt idx="1220" formatCode="0">
                  <c:v>4.75</c:v>
                </c:pt>
                <c:pt idx="1221" formatCode="0">
                  <c:v>4.75</c:v>
                </c:pt>
                <c:pt idx="1222" formatCode="0">
                  <c:v>4.75</c:v>
                </c:pt>
                <c:pt idx="1223" formatCode="0">
                  <c:v>4.75</c:v>
                </c:pt>
                <c:pt idx="1224" formatCode="0">
                  <c:v>5.1785714285714288</c:v>
                </c:pt>
                <c:pt idx="1225" formatCode="0">
                  <c:v>5.5</c:v>
                </c:pt>
                <c:pt idx="1226" formatCode="0">
                  <c:v>5.5</c:v>
                </c:pt>
                <c:pt idx="1227" formatCode="0">
                  <c:v>5.5</c:v>
                </c:pt>
                <c:pt idx="1228" formatCode="0">
                  <c:v>5.5</c:v>
                </c:pt>
                <c:pt idx="1229" formatCode="0">
                  <c:v>5.5</c:v>
                </c:pt>
                <c:pt idx="1230" formatCode="0">
                  <c:v>5.5</c:v>
                </c:pt>
                <c:pt idx="1231" formatCode="0">
                  <c:v>5.5</c:v>
                </c:pt>
                <c:pt idx="1232" formatCode="0">
                  <c:v>5.5</c:v>
                </c:pt>
                <c:pt idx="1233" formatCode="0">
                  <c:v>5.5</c:v>
                </c:pt>
                <c:pt idx="1234" formatCode="0">
                  <c:v>5.5</c:v>
                </c:pt>
                <c:pt idx="1235" formatCode="0">
                  <c:v>5.7857142857142856</c:v>
                </c:pt>
                <c:pt idx="1236" formatCode="0">
                  <c:v>6</c:v>
                </c:pt>
                <c:pt idx="1237" formatCode="0">
                  <c:v>6</c:v>
                </c:pt>
                <c:pt idx="1238" formatCode="0">
                  <c:v>6</c:v>
                </c:pt>
                <c:pt idx="1239" formatCode="0">
                  <c:v>6</c:v>
                </c:pt>
                <c:pt idx="1240" formatCode="0">
                  <c:v>6</c:v>
                </c:pt>
                <c:pt idx="1241" formatCode="0">
                  <c:v>6</c:v>
                </c:pt>
                <c:pt idx="1242" formatCode="0">
                  <c:v>6</c:v>
                </c:pt>
                <c:pt idx="1243" formatCode="0">
                  <c:v>6</c:v>
                </c:pt>
                <c:pt idx="1244" formatCode="0">
                  <c:v>6</c:v>
                </c:pt>
                <c:pt idx="1245" formatCode="0">
                  <c:v>6</c:v>
                </c:pt>
                <c:pt idx="1246" formatCode="0">
                  <c:v>6</c:v>
                </c:pt>
                <c:pt idx="1247" formatCode="0">
                  <c:v>6</c:v>
                </c:pt>
                <c:pt idx="1248" formatCode="0">
                  <c:v>6</c:v>
                </c:pt>
                <c:pt idx="1249" formatCode="0">
                  <c:v>6</c:v>
                </c:pt>
                <c:pt idx="1250" formatCode="0">
                  <c:v>6</c:v>
                </c:pt>
                <c:pt idx="1251" formatCode="0">
                  <c:v>6</c:v>
                </c:pt>
                <c:pt idx="1252" formatCode="0">
                  <c:v>6</c:v>
                </c:pt>
                <c:pt idx="1253" formatCode="0">
                  <c:v>6</c:v>
                </c:pt>
                <c:pt idx="1254" formatCode="0">
                  <c:v>6</c:v>
                </c:pt>
                <c:pt idx="1255" formatCode="0">
                  <c:v>6</c:v>
                </c:pt>
                <c:pt idx="1256" formatCode="0">
                  <c:v>6</c:v>
                </c:pt>
                <c:pt idx="1257" formatCode="0">
                  <c:v>5.8928571428571432</c:v>
                </c:pt>
                <c:pt idx="1258" formatCode="0">
                  <c:v>5.75</c:v>
                </c:pt>
                <c:pt idx="1259" formatCode="0">
                  <c:v>5.75</c:v>
                </c:pt>
                <c:pt idx="1260" formatCode="0">
                  <c:v>5.75</c:v>
                </c:pt>
                <c:pt idx="1261" formatCode="0">
                  <c:v>5.75</c:v>
                </c:pt>
                <c:pt idx="1262" formatCode="0">
                  <c:v>5.75</c:v>
                </c:pt>
                <c:pt idx="1263" formatCode="0">
                  <c:v>5.75</c:v>
                </c:pt>
                <c:pt idx="1264" formatCode="0">
                  <c:v>5.75</c:v>
                </c:pt>
                <c:pt idx="1265" formatCode="0">
                  <c:v>5.75</c:v>
                </c:pt>
                <c:pt idx="1266" formatCode="0">
                  <c:v>5.75</c:v>
                </c:pt>
                <c:pt idx="1267" formatCode="0">
                  <c:v>5.75</c:v>
                </c:pt>
                <c:pt idx="1268" formatCode="0">
                  <c:v>5.75</c:v>
                </c:pt>
                <c:pt idx="1269" formatCode="0">
                  <c:v>5.75</c:v>
                </c:pt>
                <c:pt idx="1270" formatCode="0">
                  <c:v>5.75</c:v>
                </c:pt>
                <c:pt idx="1271" formatCode="0">
                  <c:v>5.75</c:v>
                </c:pt>
                <c:pt idx="1272" formatCode="0">
                  <c:v>5.75</c:v>
                </c:pt>
                <c:pt idx="1273" formatCode="0">
                  <c:v>5.75</c:v>
                </c:pt>
                <c:pt idx="1274" formatCode="0">
                  <c:v>5.75</c:v>
                </c:pt>
                <c:pt idx="1275" formatCode="0">
                  <c:v>5.75</c:v>
                </c:pt>
                <c:pt idx="1276" formatCode="0">
                  <c:v>5.75</c:v>
                </c:pt>
                <c:pt idx="1277" formatCode="0">
                  <c:v>5.75</c:v>
                </c:pt>
                <c:pt idx="1278" formatCode="0">
                  <c:v>5.75</c:v>
                </c:pt>
                <c:pt idx="1279" formatCode="0">
                  <c:v>5.75</c:v>
                </c:pt>
                <c:pt idx="1280" formatCode="0">
                  <c:v>5.75</c:v>
                </c:pt>
                <c:pt idx="1281" formatCode="0">
                  <c:v>5.5714285714285712</c:v>
                </c:pt>
                <c:pt idx="1282" formatCode="0">
                  <c:v>5.5</c:v>
                </c:pt>
                <c:pt idx="1283" formatCode="0">
                  <c:v>5.5</c:v>
                </c:pt>
                <c:pt idx="1284" formatCode="0">
                  <c:v>5.5</c:v>
                </c:pt>
                <c:pt idx="1285" formatCode="0">
                  <c:v>5.5</c:v>
                </c:pt>
                <c:pt idx="1286" formatCode="0">
                  <c:v>5.5</c:v>
                </c:pt>
                <c:pt idx="1287" formatCode="0">
                  <c:v>5.3214285714285712</c:v>
                </c:pt>
                <c:pt idx="1288" formatCode="0">
                  <c:v>5.25</c:v>
                </c:pt>
                <c:pt idx="1289" formatCode="0">
                  <c:v>5.25</c:v>
                </c:pt>
                <c:pt idx="1290" formatCode="0">
                  <c:v>5.25</c:v>
                </c:pt>
                <c:pt idx="1291" formatCode="0">
                  <c:v>5.25</c:v>
                </c:pt>
                <c:pt idx="1292" formatCode="0">
                  <c:v>5.25</c:v>
                </c:pt>
                <c:pt idx="1293" formatCode="0">
                  <c:v>5.25</c:v>
                </c:pt>
                <c:pt idx="1294" formatCode="0">
                  <c:v>5.25</c:v>
                </c:pt>
                <c:pt idx="1295" formatCode="0">
                  <c:v>5.25</c:v>
                </c:pt>
                <c:pt idx="1296" formatCode="0">
                  <c:v>5.25</c:v>
                </c:pt>
                <c:pt idx="1297" formatCode="0">
                  <c:v>5.25</c:v>
                </c:pt>
                <c:pt idx="1298" formatCode="0">
                  <c:v>5.25</c:v>
                </c:pt>
                <c:pt idx="1299" formatCode="0">
                  <c:v>5.25</c:v>
                </c:pt>
                <c:pt idx="1300" formatCode="0">
                  <c:v>5.25</c:v>
                </c:pt>
                <c:pt idx="1301" formatCode="0">
                  <c:v>5.25</c:v>
                </c:pt>
                <c:pt idx="1302" formatCode="0">
                  <c:v>5.25</c:v>
                </c:pt>
                <c:pt idx="1303" formatCode="0">
                  <c:v>5.25</c:v>
                </c:pt>
                <c:pt idx="1304" formatCode="0">
                  <c:v>5.25</c:v>
                </c:pt>
                <c:pt idx="1305" formatCode="0">
                  <c:v>5.25</c:v>
                </c:pt>
                <c:pt idx="1306" formatCode="0">
                  <c:v>5.25</c:v>
                </c:pt>
                <c:pt idx="1307" formatCode="0">
                  <c:v>5.25</c:v>
                </c:pt>
                <c:pt idx="1308" formatCode="0">
                  <c:v>5.25</c:v>
                </c:pt>
                <c:pt idx="1309" formatCode="0">
                  <c:v>5.25</c:v>
                </c:pt>
                <c:pt idx="1310" formatCode="0">
                  <c:v>5.25</c:v>
                </c:pt>
                <c:pt idx="1311" formatCode="0">
                  <c:v>5.25</c:v>
                </c:pt>
                <c:pt idx="1312" formatCode="0">
                  <c:v>5.25</c:v>
                </c:pt>
                <c:pt idx="1313" formatCode="0">
                  <c:v>5.25</c:v>
                </c:pt>
                <c:pt idx="1314" formatCode="0">
                  <c:v>5.25</c:v>
                </c:pt>
                <c:pt idx="1315" formatCode="0">
                  <c:v>5.25</c:v>
                </c:pt>
                <c:pt idx="1316" formatCode="0">
                  <c:v>5.25</c:v>
                </c:pt>
                <c:pt idx="1317" formatCode="0">
                  <c:v>5.25</c:v>
                </c:pt>
                <c:pt idx="1318" formatCode="0">
                  <c:v>5.25</c:v>
                </c:pt>
                <c:pt idx="1319" formatCode="0">
                  <c:v>5.25</c:v>
                </c:pt>
                <c:pt idx="1320" formatCode="0">
                  <c:v>5.25</c:v>
                </c:pt>
                <c:pt idx="1321" formatCode="0">
                  <c:v>5.25</c:v>
                </c:pt>
                <c:pt idx="1322" formatCode="0">
                  <c:v>5.25</c:v>
                </c:pt>
                <c:pt idx="1323" formatCode="0">
                  <c:v>5.25</c:v>
                </c:pt>
                <c:pt idx="1324" formatCode="0">
                  <c:v>5.25</c:v>
                </c:pt>
                <c:pt idx="1325" formatCode="0">
                  <c:v>5.25</c:v>
                </c:pt>
                <c:pt idx="1326" formatCode="0">
                  <c:v>5.25</c:v>
                </c:pt>
                <c:pt idx="1327" formatCode="0">
                  <c:v>5.25</c:v>
                </c:pt>
                <c:pt idx="1328" formatCode="0">
                  <c:v>5.25</c:v>
                </c:pt>
                <c:pt idx="1329" formatCode="0">
                  <c:v>5.25</c:v>
                </c:pt>
                <c:pt idx="1330" formatCode="0">
                  <c:v>5.25</c:v>
                </c:pt>
                <c:pt idx="1331" formatCode="0">
                  <c:v>5.25</c:v>
                </c:pt>
                <c:pt idx="1332" formatCode="0">
                  <c:v>5.25</c:v>
                </c:pt>
                <c:pt idx="1333" formatCode="0">
                  <c:v>5.25</c:v>
                </c:pt>
                <c:pt idx="1334" formatCode="0">
                  <c:v>5.25</c:v>
                </c:pt>
                <c:pt idx="1335" formatCode="0">
                  <c:v>5.25</c:v>
                </c:pt>
                <c:pt idx="1336" formatCode="0">
                  <c:v>5.25</c:v>
                </c:pt>
                <c:pt idx="1337" formatCode="0">
                  <c:v>5.25</c:v>
                </c:pt>
                <c:pt idx="1338" formatCode="0">
                  <c:v>5.25</c:v>
                </c:pt>
                <c:pt idx="1339" formatCode="0">
                  <c:v>5.25</c:v>
                </c:pt>
                <c:pt idx="1340" formatCode="0">
                  <c:v>5.25</c:v>
                </c:pt>
                <c:pt idx="1341" formatCode="0">
                  <c:v>5.25</c:v>
                </c:pt>
                <c:pt idx="1342" formatCode="0">
                  <c:v>5.25</c:v>
                </c:pt>
                <c:pt idx="1343" formatCode="0">
                  <c:v>5.25</c:v>
                </c:pt>
                <c:pt idx="1344" formatCode="0">
                  <c:v>5.25</c:v>
                </c:pt>
                <c:pt idx="1345" formatCode="0">
                  <c:v>5.25</c:v>
                </c:pt>
                <c:pt idx="1346" formatCode="0">
                  <c:v>5.2857142857142856</c:v>
                </c:pt>
                <c:pt idx="1347" formatCode="0">
                  <c:v>5.5</c:v>
                </c:pt>
                <c:pt idx="1348" formatCode="0">
                  <c:v>5.5</c:v>
                </c:pt>
                <c:pt idx="1349" formatCode="0">
                  <c:v>5.5</c:v>
                </c:pt>
                <c:pt idx="1350" formatCode="0">
                  <c:v>5.5</c:v>
                </c:pt>
                <c:pt idx="1351" formatCode="0">
                  <c:v>5.5</c:v>
                </c:pt>
                <c:pt idx="1352" formatCode="0">
                  <c:v>5.5</c:v>
                </c:pt>
                <c:pt idx="1353" formatCode="0">
                  <c:v>5.5</c:v>
                </c:pt>
                <c:pt idx="1354" formatCode="0">
                  <c:v>5.5</c:v>
                </c:pt>
                <c:pt idx="1355" formatCode="0">
                  <c:v>5.5</c:v>
                </c:pt>
                <c:pt idx="1356" formatCode="0">
                  <c:v>5.5</c:v>
                </c:pt>
                <c:pt idx="1357" formatCode="0">
                  <c:v>5.5</c:v>
                </c:pt>
                <c:pt idx="1358" formatCode="0">
                  <c:v>5.5</c:v>
                </c:pt>
                <c:pt idx="1359" formatCode="0">
                  <c:v>5.5</c:v>
                </c:pt>
                <c:pt idx="1360" formatCode="0">
                  <c:v>5.5</c:v>
                </c:pt>
                <c:pt idx="1361" formatCode="0">
                  <c:v>5.5</c:v>
                </c:pt>
                <c:pt idx="1362" formatCode="0">
                  <c:v>5.5</c:v>
                </c:pt>
                <c:pt idx="1363" formatCode="0">
                  <c:v>5.5</c:v>
                </c:pt>
                <c:pt idx="1364" formatCode="0">
                  <c:v>5.5</c:v>
                </c:pt>
                <c:pt idx="1365" formatCode="0">
                  <c:v>5.5</c:v>
                </c:pt>
                <c:pt idx="1366" formatCode="0">
                  <c:v>5.5</c:v>
                </c:pt>
                <c:pt idx="1367" formatCode="0">
                  <c:v>5.5</c:v>
                </c:pt>
                <c:pt idx="1368" formatCode="0">
                  <c:v>5.5</c:v>
                </c:pt>
                <c:pt idx="1369" formatCode="0">
                  <c:v>5.5</c:v>
                </c:pt>
                <c:pt idx="1370" formatCode="0">
                  <c:v>5.5</c:v>
                </c:pt>
                <c:pt idx="1371" formatCode="0">
                  <c:v>5.5</c:v>
                </c:pt>
                <c:pt idx="1372" formatCode="0">
                  <c:v>5.5</c:v>
                </c:pt>
                <c:pt idx="1373" formatCode="0">
                  <c:v>5.5</c:v>
                </c:pt>
                <c:pt idx="1374" formatCode="0">
                  <c:v>5.5</c:v>
                </c:pt>
                <c:pt idx="1375" formatCode="0">
                  <c:v>5.5</c:v>
                </c:pt>
                <c:pt idx="1376" formatCode="0">
                  <c:v>5.5</c:v>
                </c:pt>
                <c:pt idx="1377" formatCode="0">
                  <c:v>5.5</c:v>
                </c:pt>
                <c:pt idx="1378" formatCode="0">
                  <c:v>5.5</c:v>
                </c:pt>
                <c:pt idx="1379" formatCode="0">
                  <c:v>5.5</c:v>
                </c:pt>
                <c:pt idx="1380" formatCode="0">
                  <c:v>5.5</c:v>
                </c:pt>
                <c:pt idx="1381" formatCode="0">
                  <c:v>5.5</c:v>
                </c:pt>
                <c:pt idx="1382" formatCode="0">
                  <c:v>5.5</c:v>
                </c:pt>
                <c:pt idx="1383" formatCode="0">
                  <c:v>5.5</c:v>
                </c:pt>
                <c:pt idx="1384" formatCode="0">
                  <c:v>5.5</c:v>
                </c:pt>
                <c:pt idx="1385" formatCode="0">
                  <c:v>5.5</c:v>
                </c:pt>
                <c:pt idx="1386" formatCode="0">
                  <c:v>5.5</c:v>
                </c:pt>
                <c:pt idx="1387" formatCode="0">
                  <c:v>5.5</c:v>
                </c:pt>
                <c:pt idx="1388" formatCode="0">
                  <c:v>5.5</c:v>
                </c:pt>
                <c:pt idx="1389" formatCode="0">
                  <c:v>5.5</c:v>
                </c:pt>
                <c:pt idx="1390" formatCode="0">
                  <c:v>5.5</c:v>
                </c:pt>
                <c:pt idx="1391" formatCode="0">
                  <c:v>5.5</c:v>
                </c:pt>
                <c:pt idx="1392" formatCode="0">
                  <c:v>5.5</c:v>
                </c:pt>
                <c:pt idx="1393" formatCode="0">
                  <c:v>5.5</c:v>
                </c:pt>
                <c:pt idx="1394" formatCode="0">
                  <c:v>5.5</c:v>
                </c:pt>
                <c:pt idx="1395" formatCode="0">
                  <c:v>5.5</c:v>
                </c:pt>
                <c:pt idx="1396" formatCode="0">
                  <c:v>5.5</c:v>
                </c:pt>
                <c:pt idx="1397" formatCode="0">
                  <c:v>5.5</c:v>
                </c:pt>
                <c:pt idx="1398" formatCode="0">
                  <c:v>5.5</c:v>
                </c:pt>
                <c:pt idx="1399" formatCode="0">
                  <c:v>5.5</c:v>
                </c:pt>
                <c:pt idx="1400" formatCode="0">
                  <c:v>5.5</c:v>
                </c:pt>
                <c:pt idx="1401" formatCode="0">
                  <c:v>5.5</c:v>
                </c:pt>
                <c:pt idx="1402" formatCode="0">
                  <c:v>5.5</c:v>
                </c:pt>
                <c:pt idx="1403" formatCode="0">
                  <c:v>5.5</c:v>
                </c:pt>
                <c:pt idx="1404" formatCode="0">
                  <c:v>5.5</c:v>
                </c:pt>
                <c:pt idx="1405" formatCode="0">
                  <c:v>5.5</c:v>
                </c:pt>
                <c:pt idx="1406" formatCode="0">
                  <c:v>5.5</c:v>
                </c:pt>
                <c:pt idx="1407" formatCode="0">
                  <c:v>5.5</c:v>
                </c:pt>
                <c:pt idx="1408" formatCode="0">
                  <c:v>5.5</c:v>
                </c:pt>
                <c:pt idx="1409" formatCode="0">
                  <c:v>5.5</c:v>
                </c:pt>
                <c:pt idx="1410" formatCode="0">
                  <c:v>5.5</c:v>
                </c:pt>
                <c:pt idx="1411" formatCode="0">
                  <c:v>5.5</c:v>
                </c:pt>
                <c:pt idx="1412" formatCode="0">
                  <c:v>5.5</c:v>
                </c:pt>
                <c:pt idx="1413" formatCode="0">
                  <c:v>5.5</c:v>
                </c:pt>
                <c:pt idx="1414" formatCode="0">
                  <c:v>5.5</c:v>
                </c:pt>
                <c:pt idx="1415" formatCode="0">
                  <c:v>5.5</c:v>
                </c:pt>
                <c:pt idx="1416" formatCode="0">
                  <c:v>5.5</c:v>
                </c:pt>
                <c:pt idx="1417" formatCode="0">
                  <c:v>5.5</c:v>
                </c:pt>
                <c:pt idx="1418" formatCode="0">
                  <c:v>5.5</c:v>
                </c:pt>
                <c:pt idx="1419" formatCode="0">
                  <c:v>5.5</c:v>
                </c:pt>
                <c:pt idx="1420" formatCode="0">
                  <c:v>5.5</c:v>
                </c:pt>
                <c:pt idx="1421" formatCode="0">
                  <c:v>5.5</c:v>
                </c:pt>
                <c:pt idx="1422" formatCode="0">
                  <c:v>5.5</c:v>
                </c:pt>
                <c:pt idx="1423" formatCode="0">
                  <c:v>5.5</c:v>
                </c:pt>
                <c:pt idx="1424" formatCode="0">
                  <c:v>5.5</c:v>
                </c:pt>
                <c:pt idx="1425" formatCode="0">
                  <c:v>5.4285714285714288</c:v>
                </c:pt>
                <c:pt idx="1426" formatCode="0">
                  <c:v>5.25</c:v>
                </c:pt>
                <c:pt idx="1427" formatCode="0">
                  <c:v>5.25</c:v>
                </c:pt>
                <c:pt idx="1428" formatCode="0">
                  <c:v>5</c:v>
                </c:pt>
                <c:pt idx="1429" formatCode="0">
                  <c:v>5</c:v>
                </c:pt>
                <c:pt idx="1430" formatCode="0">
                  <c:v>5</c:v>
                </c:pt>
                <c:pt idx="1431" formatCode="0">
                  <c:v>5</c:v>
                </c:pt>
                <c:pt idx="1432" formatCode="0">
                  <c:v>4.9285714285714288</c:v>
                </c:pt>
                <c:pt idx="1433" formatCode="0">
                  <c:v>4.75</c:v>
                </c:pt>
                <c:pt idx="1434" formatCode="0">
                  <c:v>4.75</c:v>
                </c:pt>
                <c:pt idx="1435" formatCode="0">
                  <c:v>4.75</c:v>
                </c:pt>
                <c:pt idx="1436" formatCode="0">
                  <c:v>4.75</c:v>
                </c:pt>
                <c:pt idx="1437" formatCode="0">
                  <c:v>4.75</c:v>
                </c:pt>
                <c:pt idx="1438" formatCode="0">
                  <c:v>4.75</c:v>
                </c:pt>
                <c:pt idx="1439" formatCode="0">
                  <c:v>4.75</c:v>
                </c:pt>
                <c:pt idx="1440" formatCode="0">
                  <c:v>4.75</c:v>
                </c:pt>
                <c:pt idx="1441" formatCode="0">
                  <c:v>4.75</c:v>
                </c:pt>
                <c:pt idx="1442" formatCode="0">
                  <c:v>4.75</c:v>
                </c:pt>
                <c:pt idx="1443" formatCode="0">
                  <c:v>4.75</c:v>
                </c:pt>
                <c:pt idx="1444" formatCode="0">
                  <c:v>4.75</c:v>
                </c:pt>
                <c:pt idx="1445" formatCode="0">
                  <c:v>4.75</c:v>
                </c:pt>
                <c:pt idx="1446" formatCode="0">
                  <c:v>4.75</c:v>
                </c:pt>
                <c:pt idx="1447" formatCode="0">
                  <c:v>4.75</c:v>
                </c:pt>
                <c:pt idx="1448" formatCode="0">
                  <c:v>4.75</c:v>
                </c:pt>
                <c:pt idx="1449" formatCode="0">
                  <c:v>4.75</c:v>
                </c:pt>
                <c:pt idx="1450" formatCode="0">
                  <c:v>4.75</c:v>
                </c:pt>
                <c:pt idx="1451" formatCode="0">
                  <c:v>4.75</c:v>
                </c:pt>
                <c:pt idx="1452" formatCode="0">
                  <c:v>4.75</c:v>
                </c:pt>
                <c:pt idx="1453" formatCode="0">
                  <c:v>4.75</c:v>
                </c:pt>
                <c:pt idx="1454" formatCode="0">
                  <c:v>4.75</c:v>
                </c:pt>
                <c:pt idx="1455" formatCode="0">
                  <c:v>4.75</c:v>
                </c:pt>
                <c:pt idx="1456" formatCode="0">
                  <c:v>4.75</c:v>
                </c:pt>
                <c:pt idx="1457" formatCode="0">
                  <c:v>4.75</c:v>
                </c:pt>
                <c:pt idx="1458" formatCode="0">
                  <c:v>4.75</c:v>
                </c:pt>
                <c:pt idx="1459" formatCode="0">
                  <c:v>4.75</c:v>
                </c:pt>
                <c:pt idx="1460" formatCode="0">
                  <c:v>4.75</c:v>
                </c:pt>
                <c:pt idx="1461" formatCode="0">
                  <c:v>4.75</c:v>
                </c:pt>
                <c:pt idx="1462" formatCode="0">
                  <c:v>4.75</c:v>
                </c:pt>
                <c:pt idx="1463" formatCode="0">
                  <c:v>4.8214285714285712</c:v>
                </c:pt>
                <c:pt idx="1464" formatCode="0">
                  <c:v>5</c:v>
                </c:pt>
                <c:pt idx="1465" formatCode="0">
                  <c:v>5</c:v>
                </c:pt>
                <c:pt idx="1466" formatCode="0">
                  <c:v>5</c:v>
                </c:pt>
                <c:pt idx="1467" formatCode="0">
                  <c:v>5</c:v>
                </c:pt>
                <c:pt idx="1468" formatCode="0">
                  <c:v>5</c:v>
                </c:pt>
                <c:pt idx="1469" formatCode="0">
                  <c:v>5</c:v>
                </c:pt>
                <c:pt idx="1470" formatCode="0">
                  <c:v>5</c:v>
                </c:pt>
                <c:pt idx="1471" formatCode="0">
                  <c:v>5.1071428571428568</c:v>
                </c:pt>
                <c:pt idx="1472" formatCode="0">
                  <c:v>5.25</c:v>
                </c:pt>
                <c:pt idx="1473" formatCode="0">
                  <c:v>5.25</c:v>
                </c:pt>
                <c:pt idx="1474" formatCode="0">
                  <c:v>5.25</c:v>
                </c:pt>
                <c:pt idx="1475" formatCode="0">
                  <c:v>5.25</c:v>
                </c:pt>
                <c:pt idx="1476" formatCode="0">
                  <c:v>5.25</c:v>
                </c:pt>
                <c:pt idx="1477" formatCode="0">
                  <c:v>5.25</c:v>
                </c:pt>
                <c:pt idx="1478" formatCode="0">
                  <c:v>5.25</c:v>
                </c:pt>
                <c:pt idx="1479" formatCode="0">
                  <c:v>5.25</c:v>
                </c:pt>
                <c:pt idx="1480" formatCode="0">
                  <c:v>5.25</c:v>
                </c:pt>
                <c:pt idx="1481" formatCode="0">
                  <c:v>5.25</c:v>
                </c:pt>
                <c:pt idx="1482" formatCode="0">
                  <c:v>5.25</c:v>
                </c:pt>
                <c:pt idx="1483" formatCode="0">
                  <c:v>5.3571428571428568</c:v>
                </c:pt>
                <c:pt idx="1484" formatCode="0">
                  <c:v>5.5</c:v>
                </c:pt>
                <c:pt idx="1485" formatCode="0">
                  <c:v>5.5</c:v>
                </c:pt>
                <c:pt idx="1486" formatCode="0">
                  <c:v>5.5</c:v>
                </c:pt>
                <c:pt idx="1487" formatCode="0">
                  <c:v>5.5</c:v>
                </c:pt>
                <c:pt idx="1488" formatCode="0">
                  <c:v>5.5</c:v>
                </c:pt>
                <c:pt idx="1489" formatCode="0">
                  <c:v>5.5</c:v>
                </c:pt>
                <c:pt idx="1490" formatCode="0">
                  <c:v>5.5</c:v>
                </c:pt>
                <c:pt idx="1491" formatCode="0">
                  <c:v>5.5</c:v>
                </c:pt>
                <c:pt idx="1492" formatCode="0">
                  <c:v>5.5</c:v>
                </c:pt>
                <c:pt idx="1493" formatCode="0">
                  <c:v>5.5</c:v>
                </c:pt>
                <c:pt idx="1494" formatCode="0">
                  <c:v>5.6071428571428568</c:v>
                </c:pt>
                <c:pt idx="1495" formatCode="0">
                  <c:v>5.75</c:v>
                </c:pt>
                <c:pt idx="1496" formatCode="0">
                  <c:v>5.75</c:v>
                </c:pt>
                <c:pt idx="1497" formatCode="0">
                  <c:v>5.75</c:v>
                </c:pt>
                <c:pt idx="1498" formatCode="0">
                  <c:v>5.75</c:v>
                </c:pt>
                <c:pt idx="1499" formatCode="0">
                  <c:v>5.75</c:v>
                </c:pt>
                <c:pt idx="1500" formatCode="0">
                  <c:v>5.75</c:v>
                </c:pt>
                <c:pt idx="1501" formatCode="0">
                  <c:v>5.8928571428571432</c:v>
                </c:pt>
                <c:pt idx="1502" formatCode="0">
                  <c:v>6</c:v>
                </c:pt>
                <c:pt idx="1503" formatCode="0">
                  <c:v>6</c:v>
                </c:pt>
                <c:pt idx="1504" formatCode="0">
                  <c:v>6</c:v>
                </c:pt>
                <c:pt idx="1505" formatCode="0">
                  <c:v>6</c:v>
                </c:pt>
                <c:pt idx="1506" formatCode="0">
                  <c:v>6</c:v>
                </c:pt>
                <c:pt idx="1507" formatCode="0">
                  <c:v>6</c:v>
                </c:pt>
                <c:pt idx="1508" formatCode="0">
                  <c:v>6</c:v>
                </c:pt>
                <c:pt idx="1509" formatCode="0">
                  <c:v>6.2857142857142856</c:v>
                </c:pt>
                <c:pt idx="1510" formatCode="0">
                  <c:v>6.5</c:v>
                </c:pt>
                <c:pt idx="1511" formatCode="0">
                  <c:v>6.5</c:v>
                </c:pt>
                <c:pt idx="1512" formatCode="0">
                  <c:v>6.5</c:v>
                </c:pt>
                <c:pt idx="1513" formatCode="0">
                  <c:v>6.5</c:v>
                </c:pt>
                <c:pt idx="1514" formatCode="0">
                  <c:v>6.5</c:v>
                </c:pt>
                <c:pt idx="1515" formatCode="0">
                  <c:v>6.5</c:v>
                </c:pt>
                <c:pt idx="1516" formatCode="0">
                  <c:v>6.5</c:v>
                </c:pt>
                <c:pt idx="1517" formatCode="0">
                  <c:v>6.5</c:v>
                </c:pt>
                <c:pt idx="1518" formatCode="0">
                  <c:v>6.5</c:v>
                </c:pt>
                <c:pt idx="1519" formatCode="0">
                  <c:v>6.5</c:v>
                </c:pt>
                <c:pt idx="1520" formatCode="0">
                  <c:v>6.5</c:v>
                </c:pt>
                <c:pt idx="1521" formatCode="0">
                  <c:v>6.5</c:v>
                </c:pt>
                <c:pt idx="1522" formatCode="0">
                  <c:v>6.5</c:v>
                </c:pt>
                <c:pt idx="1523" formatCode="0">
                  <c:v>6.5</c:v>
                </c:pt>
                <c:pt idx="1524" formatCode="0">
                  <c:v>6.5</c:v>
                </c:pt>
                <c:pt idx="1525" formatCode="0">
                  <c:v>6.5</c:v>
                </c:pt>
                <c:pt idx="1526" formatCode="0">
                  <c:v>6.5</c:v>
                </c:pt>
                <c:pt idx="1527" formatCode="0">
                  <c:v>6.5</c:v>
                </c:pt>
                <c:pt idx="1528" formatCode="0">
                  <c:v>6.5</c:v>
                </c:pt>
                <c:pt idx="1529" formatCode="0">
                  <c:v>6.5</c:v>
                </c:pt>
                <c:pt idx="1530" formatCode="0">
                  <c:v>6.5</c:v>
                </c:pt>
                <c:pt idx="1531" formatCode="0">
                  <c:v>6.5</c:v>
                </c:pt>
                <c:pt idx="1532" formatCode="0">
                  <c:v>6.5</c:v>
                </c:pt>
                <c:pt idx="1533" formatCode="0">
                  <c:v>6.5</c:v>
                </c:pt>
                <c:pt idx="1534" formatCode="0">
                  <c:v>6.5</c:v>
                </c:pt>
                <c:pt idx="1535" formatCode="0">
                  <c:v>6.5</c:v>
                </c:pt>
                <c:pt idx="1536" formatCode="0">
                  <c:v>6.5</c:v>
                </c:pt>
                <c:pt idx="1537" formatCode="0">
                  <c:v>6.5</c:v>
                </c:pt>
                <c:pt idx="1538" formatCode="0">
                  <c:v>6.5</c:v>
                </c:pt>
                <c:pt idx="1539" formatCode="0">
                  <c:v>6.5</c:v>
                </c:pt>
                <c:pt idx="1540" formatCode="0">
                  <c:v>6.5</c:v>
                </c:pt>
                <c:pt idx="1541" formatCode="0">
                  <c:v>6.5</c:v>
                </c:pt>
                <c:pt idx="1542" formatCode="0">
                  <c:v>6.1428571428571432</c:v>
                </c:pt>
                <c:pt idx="1543" formatCode="0">
                  <c:v>6</c:v>
                </c:pt>
                <c:pt idx="1544" formatCode="0">
                  <c:v>6</c:v>
                </c:pt>
                <c:pt idx="1545" formatCode="0">
                  <c:v>6</c:v>
                </c:pt>
                <c:pt idx="1546" formatCode="0">
                  <c:v>5.6428571428571432</c:v>
                </c:pt>
                <c:pt idx="1547" formatCode="0">
                  <c:v>5.5</c:v>
                </c:pt>
                <c:pt idx="1548" formatCode="0">
                  <c:v>5.5</c:v>
                </c:pt>
                <c:pt idx="1549" formatCode="0">
                  <c:v>5.5</c:v>
                </c:pt>
                <c:pt idx="1550" formatCode="0">
                  <c:v>5.5</c:v>
                </c:pt>
                <c:pt idx="1551" formatCode="0">
                  <c:v>5.5</c:v>
                </c:pt>
                <c:pt idx="1552" formatCode="0">
                  <c:v>5.5</c:v>
                </c:pt>
                <c:pt idx="1553" formatCode="0">
                  <c:v>5.0714285714285712</c:v>
                </c:pt>
                <c:pt idx="1554" formatCode="0">
                  <c:v>5</c:v>
                </c:pt>
                <c:pt idx="1555" formatCode="0">
                  <c:v>5</c:v>
                </c:pt>
                <c:pt idx="1556" formatCode="0">
                  <c:v>5</c:v>
                </c:pt>
                <c:pt idx="1557" formatCode="0">
                  <c:v>4.6428571428571432</c:v>
                </c:pt>
                <c:pt idx="1558" formatCode="0">
                  <c:v>4.5</c:v>
                </c:pt>
                <c:pt idx="1559" formatCode="0">
                  <c:v>4.5</c:v>
                </c:pt>
                <c:pt idx="1560" formatCode="0">
                  <c:v>4.5</c:v>
                </c:pt>
                <c:pt idx="1561" formatCode="0">
                  <c:v>4.0714285714285712</c:v>
                </c:pt>
                <c:pt idx="1562" formatCode="0">
                  <c:v>4</c:v>
                </c:pt>
                <c:pt idx="1563" formatCode="0">
                  <c:v>4</c:v>
                </c:pt>
                <c:pt idx="1564" formatCode="0">
                  <c:v>4</c:v>
                </c:pt>
                <c:pt idx="1565" formatCode="0">
                  <c:v>4</c:v>
                </c:pt>
                <c:pt idx="1566" formatCode="0">
                  <c:v>4</c:v>
                </c:pt>
                <c:pt idx="1567" formatCode="0">
                  <c:v>3.8214285714285716</c:v>
                </c:pt>
                <c:pt idx="1568" formatCode="0">
                  <c:v>3.75</c:v>
                </c:pt>
                <c:pt idx="1569" formatCode="0">
                  <c:v>3.75</c:v>
                </c:pt>
                <c:pt idx="1570" formatCode="0">
                  <c:v>3.75</c:v>
                </c:pt>
                <c:pt idx="1571" formatCode="0">
                  <c:v>3.75</c:v>
                </c:pt>
                <c:pt idx="1572" formatCode="0">
                  <c:v>3.75</c:v>
                </c:pt>
                <c:pt idx="1573" formatCode="0">
                  <c:v>3.75</c:v>
                </c:pt>
                <c:pt idx="1574" formatCode="0">
                  <c:v>3.75</c:v>
                </c:pt>
                <c:pt idx="1575" formatCode="0">
                  <c:v>3.5357142857142856</c:v>
                </c:pt>
                <c:pt idx="1576" formatCode="0">
                  <c:v>3.5</c:v>
                </c:pt>
                <c:pt idx="1577" formatCode="0">
                  <c:v>3.5</c:v>
                </c:pt>
                <c:pt idx="1578" formatCode="0">
                  <c:v>3.5</c:v>
                </c:pt>
                <c:pt idx="1579" formatCode="0">
                  <c:v>3</c:v>
                </c:pt>
                <c:pt idx="1580" formatCode="0">
                  <c:v>3</c:v>
                </c:pt>
                <c:pt idx="1581" formatCode="0">
                  <c:v>2.5714285714285716</c:v>
                </c:pt>
                <c:pt idx="1582" formatCode="0">
                  <c:v>2.5</c:v>
                </c:pt>
                <c:pt idx="1583" formatCode="0">
                  <c:v>2.5</c:v>
                </c:pt>
                <c:pt idx="1584" formatCode="0">
                  <c:v>2.5</c:v>
                </c:pt>
                <c:pt idx="1585" formatCode="0">
                  <c:v>2.5</c:v>
                </c:pt>
                <c:pt idx="1586" formatCode="0">
                  <c:v>2.0714285714285716</c:v>
                </c:pt>
                <c:pt idx="1587" formatCode="0">
                  <c:v>2</c:v>
                </c:pt>
                <c:pt idx="1588" formatCode="0">
                  <c:v>2</c:v>
                </c:pt>
                <c:pt idx="1589" formatCode="0">
                  <c:v>2</c:v>
                </c:pt>
                <c:pt idx="1590" formatCode="0">
                  <c:v>2</c:v>
                </c:pt>
                <c:pt idx="1591" formatCode="0">
                  <c:v>1.7857142857142858</c:v>
                </c:pt>
                <c:pt idx="1592" formatCode="0">
                  <c:v>1.75</c:v>
                </c:pt>
                <c:pt idx="1593" formatCode="0">
                  <c:v>1.75</c:v>
                </c:pt>
                <c:pt idx="1594" formatCode="0">
                  <c:v>1.75</c:v>
                </c:pt>
                <c:pt idx="1595" formatCode="0">
                  <c:v>1.75</c:v>
                </c:pt>
                <c:pt idx="1596" formatCode="0">
                  <c:v>1.75</c:v>
                </c:pt>
                <c:pt idx="1597" formatCode="0">
                  <c:v>1.75</c:v>
                </c:pt>
                <c:pt idx="1598" formatCode="0">
                  <c:v>1.75</c:v>
                </c:pt>
                <c:pt idx="1599" formatCode="0">
                  <c:v>1.75</c:v>
                </c:pt>
                <c:pt idx="1600" formatCode="0">
                  <c:v>1.75</c:v>
                </c:pt>
                <c:pt idx="1601" formatCode="0">
                  <c:v>1.75</c:v>
                </c:pt>
                <c:pt idx="1602" formatCode="0">
                  <c:v>1.75</c:v>
                </c:pt>
                <c:pt idx="1603" formatCode="0">
                  <c:v>1.75</c:v>
                </c:pt>
                <c:pt idx="1604" formatCode="0">
                  <c:v>1.75</c:v>
                </c:pt>
                <c:pt idx="1605" formatCode="0">
                  <c:v>1.75</c:v>
                </c:pt>
                <c:pt idx="1606" formatCode="0">
                  <c:v>1.75</c:v>
                </c:pt>
                <c:pt idx="1607" formatCode="0">
                  <c:v>1.75</c:v>
                </c:pt>
                <c:pt idx="1608" formatCode="0">
                  <c:v>1.75</c:v>
                </c:pt>
                <c:pt idx="1609" formatCode="0">
                  <c:v>1.75</c:v>
                </c:pt>
                <c:pt idx="1610" formatCode="0">
                  <c:v>1.75</c:v>
                </c:pt>
                <c:pt idx="1611" formatCode="0">
                  <c:v>1.75</c:v>
                </c:pt>
                <c:pt idx="1612" formatCode="0">
                  <c:v>1.75</c:v>
                </c:pt>
                <c:pt idx="1613" formatCode="0">
                  <c:v>1.75</c:v>
                </c:pt>
                <c:pt idx="1614" formatCode="0">
                  <c:v>1.75</c:v>
                </c:pt>
                <c:pt idx="1615" formatCode="0">
                  <c:v>1.75</c:v>
                </c:pt>
                <c:pt idx="1616" formatCode="0">
                  <c:v>1.75</c:v>
                </c:pt>
                <c:pt idx="1617" formatCode="0">
                  <c:v>1.75</c:v>
                </c:pt>
                <c:pt idx="1618" formatCode="0">
                  <c:v>1.75</c:v>
                </c:pt>
                <c:pt idx="1619" formatCode="0">
                  <c:v>1.75</c:v>
                </c:pt>
                <c:pt idx="1620" formatCode="0">
                  <c:v>1.75</c:v>
                </c:pt>
                <c:pt idx="1621" formatCode="0">
                  <c:v>1.75</c:v>
                </c:pt>
                <c:pt idx="1622" formatCode="0">
                  <c:v>1.75</c:v>
                </c:pt>
                <c:pt idx="1623" formatCode="0">
                  <c:v>1.75</c:v>
                </c:pt>
                <c:pt idx="1624" formatCode="0">
                  <c:v>1.75</c:v>
                </c:pt>
                <c:pt idx="1625" formatCode="0">
                  <c:v>1.75</c:v>
                </c:pt>
                <c:pt idx="1626" formatCode="0">
                  <c:v>1.75</c:v>
                </c:pt>
                <c:pt idx="1627" formatCode="0">
                  <c:v>1.75</c:v>
                </c:pt>
                <c:pt idx="1628" formatCode="0">
                  <c:v>1.75</c:v>
                </c:pt>
                <c:pt idx="1629" formatCode="0">
                  <c:v>1.75</c:v>
                </c:pt>
                <c:pt idx="1630" formatCode="0">
                  <c:v>1.75</c:v>
                </c:pt>
                <c:pt idx="1631" formatCode="0">
                  <c:v>1.75</c:v>
                </c:pt>
                <c:pt idx="1632" formatCode="0">
                  <c:v>1.75</c:v>
                </c:pt>
                <c:pt idx="1633" formatCode="0">
                  <c:v>1.75</c:v>
                </c:pt>
                <c:pt idx="1634" formatCode="0">
                  <c:v>1.75</c:v>
                </c:pt>
                <c:pt idx="1635" formatCode="0">
                  <c:v>1.75</c:v>
                </c:pt>
                <c:pt idx="1636" formatCode="0">
                  <c:v>1.75</c:v>
                </c:pt>
                <c:pt idx="1637" formatCode="0">
                  <c:v>1.75</c:v>
                </c:pt>
                <c:pt idx="1638" formatCode="0">
                  <c:v>1.3214285714285714</c:v>
                </c:pt>
                <c:pt idx="1639" formatCode="0">
                  <c:v>1.25</c:v>
                </c:pt>
                <c:pt idx="1640" formatCode="0">
                  <c:v>1.25</c:v>
                </c:pt>
                <c:pt idx="1641" formatCode="0">
                  <c:v>1.25</c:v>
                </c:pt>
                <c:pt idx="1642" formatCode="0">
                  <c:v>1.25</c:v>
                </c:pt>
                <c:pt idx="1643" formatCode="0">
                  <c:v>1.25</c:v>
                </c:pt>
                <c:pt idx="1644" formatCode="0">
                  <c:v>1.25</c:v>
                </c:pt>
                <c:pt idx="1645" formatCode="0">
                  <c:v>1.25</c:v>
                </c:pt>
                <c:pt idx="1646" formatCode="0">
                  <c:v>1.25</c:v>
                </c:pt>
                <c:pt idx="1647" formatCode="0">
                  <c:v>1.25</c:v>
                </c:pt>
                <c:pt idx="1648" formatCode="0">
                  <c:v>1.25</c:v>
                </c:pt>
                <c:pt idx="1649" formatCode="0">
                  <c:v>1.25</c:v>
                </c:pt>
                <c:pt idx="1650" formatCode="0">
                  <c:v>1.25</c:v>
                </c:pt>
                <c:pt idx="1651" formatCode="0">
                  <c:v>1.25</c:v>
                </c:pt>
                <c:pt idx="1652" formatCode="0">
                  <c:v>1.25</c:v>
                </c:pt>
                <c:pt idx="1653" formatCode="0">
                  <c:v>1.25</c:v>
                </c:pt>
                <c:pt idx="1654" formatCode="0">
                  <c:v>1.25</c:v>
                </c:pt>
                <c:pt idx="1655" formatCode="0">
                  <c:v>1.25</c:v>
                </c:pt>
                <c:pt idx="1656" formatCode="0">
                  <c:v>1.25</c:v>
                </c:pt>
                <c:pt idx="1657" formatCode="0">
                  <c:v>1.25</c:v>
                </c:pt>
                <c:pt idx="1658" formatCode="0">
                  <c:v>1.25</c:v>
                </c:pt>
                <c:pt idx="1659" formatCode="0">
                  <c:v>1.25</c:v>
                </c:pt>
                <c:pt idx="1660" formatCode="0">
                  <c:v>1.25</c:v>
                </c:pt>
                <c:pt idx="1661" formatCode="0">
                  <c:v>1.25</c:v>
                </c:pt>
                <c:pt idx="1662" formatCode="0">
                  <c:v>1.25</c:v>
                </c:pt>
                <c:pt idx="1663" formatCode="0">
                  <c:v>1.25</c:v>
                </c:pt>
                <c:pt idx="1664" formatCode="0">
                  <c:v>1.25</c:v>
                </c:pt>
                <c:pt idx="1665" formatCode="0">
                  <c:v>1.25</c:v>
                </c:pt>
                <c:pt idx="1666" formatCode="0">
                  <c:v>1.25</c:v>
                </c:pt>
                <c:pt idx="1667" formatCode="0">
                  <c:v>1.25</c:v>
                </c:pt>
                <c:pt idx="1668" formatCode="0">
                  <c:v>1.25</c:v>
                </c:pt>
                <c:pt idx="1669" formatCode="0">
                  <c:v>1.25</c:v>
                </c:pt>
                <c:pt idx="1670" formatCode="0">
                  <c:v>1.25</c:v>
                </c:pt>
                <c:pt idx="1671" formatCode="0">
                  <c:v>1</c:v>
                </c:pt>
                <c:pt idx="1672" formatCode="0">
                  <c:v>1</c:v>
                </c:pt>
                <c:pt idx="1673" formatCode="0">
                  <c:v>1</c:v>
                </c:pt>
                <c:pt idx="1674" formatCode="0">
                  <c:v>1</c:v>
                </c:pt>
                <c:pt idx="1675" formatCode="0">
                  <c:v>1</c:v>
                </c:pt>
                <c:pt idx="1676" formatCode="0">
                  <c:v>1</c:v>
                </c:pt>
                <c:pt idx="1677" formatCode="0">
                  <c:v>1</c:v>
                </c:pt>
                <c:pt idx="1678" formatCode="0">
                  <c:v>1</c:v>
                </c:pt>
                <c:pt idx="1679" formatCode="0">
                  <c:v>1</c:v>
                </c:pt>
                <c:pt idx="1680" formatCode="0">
                  <c:v>1</c:v>
                </c:pt>
                <c:pt idx="1681" formatCode="0">
                  <c:v>1</c:v>
                </c:pt>
                <c:pt idx="1682" formatCode="0">
                  <c:v>1</c:v>
                </c:pt>
                <c:pt idx="1683" formatCode="0">
                  <c:v>1</c:v>
                </c:pt>
                <c:pt idx="1684" formatCode="0">
                  <c:v>1</c:v>
                </c:pt>
                <c:pt idx="1685" formatCode="0">
                  <c:v>1</c:v>
                </c:pt>
                <c:pt idx="1686" formatCode="0">
                  <c:v>1</c:v>
                </c:pt>
                <c:pt idx="1687" formatCode="0">
                  <c:v>1</c:v>
                </c:pt>
                <c:pt idx="1688" formatCode="0">
                  <c:v>1</c:v>
                </c:pt>
                <c:pt idx="1689" formatCode="0">
                  <c:v>1</c:v>
                </c:pt>
                <c:pt idx="1690" formatCode="0">
                  <c:v>1</c:v>
                </c:pt>
                <c:pt idx="1691" formatCode="0">
                  <c:v>1</c:v>
                </c:pt>
                <c:pt idx="1692" formatCode="0">
                  <c:v>1</c:v>
                </c:pt>
                <c:pt idx="1693" formatCode="0">
                  <c:v>1</c:v>
                </c:pt>
                <c:pt idx="1694" formatCode="0">
                  <c:v>1</c:v>
                </c:pt>
                <c:pt idx="1695" formatCode="0">
                  <c:v>1</c:v>
                </c:pt>
                <c:pt idx="1696" formatCode="0">
                  <c:v>1</c:v>
                </c:pt>
                <c:pt idx="1697" formatCode="0">
                  <c:v>1</c:v>
                </c:pt>
                <c:pt idx="1698" formatCode="0">
                  <c:v>1</c:v>
                </c:pt>
                <c:pt idx="1699" formatCode="0">
                  <c:v>1</c:v>
                </c:pt>
                <c:pt idx="1700" formatCode="0">
                  <c:v>1</c:v>
                </c:pt>
                <c:pt idx="1701" formatCode="0">
                  <c:v>1</c:v>
                </c:pt>
                <c:pt idx="1702" formatCode="0">
                  <c:v>1</c:v>
                </c:pt>
                <c:pt idx="1703" formatCode="0">
                  <c:v>1</c:v>
                </c:pt>
                <c:pt idx="1704" formatCode="0">
                  <c:v>1</c:v>
                </c:pt>
                <c:pt idx="1705" formatCode="0">
                  <c:v>1</c:v>
                </c:pt>
                <c:pt idx="1706" formatCode="0">
                  <c:v>1</c:v>
                </c:pt>
                <c:pt idx="1707" formatCode="0">
                  <c:v>1</c:v>
                </c:pt>
                <c:pt idx="1708" formatCode="0">
                  <c:v>1</c:v>
                </c:pt>
                <c:pt idx="1709" formatCode="0">
                  <c:v>1</c:v>
                </c:pt>
                <c:pt idx="1710" formatCode="0">
                  <c:v>1</c:v>
                </c:pt>
                <c:pt idx="1711" formatCode="0">
                  <c:v>1</c:v>
                </c:pt>
                <c:pt idx="1712" formatCode="0">
                  <c:v>1</c:v>
                </c:pt>
                <c:pt idx="1713" formatCode="0">
                  <c:v>1</c:v>
                </c:pt>
                <c:pt idx="1714" formatCode="0">
                  <c:v>1</c:v>
                </c:pt>
                <c:pt idx="1715" formatCode="0">
                  <c:v>1</c:v>
                </c:pt>
                <c:pt idx="1716" formatCode="0">
                  <c:v>1</c:v>
                </c:pt>
                <c:pt idx="1717" formatCode="0">
                  <c:v>1</c:v>
                </c:pt>
                <c:pt idx="1718" formatCode="0">
                  <c:v>1</c:v>
                </c:pt>
                <c:pt idx="1719" formatCode="0">
                  <c:v>1</c:v>
                </c:pt>
                <c:pt idx="1720" formatCode="0">
                  <c:v>1</c:v>
                </c:pt>
                <c:pt idx="1721" formatCode="0">
                  <c:v>1</c:v>
                </c:pt>
                <c:pt idx="1722" formatCode="0">
                  <c:v>1.0357142857142858</c:v>
                </c:pt>
                <c:pt idx="1723" formatCode="0">
                  <c:v>1.25</c:v>
                </c:pt>
                <c:pt idx="1724" formatCode="0">
                  <c:v>1.25</c:v>
                </c:pt>
                <c:pt idx="1725" formatCode="0">
                  <c:v>1.25</c:v>
                </c:pt>
                <c:pt idx="1726" formatCode="0">
                  <c:v>1.25</c:v>
                </c:pt>
                <c:pt idx="1727" formatCode="0">
                  <c:v>1.25</c:v>
                </c:pt>
                <c:pt idx="1728" formatCode="0">
                  <c:v>1.3214285714285714</c:v>
                </c:pt>
                <c:pt idx="1729" formatCode="0">
                  <c:v>1.5</c:v>
                </c:pt>
                <c:pt idx="1730" formatCode="0">
                  <c:v>1.5</c:v>
                </c:pt>
                <c:pt idx="1731" formatCode="0">
                  <c:v>1.5</c:v>
                </c:pt>
                <c:pt idx="1732" formatCode="0">
                  <c:v>1.5</c:v>
                </c:pt>
                <c:pt idx="1733" formatCode="0">
                  <c:v>1.5</c:v>
                </c:pt>
                <c:pt idx="1734" formatCode="0">
                  <c:v>1.5714285714285714</c:v>
                </c:pt>
                <c:pt idx="1735" formatCode="0">
                  <c:v>1.75</c:v>
                </c:pt>
                <c:pt idx="1736" formatCode="0">
                  <c:v>1.75</c:v>
                </c:pt>
                <c:pt idx="1737" formatCode="0">
                  <c:v>1.75</c:v>
                </c:pt>
                <c:pt idx="1738" formatCode="0">
                  <c:v>1.75</c:v>
                </c:pt>
                <c:pt idx="1739" formatCode="0">
                  <c:v>1.75</c:v>
                </c:pt>
                <c:pt idx="1740" formatCode="0">
                  <c:v>1.75</c:v>
                </c:pt>
                <c:pt idx="1741" formatCode="0">
                  <c:v>1.7857142857142858</c:v>
                </c:pt>
                <c:pt idx="1742" formatCode="0">
                  <c:v>2</c:v>
                </c:pt>
                <c:pt idx="1743" formatCode="0">
                  <c:v>2</c:v>
                </c:pt>
                <c:pt idx="1744" formatCode="0">
                  <c:v>2</c:v>
                </c:pt>
                <c:pt idx="1745" formatCode="0">
                  <c:v>2.0714285714285716</c:v>
                </c:pt>
                <c:pt idx="1746" formatCode="0">
                  <c:v>2.25</c:v>
                </c:pt>
                <c:pt idx="1747" formatCode="0">
                  <c:v>2.25</c:v>
                </c:pt>
                <c:pt idx="1748" formatCode="0">
                  <c:v>2.25</c:v>
                </c:pt>
                <c:pt idx="1749" formatCode="0">
                  <c:v>2.25</c:v>
                </c:pt>
                <c:pt idx="1750" formatCode="0">
                  <c:v>2.25</c:v>
                </c:pt>
                <c:pt idx="1751" formatCode="0">
                  <c:v>2.25</c:v>
                </c:pt>
                <c:pt idx="1752" formatCode="0">
                  <c:v>2.3571428571428572</c:v>
                </c:pt>
                <c:pt idx="1753" formatCode="0">
                  <c:v>2.5</c:v>
                </c:pt>
                <c:pt idx="1754" formatCode="0">
                  <c:v>2.5</c:v>
                </c:pt>
                <c:pt idx="1755" formatCode="0">
                  <c:v>2.5</c:v>
                </c:pt>
                <c:pt idx="1756" formatCode="0">
                  <c:v>2.5</c:v>
                </c:pt>
                <c:pt idx="1757" formatCode="0">
                  <c:v>2.5</c:v>
                </c:pt>
                <c:pt idx="1758" formatCode="0">
                  <c:v>2.5</c:v>
                </c:pt>
                <c:pt idx="1759" formatCode="0">
                  <c:v>2.6428571428571428</c:v>
                </c:pt>
                <c:pt idx="1760" formatCode="0">
                  <c:v>2.75</c:v>
                </c:pt>
                <c:pt idx="1761" formatCode="0">
                  <c:v>2.75</c:v>
                </c:pt>
                <c:pt idx="1762" formatCode="0">
                  <c:v>2.75</c:v>
                </c:pt>
                <c:pt idx="1763" formatCode="0">
                  <c:v>2.75</c:v>
                </c:pt>
                <c:pt idx="1764" formatCode="0">
                  <c:v>2.75</c:v>
                </c:pt>
                <c:pt idx="1765" formatCode="0">
                  <c:v>2.8928571428571428</c:v>
                </c:pt>
                <c:pt idx="1766" formatCode="0">
                  <c:v>3</c:v>
                </c:pt>
                <c:pt idx="1767" formatCode="0">
                  <c:v>3</c:v>
                </c:pt>
                <c:pt idx="1768" formatCode="0">
                  <c:v>3</c:v>
                </c:pt>
                <c:pt idx="1769" formatCode="0">
                  <c:v>3</c:v>
                </c:pt>
                <c:pt idx="1770" formatCode="0">
                  <c:v>3</c:v>
                </c:pt>
                <c:pt idx="1771" formatCode="0">
                  <c:v>3</c:v>
                </c:pt>
                <c:pt idx="1772" formatCode="0">
                  <c:v>3</c:v>
                </c:pt>
                <c:pt idx="1773" formatCode="0">
                  <c:v>3.0714285714285716</c:v>
                </c:pt>
                <c:pt idx="1774" formatCode="0">
                  <c:v>3.25</c:v>
                </c:pt>
                <c:pt idx="1775" formatCode="0">
                  <c:v>3.25</c:v>
                </c:pt>
                <c:pt idx="1776" formatCode="0">
                  <c:v>3.25</c:v>
                </c:pt>
                <c:pt idx="1777" formatCode="0">
                  <c:v>3.25</c:v>
                </c:pt>
                <c:pt idx="1778" formatCode="0">
                  <c:v>3.25</c:v>
                </c:pt>
                <c:pt idx="1779" formatCode="0">
                  <c:v>3.3928571428571428</c:v>
                </c:pt>
                <c:pt idx="1780" formatCode="0">
                  <c:v>3.5</c:v>
                </c:pt>
                <c:pt idx="1781" formatCode="0">
                  <c:v>3.5</c:v>
                </c:pt>
                <c:pt idx="1782" formatCode="0">
                  <c:v>3.5</c:v>
                </c:pt>
                <c:pt idx="1783" formatCode="0">
                  <c:v>3.5</c:v>
                </c:pt>
                <c:pt idx="1784" formatCode="0">
                  <c:v>3.5</c:v>
                </c:pt>
                <c:pt idx="1785" formatCode="0">
                  <c:v>3.6428571428571428</c:v>
                </c:pt>
                <c:pt idx="1786" formatCode="0">
                  <c:v>3.75</c:v>
                </c:pt>
                <c:pt idx="1787" formatCode="0">
                  <c:v>3.75</c:v>
                </c:pt>
                <c:pt idx="1788" formatCode="0">
                  <c:v>3.75</c:v>
                </c:pt>
                <c:pt idx="1789" formatCode="0">
                  <c:v>3.75</c:v>
                </c:pt>
                <c:pt idx="1790" formatCode="0">
                  <c:v>3.75</c:v>
                </c:pt>
                <c:pt idx="1791" formatCode="0">
                  <c:v>3.8928571428571428</c:v>
                </c:pt>
                <c:pt idx="1792" formatCode="0">
                  <c:v>4</c:v>
                </c:pt>
                <c:pt idx="1793" formatCode="0">
                  <c:v>4</c:v>
                </c:pt>
                <c:pt idx="1794" formatCode="0">
                  <c:v>4</c:v>
                </c:pt>
                <c:pt idx="1795" formatCode="0">
                  <c:v>4</c:v>
                </c:pt>
                <c:pt idx="1796" formatCode="0">
                  <c:v>4</c:v>
                </c:pt>
                <c:pt idx="1797" formatCode="0">
                  <c:v>4.1428571428571432</c:v>
                </c:pt>
                <c:pt idx="1798" formatCode="0">
                  <c:v>4.25</c:v>
                </c:pt>
                <c:pt idx="1799" formatCode="0">
                  <c:v>4.25</c:v>
                </c:pt>
                <c:pt idx="1800" formatCode="0">
                  <c:v>4.25</c:v>
                </c:pt>
                <c:pt idx="1801" formatCode="0">
                  <c:v>4.25</c:v>
                </c:pt>
                <c:pt idx="1802" formatCode="0">
                  <c:v>4.25</c:v>
                </c:pt>
                <c:pt idx="1803" formatCode="0">
                  <c:v>4.25</c:v>
                </c:pt>
                <c:pt idx="1804" formatCode="0">
                  <c:v>4.4285714285714288</c:v>
                </c:pt>
                <c:pt idx="1805" formatCode="0">
                  <c:v>4.5</c:v>
                </c:pt>
                <c:pt idx="1806" formatCode="0">
                  <c:v>4.5</c:v>
                </c:pt>
                <c:pt idx="1807" formatCode="0">
                  <c:v>4.5</c:v>
                </c:pt>
                <c:pt idx="1808" formatCode="0">
                  <c:v>4.5</c:v>
                </c:pt>
                <c:pt idx="1809" formatCode="0">
                  <c:v>4.5</c:v>
                </c:pt>
                <c:pt idx="1810" formatCode="0">
                  <c:v>4.5</c:v>
                </c:pt>
                <c:pt idx="1811" formatCode="0">
                  <c:v>4.5</c:v>
                </c:pt>
                <c:pt idx="1812" formatCode="0">
                  <c:v>4.6785714285714288</c:v>
                </c:pt>
                <c:pt idx="1813" formatCode="0">
                  <c:v>4.75</c:v>
                </c:pt>
                <c:pt idx="1814" formatCode="0">
                  <c:v>4.75</c:v>
                </c:pt>
                <c:pt idx="1815" formatCode="0">
                  <c:v>4.75</c:v>
                </c:pt>
                <c:pt idx="1816" formatCode="0">
                  <c:v>4.75</c:v>
                </c:pt>
                <c:pt idx="1817" formatCode="0">
                  <c:v>4.75</c:v>
                </c:pt>
                <c:pt idx="1818" formatCode="0">
                  <c:v>4.8928571428571432</c:v>
                </c:pt>
                <c:pt idx="1819" formatCode="0">
                  <c:v>5</c:v>
                </c:pt>
                <c:pt idx="1820" formatCode="0">
                  <c:v>5</c:v>
                </c:pt>
                <c:pt idx="1821" formatCode="0">
                  <c:v>5</c:v>
                </c:pt>
                <c:pt idx="1822" formatCode="0">
                  <c:v>5</c:v>
                </c:pt>
                <c:pt idx="1823" formatCode="0">
                  <c:v>5</c:v>
                </c:pt>
                <c:pt idx="1824" formatCode="0">
                  <c:v>5</c:v>
                </c:pt>
                <c:pt idx="1825" formatCode="0">
                  <c:v>5.1071428571428568</c:v>
                </c:pt>
                <c:pt idx="1826" formatCode="0">
                  <c:v>5.25</c:v>
                </c:pt>
                <c:pt idx="1827" formatCode="0">
                  <c:v>5.25</c:v>
                </c:pt>
                <c:pt idx="1828" formatCode="0">
                  <c:v>5.25</c:v>
                </c:pt>
                <c:pt idx="1829" formatCode="0">
                  <c:v>5.25</c:v>
                </c:pt>
                <c:pt idx="1830" formatCode="0">
                  <c:v>5.25</c:v>
                </c:pt>
                <c:pt idx="1831" formatCode="0">
                  <c:v>5.25</c:v>
                </c:pt>
                <c:pt idx="1832" formatCode="0">
                  <c:v>5.25</c:v>
                </c:pt>
                <c:pt idx="1833" formatCode="0">
                  <c:v>5.25</c:v>
                </c:pt>
                <c:pt idx="1834" formatCode="0">
                  <c:v>5.25</c:v>
                </c:pt>
                <c:pt idx="1835" formatCode="0">
                  <c:v>5.25</c:v>
                </c:pt>
                <c:pt idx="1836" formatCode="0">
                  <c:v>5.25</c:v>
                </c:pt>
                <c:pt idx="1837" formatCode="0">
                  <c:v>5.25</c:v>
                </c:pt>
                <c:pt idx="1838" formatCode="0">
                  <c:v>5.25</c:v>
                </c:pt>
                <c:pt idx="1839" formatCode="0">
                  <c:v>5.25</c:v>
                </c:pt>
                <c:pt idx="1840" formatCode="0">
                  <c:v>5.25</c:v>
                </c:pt>
                <c:pt idx="1841" formatCode="0">
                  <c:v>5.25</c:v>
                </c:pt>
                <c:pt idx="1842" formatCode="0">
                  <c:v>5.25</c:v>
                </c:pt>
                <c:pt idx="1843" formatCode="0">
                  <c:v>5.25</c:v>
                </c:pt>
                <c:pt idx="1844" formatCode="0">
                  <c:v>5.25</c:v>
                </c:pt>
                <c:pt idx="1845" formatCode="0">
                  <c:v>5.25</c:v>
                </c:pt>
                <c:pt idx="1846" formatCode="0">
                  <c:v>5.25</c:v>
                </c:pt>
                <c:pt idx="1847" formatCode="0">
                  <c:v>5.25</c:v>
                </c:pt>
                <c:pt idx="1848" formatCode="0">
                  <c:v>5.25</c:v>
                </c:pt>
                <c:pt idx="1849" formatCode="0">
                  <c:v>5.25</c:v>
                </c:pt>
                <c:pt idx="1850" formatCode="0">
                  <c:v>5.25</c:v>
                </c:pt>
                <c:pt idx="1851" formatCode="0">
                  <c:v>5.25</c:v>
                </c:pt>
                <c:pt idx="1852" formatCode="0">
                  <c:v>5.25</c:v>
                </c:pt>
                <c:pt idx="1853" formatCode="0">
                  <c:v>5.25</c:v>
                </c:pt>
                <c:pt idx="1854" formatCode="0">
                  <c:v>5.25</c:v>
                </c:pt>
                <c:pt idx="1855" formatCode="0">
                  <c:v>5.25</c:v>
                </c:pt>
                <c:pt idx="1856" formatCode="0">
                  <c:v>5.25</c:v>
                </c:pt>
                <c:pt idx="1857" formatCode="0">
                  <c:v>5.25</c:v>
                </c:pt>
                <c:pt idx="1858" formatCode="0">
                  <c:v>5.25</c:v>
                </c:pt>
                <c:pt idx="1859" formatCode="0">
                  <c:v>5.25</c:v>
                </c:pt>
                <c:pt idx="1860" formatCode="0">
                  <c:v>5.25</c:v>
                </c:pt>
                <c:pt idx="1861" formatCode="0">
                  <c:v>5.25</c:v>
                </c:pt>
                <c:pt idx="1862" formatCode="0">
                  <c:v>5.25</c:v>
                </c:pt>
                <c:pt idx="1863" formatCode="0">
                  <c:v>5.25</c:v>
                </c:pt>
                <c:pt idx="1864" formatCode="0">
                  <c:v>5.25</c:v>
                </c:pt>
                <c:pt idx="1865" formatCode="0">
                  <c:v>5.25</c:v>
                </c:pt>
                <c:pt idx="1866" formatCode="0">
                  <c:v>5.25</c:v>
                </c:pt>
                <c:pt idx="1867" formatCode="0">
                  <c:v>5.25</c:v>
                </c:pt>
                <c:pt idx="1868" formatCode="0">
                  <c:v>5.25</c:v>
                </c:pt>
                <c:pt idx="1869" formatCode="0">
                  <c:v>5.25</c:v>
                </c:pt>
                <c:pt idx="1870" formatCode="0">
                  <c:v>5.25</c:v>
                </c:pt>
                <c:pt idx="1871" formatCode="0">
                  <c:v>5.25</c:v>
                </c:pt>
                <c:pt idx="1872" formatCode="0">
                  <c:v>5.25</c:v>
                </c:pt>
                <c:pt idx="1873" formatCode="0">
                  <c:v>5.25</c:v>
                </c:pt>
                <c:pt idx="1874" formatCode="0">
                  <c:v>5.25</c:v>
                </c:pt>
                <c:pt idx="1875" formatCode="0">
                  <c:v>5.25</c:v>
                </c:pt>
                <c:pt idx="1876" formatCode="0">
                  <c:v>5.25</c:v>
                </c:pt>
                <c:pt idx="1877" formatCode="0">
                  <c:v>5.25</c:v>
                </c:pt>
                <c:pt idx="1878" formatCode="0">
                  <c:v>5.25</c:v>
                </c:pt>
                <c:pt idx="1879" formatCode="0">
                  <c:v>5.25</c:v>
                </c:pt>
                <c:pt idx="1880" formatCode="0">
                  <c:v>5.25</c:v>
                </c:pt>
                <c:pt idx="1881" formatCode="0">
                  <c:v>5.25</c:v>
                </c:pt>
                <c:pt idx="1882" formatCode="0">
                  <c:v>5.25</c:v>
                </c:pt>
                <c:pt idx="1883" formatCode="0">
                  <c:v>5.25</c:v>
                </c:pt>
                <c:pt idx="1884" formatCode="0">
                  <c:v>5.25</c:v>
                </c:pt>
                <c:pt idx="1885" formatCode="0">
                  <c:v>5.25</c:v>
                </c:pt>
                <c:pt idx="1886" formatCode="0">
                  <c:v>5.25</c:v>
                </c:pt>
                <c:pt idx="1887" formatCode="0">
                  <c:v>5.25</c:v>
                </c:pt>
                <c:pt idx="1888" formatCode="0">
                  <c:v>5.25</c:v>
                </c:pt>
                <c:pt idx="1889" formatCode="0">
                  <c:v>4.8214285714285712</c:v>
                </c:pt>
                <c:pt idx="1890" formatCode="0">
                  <c:v>4.75</c:v>
                </c:pt>
                <c:pt idx="1891" formatCode="0">
                  <c:v>4.75</c:v>
                </c:pt>
                <c:pt idx="1892" formatCode="0">
                  <c:v>4.75</c:v>
                </c:pt>
                <c:pt idx="1893" formatCode="0">
                  <c:v>4.75</c:v>
                </c:pt>
                <c:pt idx="1894" formatCode="0">
                  <c:v>4.75</c:v>
                </c:pt>
                <c:pt idx="1895" formatCode="0">
                  <c:v>4.5714285714285712</c:v>
                </c:pt>
                <c:pt idx="1896" formatCode="0">
                  <c:v>4.5</c:v>
                </c:pt>
                <c:pt idx="1897" formatCode="0">
                  <c:v>4.5</c:v>
                </c:pt>
                <c:pt idx="1898" formatCode="0">
                  <c:v>4.5</c:v>
                </c:pt>
                <c:pt idx="1899" formatCode="0">
                  <c:v>4.5</c:v>
                </c:pt>
                <c:pt idx="1900" formatCode="0">
                  <c:v>4.5</c:v>
                </c:pt>
                <c:pt idx="1901" formatCode="0">
                  <c:v>4.2857142857142856</c:v>
                </c:pt>
                <c:pt idx="1902" formatCode="0">
                  <c:v>4.25</c:v>
                </c:pt>
                <c:pt idx="1903" formatCode="0">
                  <c:v>4.25</c:v>
                </c:pt>
                <c:pt idx="1904" formatCode="0">
                  <c:v>4.25</c:v>
                </c:pt>
                <c:pt idx="1905" formatCode="0">
                  <c:v>4.25</c:v>
                </c:pt>
                <c:pt idx="1906" formatCode="0">
                  <c:v>4.25</c:v>
                </c:pt>
                <c:pt idx="1907" formatCode="0">
                  <c:v>3.5</c:v>
                </c:pt>
                <c:pt idx="1908" formatCode="0">
                  <c:v>3.0714285714285716</c:v>
                </c:pt>
                <c:pt idx="1909" formatCode="0">
                  <c:v>3</c:v>
                </c:pt>
                <c:pt idx="1910" formatCode="0">
                  <c:v>3</c:v>
                </c:pt>
                <c:pt idx="1911" formatCode="0">
                  <c:v>3</c:v>
                </c:pt>
                <c:pt idx="1912" formatCode="0">
                  <c:v>3</c:v>
                </c:pt>
                <c:pt idx="1913" formatCode="0">
                  <c:v>3</c:v>
                </c:pt>
                <c:pt idx="1914" formatCode="0">
                  <c:v>3</c:v>
                </c:pt>
                <c:pt idx="1915" formatCode="0">
                  <c:v>2.25</c:v>
                </c:pt>
                <c:pt idx="1916" formatCode="0">
                  <c:v>2.25</c:v>
                </c:pt>
                <c:pt idx="1917" formatCode="0">
                  <c:v>2.25</c:v>
                </c:pt>
                <c:pt idx="1918" formatCode="0">
                  <c:v>2.25</c:v>
                </c:pt>
                <c:pt idx="1919" formatCode="0">
                  <c:v>2.25</c:v>
                </c:pt>
                <c:pt idx="1920" formatCode="0">
                  <c:v>2.25</c:v>
                </c:pt>
                <c:pt idx="1921" formatCode="0">
                  <c:v>2.0357142857142856</c:v>
                </c:pt>
                <c:pt idx="1922" formatCode="0">
                  <c:v>2</c:v>
                </c:pt>
                <c:pt idx="1923" formatCode="0">
                  <c:v>2</c:v>
                </c:pt>
                <c:pt idx="1924" formatCode="0">
                  <c:v>2</c:v>
                </c:pt>
                <c:pt idx="1925" formatCode="0">
                  <c:v>2</c:v>
                </c:pt>
                <c:pt idx="1926" formatCode="0">
                  <c:v>2</c:v>
                </c:pt>
                <c:pt idx="1927" formatCode="0">
                  <c:v>2</c:v>
                </c:pt>
                <c:pt idx="1928" formatCode="0">
                  <c:v>2</c:v>
                </c:pt>
                <c:pt idx="1929" formatCode="0">
                  <c:v>2</c:v>
                </c:pt>
                <c:pt idx="1930" formatCode="0">
                  <c:v>2</c:v>
                </c:pt>
                <c:pt idx="1931" formatCode="0">
                  <c:v>2</c:v>
                </c:pt>
                <c:pt idx="1932" formatCode="0">
                  <c:v>2</c:v>
                </c:pt>
                <c:pt idx="1933" formatCode="0">
                  <c:v>2</c:v>
                </c:pt>
                <c:pt idx="1934" formatCode="0">
                  <c:v>2</c:v>
                </c:pt>
                <c:pt idx="1935" formatCode="0">
                  <c:v>2</c:v>
                </c:pt>
                <c:pt idx="1936" formatCode="0">
                  <c:v>2</c:v>
                </c:pt>
                <c:pt idx="1937" formatCode="0">
                  <c:v>2</c:v>
                </c:pt>
                <c:pt idx="1938" formatCode="0">
                  <c:v>2</c:v>
                </c:pt>
                <c:pt idx="1939" formatCode="0">
                  <c:v>2</c:v>
                </c:pt>
                <c:pt idx="1940" formatCode="0">
                  <c:v>2</c:v>
                </c:pt>
                <c:pt idx="1941" formatCode="0">
                  <c:v>2</c:v>
                </c:pt>
                <c:pt idx="1942" formatCode="0">
                  <c:v>2</c:v>
                </c:pt>
                <c:pt idx="1943" formatCode="0">
                  <c:v>2</c:v>
                </c:pt>
                <c:pt idx="1944" formatCode="0">
                  <c:v>1.5714285714285714</c:v>
                </c:pt>
                <c:pt idx="1945" formatCode="0">
                  <c:v>1.5</c:v>
                </c:pt>
                <c:pt idx="1946" formatCode="0">
                  <c:v>1.5</c:v>
                </c:pt>
                <c:pt idx="1947" formatCode="0">
                  <c:v>1.0714285714285714</c:v>
                </c:pt>
                <c:pt idx="1948" formatCode="0">
                  <c:v>1</c:v>
                </c:pt>
                <c:pt idx="1949" formatCode="0">
                  <c:v>1</c:v>
                </c:pt>
                <c:pt idx="1950" formatCode="0">
                  <c:v>1</c:v>
                </c:pt>
                <c:pt idx="1951" formatCode="0">
                  <c:v>1</c:v>
                </c:pt>
                <c:pt idx="1952" formatCode="0">
                  <c:v>1</c:v>
                </c:pt>
                <c:pt idx="1953" formatCode="0">
                  <c:v>1</c:v>
                </c:pt>
                <c:pt idx="1954" formatCode="0">
                  <c:v>0.25</c:v>
                </c:pt>
                <c:pt idx="1955" formatCode="0">
                  <c:v>0.25</c:v>
                </c:pt>
                <c:pt idx="1956" formatCode="0">
                  <c:v>0.25</c:v>
                </c:pt>
                <c:pt idx="1957" formatCode="0">
                  <c:v>0.25</c:v>
                </c:pt>
                <c:pt idx="1958" formatCode="0">
                  <c:v>0.25</c:v>
                </c:pt>
                <c:pt idx="1959" formatCode="0">
                  <c:v>0.25</c:v>
                </c:pt>
                <c:pt idx="1960" formatCode="0">
                  <c:v>0.25</c:v>
                </c:pt>
                <c:pt idx="1961" formatCode="0">
                  <c:v>0.25</c:v>
                </c:pt>
                <c:pt idx="1962" formatCode="0">
                  <c:v>0.25</c:v>
                </c:pt>
                <c:pt idx="1963" formatCode="0">
                  <c:v>0.25</c:v>
                </c:pt>
                <c:pt idx="1964" formatCode="0">
                  <c:v>0.25</c:v>
                </c:pt>
                <c:pt idx="1965" formatCode="0">
                  <c:v>0.25</c:v>
                </c:pt>
                <c:pt idx="1966" formatCode="0">
                  <c:v>0.25</c:v>
                </c:pt>
                <c:pt idx="1967" formatCode="0">
                  <c:v>0.25</c:v>
                </c:pt>
                <c:pt idx="1968" formatCode="0">
                  <c:v>0.25</c:v>
                </c:pt>
                <c:pt idx="1969" formatCode="0">
                  <c:v>0.25</c:v>
                </c:pt>
                <c:pt idx="1970" formatCode="0">
                  <c:v>0.25</c:v>
                </c:pt>
                <c:pt idx="1971" formatCode="0">
                  <c:v>0.25</c:v>
                </c:pt>
                <c:pt idx="1972" formatCode="0">
                  <c:v>0.25</c:v>
                </c:pt>
                <c:pt idx="1973" formatCode="0">
                  <c:v>0.25</c:v>
                </c:pt>
                <c:pt idx="1974" formatCode="0">
                  <c:v>0.25</c:v>
                </c:pt>
                <c:pt idx="1975" formatCode="0">
                  <c:v>0.25</c:v>
                </c:pt>
                <c:pt idx="1976" formatCode="0">
                  <c:v>0.25</c:v>
                </c:pt>
                <c:pt idx="1977" formatCode="0">
                  <c:v>0.25</c:v>
                </c:pt>
                <c:pt idx="1978" formatCode="0">
                  <c:v>0.25</c:v>
                </c:pt>
                <c:pt idx="1979" formatCode="0">
                  <c:v>0.25</c:v>
                </c:pt>
                <c:pt idx="1980" formatCode="0">
                  <c:v>0.25</c:v>
                </c:pt>
                <c:pt idx="1981" formatCode="0">
                  <c:v>0.25</c:v>
                </c:pt>
                <c:pt idx="1982" formatCode="0">
                  <c:v>0.25</c:v>
                </c:pt>
                <c:pt idx="1983" formatCode="0">
                  <c:v>0.25</c:v>
                </c:pt>
                <c:pt idx="1984" formatCode="0">
                  <c:v>0.25</c:v>
                </c:pt>
                <c:pt idx="1985" formatCode="0">
                  <c:v>0.25</c:v>
                </c:pt>
                <c:pt idx="1986" formatCode="0">
                  <c:v>0.25</c:v>
                </c:pt>
                <c:pt idx="1987" formatCode="0">
                  <c:v>0.25</c:v>
                </c:pt>
                <c:pt idx="1988" formatCode="0">
                  <c:v>0.25</c:v>
                </c:pt>
                <c:pt idx="1989" formatCode="0">
                  <c:v>0.25</c:v>
                </c:pt>
                <c:pt idx="1990" formatCode="0">
                  <c:v>0.25</c:v>
                </c:pt>
                <c:pt idx="1991" formatCode="0">
                  <c:v>0.25</c:v>
                </c:pt>
                <c:pt idx="1992" formatCode="0">
                  <c:v>0.25</c:v>
                </c:pt>
                <c:pt idx="1993" formatCode="0">
                  <c:v>0.25</c:v>
                </c:pt>
                <c:pt idx="1994" formatCode="0">
                  <c:v>0.25</c:v>
                </c:pt>
                <c:pt idx="1995" formatCode="0">
                  <c:v>0.25</c:v>
                </c:pt>
                <c:pt idx="1996" formatCode="0">
                  <c:v>0.25</c:v>
                </c:pt>
                <c:pt idx="1997" formatCode="0">
                  <c:v>0.25</c:v>
                </c:pt>
                <c:pt idx="1998" formatCode="0">
                  <c:v>0.25</c:v>
                </c:pt>
                <c:pt idx="1999" formatCode="0">
                  <c:v>0.25</c:v>
                </c:pt>
                <c:pt idx="2000" formatCode="0">
                  <c:v>0.25</c:v>
                </c:pt>
                <c:pt idx="2001" formatCode="0">
                  <c:v>0.25</c:v>
                </c:pt>
                <c:pt idx="2002" formatCode="0">
                  <c:v>0.25</c:v>
                </c:pt>
                <c:pt idx="2003" formatCode="0">
                  <c:v>0.25</c:v>
                </c:pt>
                <c:pt idx="2004" formatCode="0">
                  <c:v>0.25</c:v>
                </c:pt>
                <c:pt idx="2005" formatCode="0">
                  <c:v>0.25</c:v>
                </c:pt>
                <c:pt idx="2006" formatCode="0">
                  <c:v>0.25</c:v>
                </c:pt>
                <c:pt idx="2007" formatCode="0">
                  <c:v>0.25</c:v>
                </c:pt>
                <c:pt idx="2008" formatCode="0">
                  <c:v>0.25</c:v>
                </c:pt>
                <c:pt idx="2009" formatCode="0">
                  <c:v>0.25</c:v>
                </c:pt>
                <c:pt idx="2010" formatCode="0">
                  <c:v>0.25</c:v>
                </c:pt>
                <c:pt idx="2011" formatCode="0">
                  <c:v>0.25</c:v>
                </c:pt>
                <c:pt idx="2012" formatCode="0">
                  <c:v>0.25</c:v>
                </c:pt>
                <c:pt idx="2013" formatCode="0">
                  <c:v>0.25</c:v>
                </c:pt>
                <c:pt idx="2014" formatCode="0">
                  <c:v>0.25</c:v>
                </c:pt>
                <c:pt idx="2015" formatCode="0">
                  <c:v>0.25</c:v>
                </c:pt>
                <c:pt idx="2016" formatCode="0">
                  <c:v>0.25</c:v>
                </c:pt>
                <c:pt idx="2017" formatCode="0">
                  <c:v>0.25</c:v>
                </c:pt>
                <c:pt idx="2018" formatCode="0">
                  <c:v>0.25</c:v>
                </c:pt>
                <c:pt idx="2019" formatCode="0">
                  <c:v>0.25</c:v>
                </c:pt>
                <c:pt idx="2020" formatCode="0">
                  <c:v>0.25</c:v>
                </c:pt>
                <c:pt idx="2021" formatCode="0">
                  <c:v>0.25</c:v>
                </c:pt>
                <c:pt idx="2022" formatCode="0">
                  <c:v>0.25</c:v>
                </c:pt>
                <c:pt idx="2023" formatCode="0">
                  <c:v>0.25</c:v>
                </c:pt>
                <c:pt idx="2024" formatCode="0">
                  <c:v>0.25</c:v>
                </c:pt>
                <c:pt idx="2025" formatCode="0">
                  <c:v>0.25</c:v>
                </c:pt>
                <c:pt idx="2026" formatCode="0">
                  <c:v>0.25</c:v>
                </c:pt>
                <c:pt idx="2027" formatCode="0">
                  <c:v>0.25</c:v>
                </c:pt>
                <c:pt idx="2028" formatCode="0">
                  <c:v>0.25</c:v>
                </c:pt>
                <c:pt idx="2029" formatCode="0">
                  <c:v>0.25</c:v>
                </c:pt>
                <c:pt idx="2030" formatCode="0">
                  <c:v>0.25</c:v>
                </c:pt>
                <c:pt idx="2031" formatCode="0">
                  <c:v>0.25</c:v>
                </c:pt>
                <c:pt idx="2032" formatCode="0">
                  <c:v>0.25</c:v>
                </c:pt>
                <c:pt idx="2033" formatCode="0">
                  <c:v>0.25</c:v>
                </c:pt>
                <c:pt idx="2034" formatCode="0">
                  <c:v>0.25</c:v>
                </c:pt>
                <c:pt idx="2035" formatCode="0">
                  <c:v>0.25</c:v>
                </c:pt>
                <c:pt idx="2036" formatCode="0">
                  <c:v>0.25</c:v>
                </c:pt>
                <c:pt idx="2037" formatCode="0">
                  <c:v>0.25</c:v>
                </c:pt>
                <c:pt idx="2038" formatCode="0">
                  <c:v>0.25</c:v>
                </c:pt>
                <c:pt idx="2039" formatCode="0">
                  <c:v>0.25</c:v>
                </c:pt>
                <c:pt idx="2040" formatCode="0">
                  <c:v>0.25</c:v>
                </c:pt>
                <c:pt idx="2041" formatCode="0">
                  <c:v>0.25</c:v>
                </c:pt>
                <c:pt idx="2042" formatCode="0">
                  <c:v>0.25</c:v>
                </c:pt>
                <c:pt idx="2043" formatCode="0">
                  <c:v>0.25</c:v>
                </c:pt>
                <c:pt idx="2044" formatCode="0">
                  <c:v>0.25</c:v>
                </c:pt>
                <c:pt idx="2045" formatCode="0">
                  <c:v>0.25</c:v>
                </c:pt>
                <c:pt idx="2046" formatCode="0">
                  <c:v>0.25</c:v>
                </c:pt>
                <c:pt idx="2047" formatCode="0">
                  <c:v>0.25</c:v>
                </c:pt>
                <c:pt idx="2048" formatCode="0">
                  <c:v>0.25</c:v>
                </c:pt>
                <c:pt idx="2049" formatCode="0">
                  <c:v>0.25</c:v>
                </c:pt>
                <c:pt idx="2050" formatCode="0">
                  <c:v>0.25</c:v>
                </c:pt>
                <c:pt idx="2051" formatCode="0">
                  <c:v>0.25</c:v>
                </c:pt>
                <c:pt idx="2052" formatCode="0">
                  <c:v>0.25</c:v>
                </c:pt>
                <c:pt idx="2053" formatCode="0">
                  <c:v>0.25</c:v>
                </c:pt>
                <c:pt idx="2054" formatCode="0">
                  <c:v>0.25</c:v>
                </c:pt>
                <c:pt idx="2055" formatCode="0">
                  <c:v>0.25</c:v>
                </c:pt>
                <c:pt idx="2056" formatCode="0">
                  <c:v>0.25</c:v>
                </c:pt>
                <c:pt idx="2057" formatCode="0">
                  <c:v>0.25</c:v>
                </c:pt>
                <c:pt idx="2058" formatCode="0">
                  <c:v>0.25</c:v>
                </c:pt>
                <c:pt idx="2059" formatCode="0">
                  <c:v>0.25</c:v>
                </c:pt>
                <c:pt idx="2060" formatCode="0">
                  <c:v>0.25</c:v>
                </c:pt>
                <c:pt idx="2061" formatCode="0">
                  <c:v>0.25</c:v>
                </c:pt>
                <c:pt idx="2062" formatCode="0">
                  <c:v>0.25</c:v>
                </c:pt>
                <c:pt idx="2063" formatCode="0">
                  <c:v>0.25</c:v>
                </c:pt>
                <c:pt idx="2064" formatCode="0">
                  <c:v>0.25</c:v>
                </c:pt>
                <c:pt idx="2065" formatCode="0">
                  <c:v>0.25</c:v>
                </c:pt>
                <c:pt idx="2066" formatCode="0">
                  <c:v>0.25</c:v>
                </c:pt>
                <c:pt idx="2067" formatCode="0">
                  <c:v>0.25</c:v>
                </c:pt>
                <c:pt idx="2068" formatCode="0">
                  <c:v>0.25</c:v>
                </c:pt>
                <c:pt idx="2069" formatCode="0">
                  <c:v>0.25</c:v>
                </c:pt>
                <c:pt idx="2070" formatCode="0">
                  <c:v>0.25</c:v>
                </c:pt>
                <c:pt idx="2071" formatCode="0">
                  <c:v>0.25</c:v>
                </c:pt>
                <c:pt idx="2072" formatCode="0">
                  <c:v>0.25</c:v>
                </c:pt>
                <c:pt idx="2073" formatCode="0">
                  <c:v>0.25</c:v>
                </c:pt>
                <c:pt idx="2074" formatCode="0">
                  <c:v>0.25</c:v>
                </c:pt>
                <c:pt idx="2075" formatCode="0">
                  <c:v>0.25</c:v>
                </c:pt>
                <c:pt idx="2076" formatCode="0">
                  <c:v>0.25</c:v>
                </c:pt>
                <c:pt idx="2077" formatCode="0">
                  <c:v>0.25</c:v>
                </c:pt>
                <c:pt idx="2078" formatCode="0">
                  <c:v>0.25</c:v>
                </c:pt>
                <c:pt idx="2079" formatCode="0">
                  <c:v>0.25</c:v>
                </c:pt>
                <c:pt idx="2080" formatCode="0">
                  <c:v>0.25</c:v>
                </c:pt>
                <c:pt idx="2081" formatCode="0">
                  <c:v>0.25</c:v>
                </c:pt>
                <c:pt idx="2082" formatCode="0">
                  <c:v>0.25</c:v>
                </c:pt>
                <c:pt idx="2083" formatCode="0">
                  <c:v>0.25</c:v>
                </c:pt>
                <c:pt idx="2084" formatCode="0">
                  <c:v>0.25</c:v>
                </c:pt>
                <c:pt idx="2085" formatCode="0">
                  <c:v>0.25</c:v>
                </c:pt>
                <c:pt idx="2086" formatCode="0">
                  <c:v>0.25</c:v>
                </c:pt>
                <c:pt idx="2087" formatCode="0">
                  <c:v>0.25</c:v>
                </c:pt>
                <c:pt idx="2088" formatCode="0">
                  <c:v>0.25</c:v>
                </c:pt>
                <c:pt idx="2089" formatCode="0">
                  <c:v>0.25</c:v>
                </c:pt>
                <c:pt idx="2090" formatCode="0">
                  <c:v>0.25</c:v>
                </c:pt>
                <c:pt idx="2091" formatCode="0">
                  <c:v>0.25</c:v>
                </c:pt>
                <c:pt idx="2092" formatCode="0">
                  <c:v>0.25</c:v>
                </c:pt>
                <c:pt idx="2093" formatCode="0">
                  <c:v>0.25</c:v>
                </c:pt>
                <c:pt idx="2094" formatCode="0">
                  <c:v>0.25</c:v>
                </c:pt>
                <c:pt idx="2095" formatCode="0">
                  <c:v>0.25</c:v>
                </c:pt>
                <c:pt idx="2096" formatCode="0">
                  <c:v>0.25</c:v>
                </c:pt>
                <c:pt idx="2097" formatCode="0">
                  <c:v>0.25</c:v>
                </c:pt>
                <c:pt idx="2098" formatCode="0">
                  <c:v>0.25</c:v>
                </c:pt>
                <c:pt idx="2099" formatCode="0">
                  <c:v>0.25</c:v>
                </c:pt>
                <c:pt idx="2100" formatCode="0">
                  <c:v>0.25</c:v>
                </c:pt>
                <c:pt idx="2101" formatCode="0">
                  <c:v>0.25</c:v>
                </c:pt>
                <c:pt idx="2102" formatCode="0">
                  <c:v>0.25</c:v>
                </c:pt>
                <c:pt idx="2103" formatCode="0">
                  <c:v>0.25</c:v>
                </c:pt>
                <c:pt idx="2104" formatCode="0">
                  <c:v>0.25</c:v>
                </c:pt>
                <c:pt idx="2105" formatCode="0">
                  <c:v>0.25</c:v>
                </c:pt>
                <c:pt idx="2106" formatCode="0">
                  <c:v>0.25</c:v>
                </c:pt>
                <c:pt idx="2107" formatCode="0">
                  <c:v>0.25</c:v>
                </c:pt>
                <c:pt idx="2108" formatCode="0">
                  <c:v>0.25</c:v>
                </c:pt>
                <c:pt idx="2109" formatCode="0">
                  <c:v>0.25</c:v>
                </c:pt>
                <c:pt idx="2110" formatCode="0">
                  <c:v>0.25</c:v>
                </c:pt>
                <c:pt idx="2111" formatCode="0">
                  <c:v>0.25</c:v>
                </c:pt>
                <c:pt idx="2112" formatCode="0">
                  <c:v>0.25</c:v>
                </c:pt>
                <c:pt idx="2113" formatCode="0">
                  <c:v>0.25</c:v>
                </c:pt>
                <c:pt idx="2114" formatCode="0">
                  <c:v>0.25</c:v>
                </c:pt>
                <c:pt idx="2115" formatCode="0">
                  <c:v>0.25</c:v>
                </c:pt>
                <c:pt idx="2116" formatCode="0">
                  <c:v>0.25</c:v>
                </c:pt>
                <c:pt idx="2117" formatCode="0">
                  <c:v>0.25</c:v>
                </c:pt>
                <c:pt idx="2118" formatCode="0">
                  <c:v>0.25</c:v>
                </c:pt>
                <c:pt idx="2119" formatCode="0">
                  <c:v>0.25</c:v>
                </c:pt>
                <c:pt idx="2120" formatCode="0">
                  <c:v>0.25</c:v>
                </c:pt>
                <c:pt idx="2121" formatCode="0">
                  <c:v>0.25</c:v>
                </c:pt>
                <c:pt idx="2122" formatCode="0">
                  <c:v>0.25</c:v>
                </c:pt>
                <c:pt idx="2123" formatCode="0">
                  <c:v>0.25</c:v>
                </c:pt>
                <c:pt idx="2124" formatCode="0">
                  <c:v>0.25</c:v>
                </c:pt>
                <c:pt idx="2125" formatCode="0">
                  <c:v>0.25</c:v>
                </c:pt>
                <c:pt idx="2126" formatCode="0">
                  <c:v>0.25</c:v>
                </c:pt>
                <c:pt idx="2127" formatCode="0">
                  <c:v>0.25</c:v>
                </c:pt>
                <c:pt idx="2128" formatCode="0">
                  <c:v>0.25</c:v>
                </c:pt>
                <c:pt idx="2129" formatCode="0">
                  <c:v>0.25</c:v>
                </c:pt>
                <c:pt idx="2130" formatCode="0">
                  <c:v>0.25</c:v>
                </c:pt>
                <c:pt idx="2131" formatCode="0">
                  <c:v>0.25</c:v>
                </c:pt>
                <c:pt idx="2132" formatCode="0">
                  <c:v>0.25</c:v>
                </c:pt>
                <c:pt idx="2133" formatCode="0">
                  <c:v>0.25</c:v>
                </c:pt>
                <c:pt idx="2134" formatCode="0">
                  <c:v>0.25</c:v>
                </c:pt>
                <c:pt idx="2135" formatCode="0">
                  <c:v>0.25</c:v>
                </c:pt>
                <c:pt idx="2136" formatCode="0">
                  <c:v>0.25</c:v>
                </c:pt>
                <c:pt idx="2137" formatCode="0">
                  <c:v>0.25</c:v>
                </c:pt>
                <c:pt idx="2138" formatCode="0">
                  <c:v>0.25</c:v>
                </c:pt>
                <c:pt idx="2139" formatCode="0">
                  <c:v>0.25</c:v>
                </c:pt>
                <c:pt idx="2140" formatCode="0">
                  <c:v>0.25</c:v>
                </c:pt>
                <c:pt idx="2141" formatCode="0">
                  <c:v>0.25</c:v>
                </c:pt>
                <c:pt idx="2142" formatCode="0">
                  <c:v>0.25</c:v>
                </c:pt>
                <c:pt idx="2143" formatCode="0">
                  <c:v>0.25</c:v>
                </c:pt>
                <c:pt idx="2144" formatCode="0">
                  <c:v>0.25</c:v>
                </c:pt>
                <c:pt idx="2145" formatCode="0">
                  <c:v>0.25</c:v>
                </c:pt>
                <c:pt idx="2146" formatCode="0">
                  <c:v>0.25</c:v>
                </c:pt>
                <c:pt idx="2147" formatCode="0">
                  <c:v>0.25</c:v>
                </c:pt>
                <c:pt idx="2148" formatCode="0">
                  <c:v>0.25</c:v>
                </c:pt>
                <c:pt idx="2149" formatCode="0">
                  <c:v>0.25</c:v>
                </c:pt>
                <c:pt idx="2150" formatCode="0">
                  <c:v>0.25</c:v>
                </c:pt>
                <c:pt idx="2151" formatCode="0">
                  <c:v>0.25</c:v>
                </c:pt>
                <c:pt idx="2152" formatCode="0">
                  <c:v>0.25</c:v>
                </c:pt>
                <c:pt idx="2153" formatCode="0">
                  <c:v>0.25</c:v>
                </c:pt>
                <c:pt idx="2154" formatCode="0">
                  <c:v>0.25</c:v>
                </c:pt>
                <c:pt idx="2155" formatCode="0">
                  <c:v>0.25</c:v>
                </c:pt>
                <c:pt idx="2156" formatCode="0">
                  <c:v>0.25</c:v>
                </c:pt>
                <c:pt idx="2157" formatCode="0">
                  <c:v>0.25</c:v>
                </c:pt>
                <c:pt idx="2158" formatCode="0">
                  <c:v>0.25</c:v>
                </c:pt>
                <c:pt idx="2159" formatCode="0">
                  <c:v>0.25</c:v>
                </c:pt>
                <c:pt idx="2160" formatCode="0">
                  <c:v>0.25</c:v>
                </c:pt>
                <c:pt idx="2161" formatCode="0">
                  <c:v>0.25</c:v>
                </c:pt>
                <c:pt idx="2162" formatCode="0">
                  <c:v>0.25</c:v>
                </c:pt>
                <c:pt idx="2163" formatCode="0">
                  <c:v>0.25</c:v>
                </c:pt>
                <c:pt idx="2164" formatCode="0">
                  <c:v>0.25</c:v>
                </c:pt>
                <c:pt idx="2165" formatCode="0">
                  <c:v>0.25</c:v>
                </c:pt>
                <c:pt idx="2166" formatCode="0">
                  <c:v>0.25</c:v>
                </c:pt>
                <c:pt idx="2167" formatCode="0">
                  <c:v>0.25</c:v>
                </c:pt>
                <c:pt idx="2168" formatCode="0">
                  <c:v>0.25</c:v>
                </c:pt>
                <c:pt idx="2169" formatCode="0">
                  <c:v>0.25</c:v>
                </c:pt>
                <c:pt idx="2170" formatCode="0">
                  <c:v>0.25</c:v>
                </c:pt>
                <c:pt idx="2171" formatCode="0">
                  <c:v>0.25</c:v>
                </c:pt>
                <c:pt idx="2172" formatCode="0">
                  <c:v>0.25</c:v>
                </c:pt>
                <c:pt idx="2173" formatCode="0">
                  <c:v>0.25</c:v>
                </c:pt>
                <c:pt idx="2174" formatCode="0">
                  <c:v>0.25</c:v>
                </c:pt>
                <c:pt idx="2175" formatCode="0">
                  <c:v>0.25</c:v>
                </c:pt>
                <c:pt idx="2176" formatCode="0">
                  <c:v>0.25</c:v>
                </c:pt>
                <c:pt idx="2177" formatCode="0">
                  <c:v>0.25</c:v>
                </c:pt>
                <c:pt idx="2178" formatCode="0">
                  <c:v>0.25</c:v>
                </c:pt>
                <c:pt idx="2179" formatCode="0">
                  <c:v>0.25</c:v>
                </c:pt>
                <c:pt idx="2180" formatCode="0">
                  <c:v>0.25</c:v>
                </c:pt>
                <c:pt idx="2181" formatCode="0">
                  <c:v>0.25</c:v>
                </c:pt>
                <c:pt idx="2182" formatCode="0">
                  <c:v>0.25</c:v>
                </c:pt>
                <c:pt idx="2183" formatCode="0">
                  <c:v>0.25</c:v>
                </c:pt>
                <c:pt idx="2184" formatCode="0">
                  <c:v>0.25</c:v>
                </c:pt>
                <c:pt idx="2185" formatCode="0">
                  <c:v>0.25</c:v>
                </c:pt>
                <c:pt idx="2186" formatCode="0">
                  <c:v>0.25</c:v>
                </c:pt>
                <c:pt idx="2187" formatCode="0">
                  <c:v>0.25</c:v>
                </c:pt>
                <c:pt idx="2188" formatCode="0">
                  <c:v>0.25</c:v>
                </c:pt>
                <c:pt idx="2189" formatCode="0">
                  <c:v>0.25</c:v>
                </c:pt>
                <c:pt idx="2190" formatCode="0">
                  <c:v>0.25</c:v>
                </c:pt>
                <c:pt idx="2191" formatCode="0">
                  <c:v>0.25</c:v>
                </c:pt>
                <c:pt idx="2192" formatCode="0">
                  <c:v>0.25</c:v>
                </c:pt>
                <c:pt idx="2193" formatCode="0">
                  <c:v>0.25</c:v>
                </c:pt>
                <c:pt idx="2194" formatCode="0">
                  <c:v>0.25</c:v>
                </c:pt>
                <c:pt idx="2195" formatCode="0">
                  <c:v>0.25</c:v>
                </c:pt>
                <c:pt idx="2196" formatCode="0">
                  <c:v>0.25</c:v>
                </c:pt>
                <c:pt idx="2197" formatCode="0">
                  <c:v>0.25</c:v>
                </c:pt>
                <c:pt idx="2198" formatCode="0">
                  <c:v>0.25</c:v>
                </c:pt>
                <c:pt idx="2199" formatCode="0">
                  <c:v>0.25</c:v>
                </c:pt>
                <c:pt idx="2200" formatCode="0">
                  <c:v>0.25</c:v>
                </c:pt>
                <c:pt idx="2201" formatCode="0">
                  <c:v>0.25</c:v>
                </c:pt>
                <c:pt idx="2202" formatCode="0">
                  <c:v>0.25</c:v>
                </c:pt>
                <c:pt idx="2203" formatCode="0">
                  <c:v>0.25</c:v>
                </c:pt>
                <c:pt idx="2204" formatCode="0">
                  <c:v>0.25</c:v>
                </c:pt>
                <c:pt idx="2205" formatCode="0">
                  <c:v>0.25</c:v>
                </c:pt>
                <c:pt idx="2206" formatCode="0">
                  <c:v>0.25</c:v>
                </c:pt>
                <c:pt idx="2207" formatCode="0">
                  <c:v>0.25</c:v>
                </c:pt>
                <c:pt idx="2208" formatCode="0">
                  <c:v>0.25</c:v>
                </c:pt>
                <c:pt idx="2209" formatCode="0">
                  <c:v>0.25</c:v>
                </c:pt>
                <c:pt idx="2210" formatCode="0">
                  <c:v>0.25</c:v>
                </c:pt>
                <c:pt idx="2211" formatCode="0">
                  <c:v>0.25</c:v>
                </c:pt>
                <c:pt idx="2212" formatCode="0">
                  <c:v>0.25</c:v>
                </c:pt>
                <c:pt idx="2213" formatCode="0">
                  <c:v>0.25</c:v>
                </c:pt>
                <c:pt idx="2214" formatCode="0">
                  <c:v>0.25</c:v>
                </c:pt>
                <c:pt idx="2215" formatCode="0">
                  <c:v>0.25</c:v>
                </c:pt>
                <c:pt idx="2216" formatCode="0">
                  <c:v>0.25</c:v>
                </c:pt>
                <c:pt idx="2217" formatCode="0">
                  <c:v>0.25</c:v>
                </c:pt>
                <c:pt idx="2218" formatCode="0">
                  <c:v>0.25</c:v>
                </c:pt>
                <c:pt idx="2219" formatCode="0">
                  <c:v>0.25</c:v>
                </c:pt>
                <c:pt idx="2220" formatCode="0">
                  <c:v>0.25</c:v>
                </c:pt>
                <c:pt idx="2221" formatCode="0">
                  <c:v>0.25</c:v>
                </c:pt>
                <c:pt idx="2222" formatCode="0">
                  <c:v>0.25</c:v>
                </c:pt>
                <c:pt idx="2223" formatCode="0">
                  <c:v>0.25</c:v>
                </c:pt>
                <c:pt idx="2224" formatCode="0">
                  <c:v>0.25</c:v>
                </c:pt>
                <c:pt idx="2225" formatCode="0">
                  <c:v>0.25</c:v>
                </c:pt>
                <c:pt idx="2226" formatCode="0">
                  <c:v>0.25</c:v>
                </c:pt>
                <c:pt idx="2227" formatCode="0">
                  <c:v>0.25</c:v>
                </c:pt>
                <c:pt idx="2228" formatCode="0">
                  <c:v>0.25</c:v>
                </c:pt>
                <c:pt idx="2229" formatCode="0">
                  <c:v>0.25</c:v>
                </c:pt>
                <c:pt idx="2230" formatCode="0">
                  <c:v>0.25</c:v>
                </c:pt>
                <c:pt idx="2231" formatCode="0">
                  <c:v>0.25</c:v>
                </c:pt>
                <c:pt idx="2232" formatCode="0">
                  <c:v>0.25</c:v>
                </c:pt>
                <c:pt idx="2233" formatCode="0">
                  <c:v>0.25</c:v>
                </c:pt>
                <c:pt idx="2234" formatCode="0">
                  <c:v>0.25</c:v>
                </c:pt>
                <c:pt idx="2235" formatCode="0">
                  <c:v>0.25</c:v>
                </c:pt>
                <c:pt idx="2236" formatCode="0">
                  <c:v>0.25</c:v>
                </c:pt>
                <c:pt idx="2237" formatCode="0">
                  <c:v>0.25</c:v>
                </c:pt>
                <c:pt idx="2238" formatCode="0">
                  <c:v>0.25</c:v>
                </c:pt>
                <c:pt idx="2239" formatCode="0">
                  <c:v>0.25</c:v>
                </c:pt>
                <c:pt idx="2240" formatCode="0">
                  <c:v>0.25</c:v>
                </c:pt>
                <c:pt idx="2241" formatCode="0">
                  <c:v>0.25</c:v>
                </c:pt>
                <c:pt idx="2242" formatCode="0">
                  <c:v>0.25</c:v>
                </c:pt>
                <c:pt idx="2243" formatCode="0">
                  <c:v>0.25</c:v>
                </c:pt>
                <c:pt idx="2244" formatCode="0">
                  <c:v>0.25</c:v>
                </c:pt>
                <c:pt idx="2245" formatCode="0">
                  <c:v>0.25</c:v>
                </c:pt>
                <c:pt idx="2246" formatCode="0">
                  <c:v>0.25</c:v>
                </c:pt>
                <c:pt idx="2247" formatCode="0">
                  <c:v>0.25</c:v>
                </c:pt>
                <c:pt idx="2248" formatCode="0">
                  <c:v>0.25</c:v>
                </c:pt>
                <c:pt idx="2249" formatCode="0">
                  <c:v>0.25</c:v>
                </c:pt>
                <c:pt idx="2250" formatCode="0">
                  <c:v>0.25</c:v>
                </c:pt>
                <c:pt idx="2251" formatCode="0">
                  <c:v>0.25</c:v>
                </c:pt>
                <c:pt idx="2252" formatCode="0">
                  <c:v>0.25</c:v>
                </c:pt>
                <c:pt idx="2253" formatCode="0">
                  <c:v>0.25</c:v>
                </c:pt>
                <c:pt idx="2254" formatCode="0">
                  <c:v>0.25</c:v>
                </c:pt>
                <c:pt idx="2255" formatCode="0">
                  <c:v>0.25</c:v>
                </c:pt>
                <c:pt idx="2256" formatCode="0">
                  <c:v>0.25</c:v>
                </c:pt>
                <c:pt idx="2257" formatCode="0">
                  <c:v>0.25</c:v>
                </c:pt>
                <c:pt idx="2258" formatCode="0">
                  <c:v>0.25</c:v>
                </c:pt>
                <c:pt idx="2259" formatCode="0">
                  <c:v>0.25</c:v>
                </c:pt>
                <c:pt idx="2260" formatCode="0">
                  <c:v>0.25</c:v>
                </c:pt>
                <c:pt idx="2261" formatCode="0">
                  <c:v>0.25</c:v>
                </c:pt>
                <c:pt idx="2262" formatCode="0">
                  <c:v>0.25</c:v>
                </c:pt>
                <c:pt idx="2263" formatCode="0">
                  <c:v>0.25</c:v>
                </c:pt>
                <c:pt idx="2264" formatCode="0">
                  <c:v>0.25</c:v>
                </c:pt>
                <c:pt idx="2265" formatCode="0">
                  <c:v>0.25</c:v>
                </c:pt>
                <c:pt idx="2266" formatCode="0">
                  <c:v>0.25</c:v>
                </c:pt>
                <c:pt idx="2267" formatCode="0">
                  <c:v>0.25</c:v>
                </c:pt>
                <c:pt idx="2268" formatCode="0">
                  <c:v>0.25</c:v>
                </c:pt>
                <c:pt idx="2269" formatCode="0">
                  <c:v>0.25</c:v>
                </c:pt>
                <c:pt idx="2270" formatCode="0">
                  <c:v>0.25</c:v>
                </c:pt>
                <c:pt idx="2271" formatCode="0">
                  <c:v>0.25</c:v>
                </c:pt>
                <c:pt idx="2272" formatCode="0">
                  <c:v>0.25</c:v>
                </c:pt>
                <c:pt idx="2273" formatCode="0">
                  <c:v>0.25</c:v>
                </c:pt>
                <c:pt idx="2274" formatCode="0">
                  <c:v>0.25</c:v>
                </c:pt>
                <c:pt idx="2275" formatCode="0">
                  <c:v>0.25</c:v>
                </c:pt>
                <c:pt idx="2276" formatCode="0">
                  <c:v>0.25</c:v>
                </c:pt>
                <c:pt idx="2277" formatCode="0">
                  <c:v>0.25</c:v>
                </c:pt>
                <c:pt idx="2278" formatCode="0">
                  <c:v>0.25</c:v>
                </c:pt>
                <c:pt idx="2279" formatCode="0">
                  <c:v>0.25</c:v>
                </c:pt>
                <c:pt idx="2280" formatCode="0">
                  <c:v>0.25</c:v>
                </c:pt>
                <c:pt idx="2281" formatCode="0">
                  <c:v>0.25</c:v>
                </c:pt>
                <c:pt idx="2282" formatCode="0">
                  <c:v>0.25</c:v>
                </c:pt>
                <c:pt idx="2283" formatCode="0">
                  <c:v>0.25</c:v>
                </c:pt>
                <c:pt idx="2284" formatCode="0">
                  <c:v>0.25</c:v>
                </c:pt>
                <c:pt idx="2285" formatCode="0">
                  <c:v>0.25</c:v>
                </c:pt>
                <c:pt idx="2286" formatCode="0">
                  <c:v>0.25</c:v>
                </c:pt>
                <c:pt idx="2287" formatCode="0">
                  <c:v>0.25</c:v>
                </c:pt>
                <c:pt idx="2288" formatCode="0">
                  <c:v>0.25</c:v>
                </c:pt>
                <c:pt idx="2289" formatCode="0">
                  <c:v>0.25</c:v>
                </c:pt>
                <c:pt idx="2290" formatCode="0">
                  <c:v>0.25</c:v>
                </c:pt>
                <c:pt idx="2291" formatCode="0">
                  <c:v>0.25</c:v>
                </c:pt>
                <c:pt idx="2292" formatCode="0">
                  <c:v>0.25</c:v>
                </c:pt>
                <c:pt idx="2293" formatCode="0">
                  <c:v>0.25</c:v>
                </c:pt>
                <c:pt idx="2294" formatCode="0">
                  <c:v>0.25</c:v>
                </c:pt>
                <c:pt idx="2295" formatCode="0">
                  <c:v>0.25</c:v>
                </c:pt>
                <c:pt idx="2296" formatCode="0">
                  <c:v>0.25</c:v>
                </c:pt>
                <c:pt idx="2297" formatCode="0">
                  <c:v>0.25</c:v>
                </c:pt>
                <c:pt idx="2298" formatCode="0">
                  <c:v>0.25</c:v>
                </c:pt>
                <c:pt idx="2299" formatCode="0">
                  <c:v>0.25</c:v>
                </c:pt>
                <c:pt idx="2300" formatCode="0">
                  <c:v>0.25</c:v>
                </c:pt>
                <c:pt idx="2301" formatCode="0">
                  <c:v>0.25</c:v>
                </c:pt>
                <c:pt idx="2302" formatCode="0">
                  <c:v>0.25</c:v>
                </c:pt>
                <c:pt idx="2303" formatCode="0">
                  <c:v>0.25</c:v>
                </c:pt>
                <c:pt idx="2304" formatCode="0">
                  <c:v>0.25</c:v>
                </c:pt>
                <c:pt idx="2305" formatCode="0">
                  <c:v>0.25</c:v>
                </c:pt>
                <c:pt idx="2306" formatCode="0">
                  <c:v>0.25</c:v>
                </c:pt>
                <c:pt idx="2307" formatCode="0">
                  <c:v>0.25</c:v>
                </c:pt>
                <c:pt idx="2308" formatCode="0">
                  <c:v>0.25</c:v>
                </c:pt>
                <c:pt idx="2309" formatCode="0">
                  <c:v>0.25</c:v>
                </c:pt>
                <c:pt idx="2310" formatCode="0">
                  <c:v>0.25</c:v>
                </c:pt>
                <c:pt idx="2311" formatCode="0">
                  <c:v>0.25</c:v>
                </c:pt>
                <c:pt idx="2312" formatCode="0">
                  <c:v>0.25</c:v>
                </c:pt>
                <c:pt idx="2313" formatCode="0">
                  <c:v>0.2857142857142857</c:v>
                </c:pt>
                <c:pt idx="2314" formatCode="0">
                  <c:v>0.5</c:v>
                </c:pt>
                <c:pt idx="2315" formatCode="0">
                  <c:v>0.5</c:v>
                </c:pt>
                <c:pt idx="2316" formatCode="0">
                  <c:v>0.5</c:v>
                </c:pt>
                <c:pt idx="2317" formatCode="0">
                  <c:v>0.5</c:v>
                </c:pt>
                <c:pt idx="2318" formatCode="0">
                  <c:v>0.5</c:v>
                </c:pt>
                <c:pt idx="2319" formatCode="0">
                  <c:v>0.5</c:v>
                </c:pt>
                <c:pt idx="2320" formatCode="0">
                  <c:v>0.5</c:v>
                </c:pt>
                <c:pt idx="2321" formatCode="0">
                  <c:v>0.5</c:v>
                </c:pt>
                <c:pt idx="2322" formatCode="0">
                  <c:v>0.5</c:v>
                </c:pt>
                <c:pt idx="2323" formatCode="0">
                  <c:v>0.5</c:v>
                </c:pt>
                <c:pt idx="2324" formatCode="0">
                  <c:v>0.5</c:v>
                </c:pt>
                <c:pt idx="2325" formatCode="0">
                  <c:v>0.5</c:v>
                </c:pt>
                <c:pt idx="2326" formatCode="0">
                  <c:v>0.5</c:v>
                </c:pt>
                <c:pt idx="2327" formatCode="0">
                  <c:v>0.5</c:v>
                </c:pt>
                <c:pt idx="2328" formatCode="0">
                  <c:v>0.5</c:v>
                </c:pt>
                <c:pt idx="2329" formatCode="0">
                  <c:v>0.5</c:v>
                </c:pt>
                <c:pt idx="2330" formatCode="0">
                  <c:v>0.5</c:v>
                </c:pt>
                <c:pt idx="2331" formatCode="0">
                  <c:v>0.5</c:v>
                </c:pt>
                <c:pt idx="2332" formatCode="0">
                  <c:v>0.5</c:v>
                </c:pt>
                <c:pt idx="2333" formatCode="0">
                  <c:v>0.5</c:v>
                </c:pt>
                <c:pt idx="2334" formatCode="0">
                  <c:v>0.5</c:v>
                </c:pt>
                <c:pt idx="2335" formatCode="0">
                  <c:v>0.5</c:v>
                </c:pt>
                <c:pt idx="2336" formatCode="0">
                  <c:v>0.5</c:v>
                </c:pt>
                <c:pt idx="2337" formatCode="0">
                  <c:v>0.5</c:v>
                </c:pt>
                <c:pt idx="2338" formatCode="0">
                  <c:v>0.5</c:v>
                </c:pt>
                <c:pt idx="2339" formatCode="0">
                  <c:v>0.5</c:v>
                </c:pt>
                <c:pt idx="2340" formatCode="0">
                  <c:v>0.5</c:v>
                </c:pt>
                <c:pt idx="2341" formatCode="0">
                  <c:v>0.5</c:v>
                </c:pt>
                <c:pt idx="2342" formatCode="0">
                  <c:v>0.5</c:v>
                </c:pt>
                <c:pt idx="2343" formatCode="0">
                  <c:v>0.5</c:v>
                </c:pt>
                <c:pt idx="2344" formatCode="0">
                  <c:v>0.5</c:v>
                </c:pt>
                <c:pt idx="2345" formatCode="0">
                  <c:v>0.5</c:v>
                </c:pt>
                <c:pt idx="2346" formatCode="0">
                  <c:v>0.5</c:v>
                </c:pt>
                <c:pt idx="2347" formatCode="0">
                  <c:v>0.5</c:v>
                </c:pt>
                <c:pt idx="2348" formatCode="0">
                  <c:v>0.5</c:v>
                </c:pt>
                <c:pt idx="2349" formatCode="0">
                  <c:v>0.5</c:v>
                </c:pt>
                <c:pt idx="2350" formatCode="0">
                  <c:v>0.5</c:v>
                </c:pt>
                <c:pt idx="2351" formatCode="0">
                  <c:v>0.5</c:v>
                </c:pt>
                <c:pt idx="2352" formatCode="0">
                  <c:v>0.5</c:v>
                </c:pt>
                <c:pt idx="2353" formatCode="0">
                  <c:v>0.5</c:v>
                </c:pt>
                <c:pt idx="2354" formatCode="0">
                  <c:v>0.5</c:v>
                </c:pt>
                <c:pt idx="2355" formatCode="0">
                  <c:v>0.5</c:v>
                </c:pt>
                <c:pt idx="2356" formatCode="0">
                  <c:v>0.5</c:v>
                </c:pt>
                <c:pt idx="2357" formatCode="0">
                  <c:v>0.5</c:v>
                </c:pt>
                <c:pt idx="2358" formatCode="0">
                  <c:v>0.5</c:v>
                </c:pt>
                <c:pt idx="2359" formatCode="0">
                  <c:v>0.5</c:v>
                </c:pt>
                <c:pt idx="2360" formatCode="0">
                  <c:v>0.5</c:v>
                </c:pt>
                <c:pt idx="2361" formatCode="0">
                  <c:v>0.5</c:v>
                </c:pt>
                <c:pt idx="2362" formatCode="0">
                  <c:v>0.5</c:v>
                </c:pt>
                <c:pt idx="2363" formatCode="0">
                  <c:v>0.5</c:v>
                </c:pt>
                <c:pt idx="2364" formatCode="0">
                  <c:v>0.5</c:v>
                </c:pt>
                <c:pt idx="2365" formatCode="0">
                  <c:v>0.5714285714285714</c:v>
                </c:pt>
                <c:pt idx="2366" formatCode="0">
                  <c:v>0.75</c:v>
                </c:pt>
                <c:pt idx="2367" formatCode="0">
                  <c:v>0.75</c:v>
                </c:pt>
                <c:pt idx="2368" formatCode="0">
                  <c:v>0.75</c:v>
                </c:pt>
                <c:pt idx="2369" formatCode="0">
                  <c:v>0.75</c:v>
                </c:pt>
                <c:pt idx="2370" formatCode="0">
                  <c:v>0.75</c:v>
                </c:pt>
                <c:pt idx="2371" formatCode="0">
                  <c:v>0.75</c:v>
                </c:pt>
                <c:pt idx="2372" formatCode="0">
                  <c:v>0.75</c:v>
                </c:pt>
                <c:pt idx="2373" formatCode="0">
                  <c:v>0.75</c:v>
                </c:pt>
                <c:pt idx="2374" formatCode="0">
                  <c:v>0.75</c:v>
                </c:pt>
                <c:pt idx="2375" formatCode="0">
                  <c:v>0.75</c:v>
                </c:pt>
                <c:pt idx="2376" formatCode="0">
                  <c:v>0.75</c:v>
                </c:pt>
                <c:pt idx="2377" formatCode="0">
                  <c:v>0.75</c:v>
                </c:pt>
                <c:pt idx="2378" formatCode="0">
                  <c:v>0.8571428571428571</c:v>
                </c:pt>
                <c:pt idx="2379" formatCode="0">
                  <c:v>1</c:v>
                </c:pt>
                <c:pt idx="2380" formatCode="0">
                  <c:v>1</c:v>
                </c:pt>
                <c:pt idx="2381" formatCode="0">
                  <c:v>1</c:v>
                </c:pt>
                <c:pt idx="2382" formatCode="0">
                  <c:v>1</c:v>
                </c:pt>
                <c:pt idx="2383" formatCode="0">
                  <c:v>1</c:v>
                </c:pt>
                <c:pt idx="2384" formatCode="0">
                  <c:v>1</c:v>
                </c:pt>
                <c:pt idx="2385" formatCode="0">
                  <c:v>1</c:v>
                </c:pt>
                <c:pt idx="2386" formatCode="0">
                  <c:v>1</c:v>
                </c:pt>
                <c:pt idx="2387" formatCode="0">
                  <c:v>1</c:v>
                </c:pt>
                <c:pt idx="2388" formatCode="0">
                  <c:v>1</c:v>
                </c:pt>
                <c:pt idx="2389" formatCode="0">
                  <c:v>1</c:v>
                </c:pt>
                <c:pt idx="2390" formatCode="0">
                  <c:v>1</c:v>
                </c:pt>
                <c:pt idx="2391" formatCode="0">
                  <c:v>1.1071428571428572</c:v>
                </c:pt>
                <c:pt idx="2392" formatCode="0">
                  <c:v>1.25</c:v>
                </c:pt>
                <c:pt idx="2393" formatCode="0">
                  <c:v>1.25</c:v>
                </c:pt>
                <c:pt idx="2394" formatCode="0">
                  <c:v>1.25</c:v>
                </c:pt>
                <c:pt idx="2395" formatCode="0">
                  <c:v>1.25</c:v>
                </c:pt>
                <c:pt idx="2396" formatCode="0">
                  <c:v>1.25</c:v>
                </c:pt>
                <c:pt idx="2397" formatCode="0">
                  <c:v>1.25</c:v>
                </c:pt>
                <c:pt idx="2398" formatCode="0">
                  <c:v>1.25</c:v>
                </c:pt>
                <c:pt idx="2399" formatCode="0">
                  <c:v>1.25</c:v>
                </c:pt>
                <c:pt idx="2400" formatCode="0">
                  <c:v>1.25</c:v>
                </c:pt>
                <c:pt idx="2401" formatCode="0">
                  <c:v>1.25</c:v>
                </c:pt>
                <c:pt idx="2402" formatCode="0">
                  <c:v>1.25</c:v>
                </c:pt>
                <c:pt idx="2403" formatCode="0">
                  <c:v>1.25</c:v>
                </c:pt>
                <c:pt idx="2404" formatCode="0">
                  <c:v>1.25</c:v>
                </c:pt>
                <c:pt idx="2405" formatCode="0">
                  <c:v>1.25</c:v>
                </c:pt>
                <c:pt idx="2406" formatCode="0">
                  <c:v>1.25</c:v>
                </c:pt>
                <c:pt idx="2407" formatCode="0">
                  <c:v>1.25</c:v>
                </c:pt>
                <c:pt idx="2408" formatCode="0">
                  <c:v>1.25</c:v>
                </c:pt>
                <c:pt idx="2409" formatCode="0">
                  <c:v>1.25</c:v>
                </c:pt>
                <c:pt idx="2410" formatCode="0">
                  <c:v>1.25</c:v>
                </c:pt>
                <c:pt idx="2411" formatCode="0">
                  <c:v>1.25</c:v>
                </c:pt>
                <c:pt idx="2412" formatCode="0">
                  <c:v>1.25</c:v>
                </c:pt>
                <c:pt idx="2413" formatCode="0">
                  <c:v>1.25</c:v>
                </c:pt>
                <c:pt idx="2414" formatCode="0">
                  <c:v>1.25</c:v>
                </c:pt>
                <c:pt idx="2415" formatCode="0">
                  <c:v>1.25</c:v>
                </c:pt>
                <c:pt idx="2416" formatCode="0">
                  <c:v>1.25</c:v>
                </c:pt>
                <c:pt idx="2417" formatCode="0">
                  <c:v>1.3571428571428572</c:v>
                </c:pt>
                <c:pt idx="2418" formatCode="0">
                  <c:v>1.5</c:v>
                </c:pt>
                <c:pt idx="2419" formatCode="0">
                  <c:v>1.5</c:v>
                </c:pt>
                <c:pt idx="2420" formatCode="0">
                  <c:v>1.5</c:v>
                </c:pt>
                <c:pt idx="2421" formatCode="0">
                  <c:v>1.5</c:v>
                </c:pt>
                <c:pt idx="2422" formatCode="0">
                  <c:v>1.5</c:v>
                </c:pt>
                <c:pt idx="2423" formatCode="0">
                  <c:v>1.5</c:v>
                </c:pt>
                <c:pt idx="2424" formatCode="0">
                  <c:v>1.5</c:v>
                </c:pt>
                <c:pt idx="2425" formatCode="0">
                  <c:v>1.5</c:v>
                </c:pt>
                <c:pt idx="2426" formatCode="0">
                  <c:v>1.5</c:v>
                </c:pt>
                <c:pt idx="2427" formatCode="0">
                  <c:v>1.5</c:v>
                </c:pt>
                <c:pt idx="2428" formatCode="0">
                  <c:v>1.5</c:v>
                </c:pt>
                <c:pt idx="2429" formatCode="0">
                  <c:v>1.5</c:v>
                </c:pt>
                <c:pt idx="2430" formatCode="0">
                  <c:v>1.5</c:v>
                </c:pt>
                <c:pt idx="2431" formatCode="0">
                  <c:v>1.6428571428571428</c:v>
                </c:pt>
                <c:pt idx="2432" formatCode="0">
                  <c:v>1.75</c:v>
                </c:pt>
                <c:pt idx="2433" formatCode="0">
                  <c:v>1.75</c:v>
                </c:pt>
                <c:pt idx="2434" formatCode="0">
                  <c:v>1.75</c:v>
                </c:pt>
                <c:pt idx="2435" formatCode="0">
                  <c:v>1.75</c:v>
                </c:pt>
                <c:pt idx="2436" formatCode="0">
                  <c:v>1.75</c:v>
                </c:pt>
                <c:pt idx="2437" formatCode="0">
                  <c:v>1.75</c:v>
                </c:pt>
                <c:pt idx="2438" formatCode="0">
                  <c:v>1.75</c:v>
                </c:pt>
                <c:pt idx="2439" formatCode="0">
                  <c:v>1.75</c:v>
                </c:pt>
                <c:pt idx="2440" formatCode="0">
                  <c:v>1.75</c:v>
                </c:pt>
                <c:pt idx="2441" formatCode="0">
                  <c:v>1.75</c:v>
                </c:pt>
                <c:pt idx="2442" formatCode="0">
                  <c:v>1.75</c:v>
                </c:pt>
                <c:pt idx="2443" formatCode="0">
                  <c:v>1.8928571428571428</c:v>
                </c:pt>
                <c:pt idx="2444" formatCode="0">
                  <c:v>2</c:v>
                </c:pt>
                <c:pt idx="2445" formatCode="0">
                  <c:v>2</c:v>
                </c:pt>
                <c:pt idx="2446" formatCode="0">
                  <c:v>2</c:v>
                </c:pt>
                <c:pt idx="2447" formatCode="0">
                  <c:v>2</c:v>
                </c:pt>
                <c:pt idx="2448" formatCode="0">
                  <c:v>2</c:v>
                </c:pt>
                <c:pt idx="2449" formatCode="0">
                  <c:v>2</c:v>
                </c:pt>
                <c:pt idx="2450" formatCode="0">
                  <c:v>2</c:v>
                </c:pt>
                <c:pt idx="2451" formatCode="0">
                  <c:v>2</c:v>
                </c:pt>
                <c:pt idx="2452" formatCode="0">
                  <c:v>2</c:v>
                </c:pt>
                <c:pt idx="2453" formatCode="0">
                  <c:v>2</c:v>
                </c:pt>
                <c:pt idx="2454" formatCode="0">
                  <c:v>2</c:v>
                </c:pt>
                <c:pt idx="2455" formatCode="0">
                  <c:v>2</c:v>
                </c:pt>
                <c:pt idx="2456" formatCode="0">
                  <c:v>2</c:v>
                </c:pt>
                <c:pt idx="2457" formatCode="0">
                  <c:v>2</c:v>
                </c:pt>
                <c:pt idx="2458" formatCode="0">
                  <c:v>2.1428571428571428</c:v>
                </c:pt>
                <c:pt idx="2459" formatCode="0">
                  <c:v>2.25</c:v>
                </c:pt>
                <c:pt idx="2460" formatCode="0">
                  <c:v>2.25</c:v>
                </c:pt>
                <c:pt idx="2461" formatCode="0">
                  <c:v>2.25</c:v>
                </c:pt>
                <c:pt idx="2462" formatCode="0">
                  <c:v>2.25</c:v>
                </c:pt>
                <c:pt idx="2463" formatCode="0">
                  <c:v>2.25</c:v>
                </c:pt>
                <c:pt idx="2464" formatCode="0">
                  <c:v>2.25</c:v>
                </c:pt>
                <c:pt idx="2465" formatCode="0">
                  <c:v>2.25</c:v>
                </c:pt>
                <c:pt idx="2466" formatCode="0">
                  <c:v>2.25</c:v>
                </c:pt>
                <c:pt idx="2467" formatCode="0">
                  <c:v>2.25</c:v>
                </c:pt>
                <c:pt idx="2468" formatCode="0">
                  <c:v>2.25</c:v>
                </c:pt>
                <c:pt idx="2469" formatCode="0">
                  <c:v>2.25</c:v>
                </c:pt>
                <c:pt idx="2470" formatCode="0">
                  <c:v>2.3928571428571428</c:v>
                </c:pt>
                <c:pt idx="2471" formatCode="0">
                  <c:v>2.5</c:v>
                </c:pt>
                <c:pt idx="2472" formatCode="0">
                  <c:v>2.5</c:v>
                </c:pt>
                <c:pt idx="2473" formatCode="0">
                  <c:v>2.5</c:v>
                </c:pt>
                <c:pt idx="2474" formatCode="0">
                  <c:v>2.5</c:v>
                </c:pt>
                <c:pt idx="2475" formatCode="0">
                  <c:v>2.5</c:v>
                </c:pt>
                <c:pt idx="2476" formatCode="0">
                  <c:v>2.5</c:v>
                </c:pt>
                <c:pt idx="2477" formatCode="0">
                  <c:v>2.5</c:v>
                </c:pt>
                <c:pt idx="2478" formatCode="0">
                  <c:v>2.5</c:v>
                </c:pt>
                <c:pt idx="2479" formatCode="0">
                  <c:v>2.5</c:v>
                </c:pt>
                <c:pt idx="2480" formatCode="0">
                  <c:v>2.5</c:v>
                </c:pt>
                <c:pt idx="2481" formatCode="0">
                  <c:v>2.5</c:v>
                </c:pt>
                <c:pt idx="2482" formatCode="0">
                  <c:v>2.5</c:v>
                </c:pt>
                <c:pt idx="2483" formatCode="0">
                  <c:v>2.5</c:v>
                </c:pt>
                <c:pt idx="2484" formatCode="0">
                  <c:v>2.5</c:v>
                </c:pt>
                <c:pt idx="2485" formatCode="0">
                  <c:v>2.5</c:v>
                </c:pt>
                <c:pt idx="2486" formatCode="0">
                  <c:v>2.5</c:v>
                </c:pt>
                <c:pt idx="2487" formatCode="0">
                  <c:v>2.5</c:v>
                </c:pt>
                <c:pt idx="2488" formatCode="0">
                  <c:v>2.5</c:v>
                </c:pt>
                <c:pt idx="2489" formatCode="0">
                  <c:v>2.5</c:v>
                </c:pt>
                <c:pt idx="2490" formatCode="0">
                  <c:v>2.5</c:v>
                </c:pt>
                <c:pt idx="2491" formatCode="0">
                  <c:v>2.5</c:v>
                </c:pt>
                <c:pt idx="2492" formatCode="0">
                  <c:v>2.5</c:v>
                </c:pt>
                <c:pt idx="2493" formatCode="0">
                  <c:v>2.5</c:v>
                </c:pt>
                <c:pt idx="2494" formatCode="0">
                  <c:v>2.5</c:v>
                </c:pt>
                <c:pt idx="2495" formatCode="0">
                  <c:v>2.5</c:v>
                </c:pt>
                <c:pt idx="2496" formatCode="0">
                  <c:v>2.5</c:v>
                </c:pt>
                <c:pt idx="2497" formatCode="0">
                  <c:v>2.5</c:v>
                </c:pt>
                <c:pt idx="2498" formatCode="0">
                  <c:v>2.5</c:v>
                </c:pt>
                <c:pt idx="2499" formatCode="0">
                  <c:v>2.5</c:v>
                </c:pt>
                <c:pt idx="2500" formatCode="0">
                  <c:v>2.5</c:v>
                </c:pt>
                <c:pt idx="2501" formatCode="0">
                  <c:v>2.5</c:v>
                </c:pt>
                <c:pt idx="2502" formatCode="0">
                  <c:v>2.3214285714285716</c:v>
                </c:pt>
                <c:pt idx="2503" formatCode="0">
                  <c:v>2.25</c:v>
                </c:pt>
                <c:pt idx="2504" formatCode="0">
                  <c:v>2.25</c:v>
                </c:pt>
                <c:pt idx="2505" formatCode="0">
                  <c:v>2.25</c:v>
                </c:pt>
                <c:pt idx="2506" formatCode="0">
                  <c:v>2.25</c:v>
                </c:pt>
                <c:pt idx="2507" formatCode="0">
                  <c:v>2.25</c:v>
                </c:pt>
                <c:pt idx="2508" formatCode="0">
                  <c:v>2.25</c:v>
                </c:pt>
                <c:pt idx="2509" formatCode="0">
                  <c:v>2.0714285714285716</c:v>
                </c:pt>
                <c:pt idx="2510" formatCode="0">
                  <c:v>2</c:v>
                </c:pt>
                <c:pt idx="2511" formatCode="0">
                  <c:v>2</c:v>
                </c:pt>
                <c:pt idx="2512" formatCode="0">
                  <c:v>2</c:v>
                </c:pt>
                <c:pt idx="2513" formatCode="0">
                  <c:v>2</c:v>
                </c:pt>
                <c:pt idx="2514" formatCode="0">
                  <c:v>2</c:v>
                </c:pt>
                <c:pt idx="2515" formatCode="0">
                  <c:v>1.8214285714285714</c:v>
                </c:pt>
                <c:pt idx="2516" formatCode="0">
                  <c:v>1.75</c:v>
                </c:pt>
                <c:pt idx="2517" formatCode="0">
                  <c:v>1.75</c:v>
                </c:pt>
                <c:pt idx="2518" formatCode="0">
                  <c:v>1.75</c:v>
                </c:pt>
                <c:pt idx="2519" formatCode="0">
                  <c:v>1.75</c:v>
                </c:pt>
                <c:pt idx="2520" formatCode="0">
                  <c:v>1.75</c:v>
                </c:pt>
                <c:pt idx="2521" formatCode="0">
                  <c:v>1.75</c:v>
                </c:pt>
                <c:pt idx="2522" formatCode="0">
                  <c:v>1.75</c:v>
                </c:pt>
                <c:pt idx="2523" formatCode="0">
                  <c:v>1.75</c:v>
                </c:pt>
                <c:pt idx="2524" formatCode="0">
                  <c:v>1.75</c:v>
                </c:pt>
                <c:pt idx="2525" formatCode="0">
                  <c:v>1.75</c:v>
                </c:pt>
                <c:pt idx="2526" formatCode="0">
                  <c:v>1.75</c:v>
                </c:pt>
                <c:pt idx="2527" formatCode="0">
                  <c:v>1.75</c:v>
                </c:pt>
                <c:pt idx="2528" formatCode="0">
                  <c:v>1.75</c:v>
                </c:pt>
                <c:pt idx="2529" formatCode="0">
                  <c:v>1.75</c:v>
                </c:pt>
                <c:pt idx="2530" formatCode="0">
                  <c:v>1.75</c:v>
                </c:pt>
                <c:pt idx="2531" formatCode="0">
                  <c:v>1.75</c:v>
                </c:pt>
                <c:pt idx="2532" formatCode="0">
                  <c:v>1.6785714285714286</c:v>
                </c:pt>
                <c:pt idx="2533" formatCode="0">
                  <c:v>1.25</c:v>
                </c:pt>
                <c:pt idx="2534" formatCode="0">
                  <c:v>0.8214285714285714</c:v>
                </c:pt>
                <c:pt idx="2535" formatCode="0">
                  <c:v>0.25</c:v>
                </c:pt>
                <c:pt idx="2536" formatCode="0">
                  <c:v>0.25</c:v>
                </c:pt>
              </c:numCache>
            </c:numRef>
          </c:val>
          <c:smooth val="0"/>
          <c:extLst>
            <c:ext xmlns:c16="http://schemas.microsoft.com/office/drawing/2014/chart" uri="{C3380CC4-5D6E-409C-BE32-E72D297353CC}">
              <c16:uniqueId val="{00000003-F39F-4765-A57F-2364390FB22B}"/>
            </c:ext>
          </c:extLst>
        </c:ser>
        <c:dLbls>
          <c:showLegendKey val="0"/>
          <c:showVal val="0"/>
          <c:showCatName val="0"/>
          <c:showSerName val="0"/>
          <c:showPercent val="0"/>
          <c:showBubbleSize val="0"/>
        </c:dLbls>
        <c:marker val="1"/>
        <c:smooth val="0"/>
        <c:axId val="1350747791"/>
        <c:axId val="1271962191"/>
      </c:lineChart>
      <c:dateAx>
        <c:axId val="1350747791"/>
        <c:scaling>
          <c:orientation val="minMax"/>
        </c:scaling>
        <c:delete val="0"/>
        <c:axPos val="b"/>
        <c:numFmt formatCode="[$]mmm\-yy;@" c16r2:formatcode2="[$-en-US-x-gannen]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71962191"/>
        <c:crosses val="autoZero"/>
        <c:auto val="1"/>
        <c:lblOffset val="100"/>
        <c:baseTimeUnit val="days"/>
      </c:dateAx>
      <c:valAx>
        <c:axId val="1271962191"/>
        <c:scaling>
          <c:orientation val="minMax"/>
          <c:max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50747791"/>
        <c:crosses val="autoZero"/>
        <c:crossBetween val="between"/>
        <c:majorUnit val="3"/>
      </c:valAx>
      <c:valAx>
        <c:axId val="148747494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25295744"/>
        <c:crosses val="max"/>
        <c:crossBetween val="between"/>
      </c:valAx>
      <c:dateAx>
        <c:axId val="1625295744"/>
        <c:scaling>
          <c:orientation val="minMax"/>
        </c:scaling>
        <c:delete val="1"/>
        <c:axPos val="b"/>
        <c:numFmt formatCode="m/d/yyyy" sourceLinked="1"/>
        <c:majorTickMark val="out"/>
        <c:minorTickMark val="none"/>
        <c:tickLblPos val="nextTo"/>
        <c:crossAx val="1487474944"/>
        <c:crosses val="autoZero"/>
        <c:auto val="1"/>
        <c:lblOffset val="100"/>
        <c:baseTimeUnit val="days"/>
        <c:majorUnit val="1"/>
        <c:minorUnit val="1"/>
      </c:dateAx>
      <c:spPr>
        <a:noFill/>
        <a:ln>
          <a:noFill/>
        </a:ln>
        <a:effectLst/>
      </c:spPr>
    </c:plotArea>
    <c:legend>
      <c:legendPos val="b"/>
      <c:layout>
        <c:manualLayout>
          <c:xMode val="edge"/>
          <c:yMode val="edge"/>
          <c:x val="0.14099120315440025"/>
          <c:y val="0.94044717360189278"/>
          <c:w val="0.81314696964249311"/>
          <c:h val="4.880013670873715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200" dirty="0"/>
              <a:t>Interest Rate</a:t>
            </a:r>
            <a:r>
              <a:rPr lang="en-US" sz="3200" baseline="0" dirty="0"/>
              <a:t> Spread (30 Yr. FRM – 10 Yr. Treasury)</a:t>
            </a:r>
            <a:endParaRPr lang="en-US" sz="3200"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3"/>
          <c:order val="0"/>
          <c:tx>
            <c:v>Spread</c:v>
          </c:tx>
          <c:spPr>
            <a:solidFill>
              <a:schemeClr val="accent4"/>
            </a:solidFill>
            <a:ln>
              <a:noFill/>
            </a:ln>
            <a:effectLst/>
          </c:spPr>
          <c:invertIfNegative val="0"/>
          <c:dLbls>
            <c:dLbl>
              <c:idx val="25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EF-4440-928F-146386D36017}"/>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D.Rates!$A$2:$A$2538</c:f>
              <c:numCache>
                <c:formatCode>m/d/yyyy</c:formatCode>
                <c:ptCount val="2537"/>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numCache>
            </c:numRef>
          </c:cat>
          <c:val>
            <c:numRef>
              <c:f>D.Rates!$E$2:$E$2538</c:f>
              <c:numCache>
                <c:formatCode>0</c:formatCode>
                <c:ptCount val="2537"/>
                <c:pt idx="0">
                  <c:v>1.7239999771118164</c:v>
                </c:pt>
                <c:pt idx="1">
                  <c:v>1.5549999475479126</c:v>
                </c:pt>
                <c:pt idx="2">
                  <c:v>1.3639999628067017</c:v>
                </c:pt>
                <c:pt idx="3">
                  <c:v>1.2960000038146973</c:v>
                </c:pt>
                <c:pt idx="4">
                  <c:v>1.0859999656677246</c:v>
                </c:pt>
                <c:pt idx="5">
                  <c:v>1.0700000524520874</c:v>
                </c:pt>
                <c:pt idx="6">
                  <c:v>0.86000001430511475</c:v>
                </c:pt>
                <c:pt idx="7">
                  <c:v>1.0039999485015869</c:v>
                </c:pt>
                <c:pt idx="8">
                  <c:v>1.1675000190734863</c:v>
                </c:pt>
                <c:pt idx="9">
                  <c:v>1.1399999856948853</c:v>
                </c:pt>
                <c:pt idx="10">
                  <c:v>0.87599998712539673</c:v>
                </c:pt>
                <c:pt idx="11">
                  <c:v>0.94999998807907104</c:v>
                </c:pt>
                <c:pt idx="12">
                  <c:v>0.87599998712539673</c:v>
                </c:pt>
                <c:pt idx="13">
                  <c:v>0.86500000953674316</c:v>
                </c:pt>
                <c:pt idx="14">
                  <c:v>0.92400002479553223</c:v>
                </c:pt>
                <c:pt idx="15">
                  <c:v>0.8880000114440918</c:v>
                </c:pt>
                <c:pt idx="16">
                  <c:v>0.76200002431869507</c:v>
                </c:pt>
                <c:pt idx="17">
                  <c:v>0.81599998474121094</c:v>
                </c:pt>
                <c:pt idx="18">
                  <c:v>0.80199998617172241</c:v>
                </c:pt>
                <c:pt idx="19">
                  <c:v>1.3140000104904175</c:v>
                </c:pt>
                <c:pt idx="20">
                  <c:v>1.309999942779541</c:v>
                </c:pt>
                <c:pt idx="21">
                  <c:v>1.4259999990463257</c:v>
                </c:pt>
                <c:pt idx="22">
                  <c:v>1.6100000143051147</c:v>
                </c:pt>
                <c:pt idx="23">
                  <c:v>1.5080000162124634</c:v>
                </c:pt>
                <c:pt idx="24">
                  <c:v>1.531999945640564</c:v>
                </c:pt>
                <c:pt idx="25">
                  <c:v>1.5720000267028809</c:v>
                </c:pt>
                <c:pt idx="26">
                  <c:v>1.6820000410079956</c:v>
                </c:pt>
                <c:pt idx="27">
                  <c:v>1.7400000095367432</c:v>
                </c:pt>
                <c:pt idx="28">
                  <c:v>1.7079999446868896</c:v>
                </c:pt>
                <c:pt idx="29">
                  <c:v>1.6775000095367432</c:v>
                </c:pt>
                <c:pt idx="30">
                  <c:v>1.8524999618530273</c:v>
                </c:pt>
                <c:pt idx="31">
                  <c:v>1.8159999847412109</c:v>
                </c:pt>
                <c:pt idx="32">
                  <c:v>1.7960000038146973</c:v>
                </c:pt>
                <c:pt idx="33">
                  <c:v>1.6775000095367432</c:v>
                </c:pt>
                <c:pt idx="34">
                  <c:v>1.5820000171661377</c:v>
                </c:pt>
                <c:pt idx="35">
                  <c:v>1.5820000171661377</c:v>
                </c:pt>
                <c:pt idx="36">
                  <c:v>1.534000039100647</c:v>
                </c:pt>
                <c:pt idx="37">
                  <c:v>1.5039999485015869</c:v>
                </c:pt>
                <c:pt idx="38">
                  <c:v>1.5880000591278076</c:v>
                </c:pt>
                <c:pt idx="39">
                  <c:v>1.5479999780654907</c:v>
                </c:pt>
                <c:pt idx="40">
                  <c:v>1.593999981880188</c:v>
                </c:pt>
                <c:pt idx="41">
                  <c:v>1.4819999933242798</c:v>
                </c:pt>
                <c:pt idx="42">
                  <c:v>1.3639999628067017</c:v>
                </c:pt>
                <c:pt idx="43">
                  <c:v>1.2660000324249268</c:v>
                </c:pt>
                <c:pt idx="44">
                  <c:v>1.2200000286102295</c:v>
                </c:pt>
                <c:pt idx="45">
                  <c:v>1.2300000190734863</c:v>
                </c:pt>
                <c:pt idx="46">
                  <c:v>1.2450000047683716</c:v>
                </c:pt>
                <c:pt idx="47">
                  <c:v>1.2860000133514404</c:v>
                </c:pt>
                <c:pt idx="48">
                  <c:v>1.2999999523162842</c:v>
                </c:pt>
                <c:pt idx="49">
                  <c:v>1.2300000190734863</c:v>
                </c:pt>
                <c:pt idx="50">
                  <c:v>1.215999960899353</c:v>
                </c:pt>
                <c:pt idx="51">
                  <c:v>1.1174999475479126</c:v>
                </c:pt>
                <c:pt idx="52">
                  <c:v>1.0779999494552612</c:v>
                </c:pt>
                <c:pt idx="53">
                  <c:v>1.0779999494552612</c:v>
                </c:pt>
                <c:pt idx="54">
                  <c:v>1.0679999589920044</c:v>
                </c:pt>
                <c:pt idx="55">
                  <c:v>1.1579999923706055</c:v>
                </c:pt>
                <c:pt idx="56">
                  <c:v>1.1679999828338623</c:v>
                </c:pt>
                <c:pt idx="57">
                  <c:v>1.1979999542236328</c:v>
                </c:pt>
                <c:pt idx="58">
                  <c:v>1.2400000095367432</c:v>
                </c:pt>
                <c:pt idx="59">
                  <c:v>1.3480000495910645</c:v>
                </c:pt>
                <c:pt idx="60">
                  <c:v>1.2949999570846558</c:v>
                </c:pt>
                <c:pt idx="61">
                  <c:v>1.2640000581741333</c:v>
                </c:pt>
                <c:pt idx="62">
                  <c:v>1.2799999713897705</c:v>
                </c:pt>
                <c:pt idx="63">
                  <c:v>1.2680000066757202</c:v>
                </c:pt>
                <c:pt idx="64">
                  <c:v>1.25</c:v>
                </c:pt>
                <c:pt idx="65">
                  <c:v>1.247499942779541</c:v>
                </c:pt>
                <c:pt idx="66">
                  <c:v>1.281999945640564</c:v>
                </c:pt>
                <c:pt idx="67">
                  <c:v>1.2999999523162842</c:v>
                </c:pt>
                <c:pt idx="68">
                  <c:v>1.2960000038146973</c:v>
                </c:pt>
                <c:pt idx="69">
                  <c:v>1.2079999446868896</c:v>
                </c:pt>
                <c:pt idx="70">
                  <c:v>1.2640000581741333</c:v>
                </c:pt>
                <c:pt idx="71">
                  <c:v>1.2359999418258667</c:v>
                </c:pt>
                <c:pt idx="72">
                  <c:v>1.1959999799728394</c:v>
                </c:pt>
                <c:pt idx="73">
                  <c:v>1.0379999876022339</c:v>
                </c:pt>
                <c:pt idx="74">
                  <c:v>0.91250002384185791</c:v>
                </c:pt>
                <c:pt idx="75">
                  <c:v>0.87000000476837158</c:v>
                </c:pt>
                <c:pt idx="76">
                  <c:v>0.83600002527236938</c:v>
                </c:pt>
                <c:pt idx="77">
                  <c:v>0.84799998998641968</c:v>
                </c:pt>
                <c:pt idx="78">
                  <c:v>0.87800002098083496</c:v>
                </c:pt>
                <c:pt idx="79">
                  <c:v>0.92250001430511475</c:v>
                </c:pt>
                <c:pt idx="80">
                  <c:v>0.95599997043609619</c:v>
                </c:pt>
                <c:pt idx="81">
                  <c:v>0.98750001192092896</c:v>
                </c:pt>
                <c:pt idx="82">
                  <c:v>1.0579999685287476</c:v>
                </c:pt>
                <c:pt idx="83">
                  <c:v>1.127500057220459</c:v>
                </c:pt>
                <c:pt idx="84">
                  <c:v>1.1720000505447388</c:v>
                </c:pt>
                <c:pt idx="85">
                  <c:v>1.1825000047683716</c:v>
                </c:pt>
                <c:pt idx="86">
                  <c:v>1.1640000343322754</c:v>
                </c:pt>
                <c:pt idx="87">
                  <c:v>1.1200000047683716</c:v>
                </c:pt>
                <c:pt idx="88">
                  <c:v>1.0820000171661377</c:v>
                </c:pt>
                <c:pt idx="89">
                  <c:v>1.0540000200271606</c:v>
                </c:pt>
                <c:pt idx="90">
                  <c:v>1.0475000143051147</c:v>
                </c:pt>
                <c:pt idx="91">
                  <c:v>1.0225000381469727</c:v>
                </c:pt>
                <c:pt idx="92">
                  <c:v>1.0099999904632568</c:v>
                </c:pt>
                <c:pt idx="93">
                  <c:v>0.98400002717971802</c:v>
                </c:pt>
                <c:pt idx="94">
                  <c:v>0.92799997329711914</c:v>
                </c:pt>
                <c:pt idx="95">
                  <c:v>0.86000001430511475</c:v>
                </c:pt>
                <c:pt idx="96">
                  <c:v>0.78799998760223389</c:v>
                </c:pt>
                <c:pt idx="97">
                  <c:v>0.82999998331069946</c:v>
                </c:pt>
                <c:pt idx="98">
                  <c:v>0.80500000715255737</c:v>
                </c:pt>
                <c:pt idx="99">
                  <c:v>0.80000001192092896</c:v>
                </c:pt>
                <c:pt idx="100">
                  <c:v>0.77600002288818359</c:v>
                </c:pt>
                <c:pt idx="101">
                  <c:v>0.73199999332427979</c:v>
                </c:pt>
                <c:pt idx="102">
                  <c:v>0.69199997186660767</c:v>
                </c:pt>
                <c:pt idx="103">
                  <c:v>0.7839999794960022</c:v>
                </c:pt>
                <c:pt idx="104">
                  <c:v>0.81199997663497925</c:v>
                </c:pt>
                <c:pt idx="105">
                  <c:v>0.89999997615814209</c:v>
                </c:pt>
                <c:pt idx="106">
                  <c:v>0.92000001668930054</c:v>
                </c:pt>
                <c:pt idx="107">
                  <c:v>0.87599998712539673</c:v>
                </c:pt>
                <c:pt idx="108">
                  <c:v>0.8320000171661377</c:v>
                </c:pt>
                <c:pt idx="109">
                  <c:v>0.8320000171661377</c:v>
                </c:pt>
                <c:pt idx="110">
                  <c:v>0.84200000762939453</c:v>
                </c:pt>
                <c:pt idx="111">
                  <c:v>0.79400002956390381</c:v>
                </c:pt>
                <c:pt idx="112">
                  <c:v>0.76249998807907104</c:v>
                </c:pt>
                <c:pt idx="113">
                  <c:v>0.81400001049041748</c:v>
                </c:pt>
                <c:pt idx="114">
                  <c:v>0.87199997901916504</c:v>
                </c:pt>
                <c:pt idx="115">
                  <c:v>0.86400002241134644</c:v>
                </c:pt>
                <c:pt idx="116">
                  <c:v>0.8320000171661377</c:v>
                </c:pt>
                <c:pt idx="117">
                  <c:v>0.875</c:v>
                </c:pt>
                <c:pt idx="118">
                  <c:v>0.96200001239776611</c:v>
                </c:pt>
                <c:pt idx="119">
                  <c:v>1.0260000228881836</c:v>
                </c:pt>
                <c:pt idx="120">
                  <c:v>0.9440000057220459</c:v>
                </c:pt>
                <c:pt idx="121">
                  <c:v>0.77999997138977051</c:v>
                </c:pt>
                <c:pt idx="122">
                  <c:v>0.86000001430511475</c:v>
                </c:pt>
                <c:pt idx="123">
                  <c:v>1.1440000534057617</c:v>
                </c:pt>
                <c:pt idx="124">
                  <c:v>1.2760000228881836</c:v>
                </c:pt>
                <c:pt idx="125">
                  <c:v>1.3980000019073486</c:v>
                </c:pt>
                <c:pt idx="126">
                  <c:v>1.6375000476837158</c:v>
                </c:pt>
                <c:pt idx="127">
                  <c:v>1.6160000562667847</c:v>
                </c:pt>
                <c:pt idx="128">
                  <c:v>1.7400000095367432</c:v>
                </c:pt>
                <c:pt idx="129">
                  <c:v>1.8960000276565552</c:v>
                </c:pt>
                <c:pt idx="130">
                  <c:v>1.9320000410079956</c:v>
                </c:pt>
                <c:pt idx="131">
                  <c:v>2.059999942779541</c:v>
                </c:pt>
                <c:pt idx="132">
                  <c:v>1.9479999542236328</c:v>
                </c:pt>
                <c:pt idx="133">
                  <c:v>1.9299999475479126</c:v>
                </c:pt>
                <c:pt idx="134">
                  <c:v>1.9040000438690186</c:v>
                </c:pt>
                <c:pt idx="135">
                  <c:v>1.8324999809265137</c:v>
                </c:pt>
                <c:pt idx="136">
                  <c:v>1.8220000267028809</c:v>
                </c:pt>
                <c:pt idx="137">
                  <c:v>1.8600000143051147</c:v>
                </c:pt>
                <c:pt idx="138">
                  <c:v>1.8539999723434448</c:v>
                </c:pt>
                <c:pt idx="139">
                  <c:v>1.812000036239624</c:v>
                </c:pt>
                <c:pt idx="140">
                  <c:v>1.8400000333786011</c:v>
                </c:pt>
                <c:pt idx="141">
                  <c:v>1.8159999847412109</c:v>
                </c:pt>
                <c:pt idx="142">
                  <c:v>1.6799999475479126</c:v>
                </c:pt>
                <c:pt idx="143">
                  <c:v>1.6100000143051147</c:v>
                </c:pt>
                <c:pt idx="144">
                  <c:v>1.5420000553131104</c:v>
                </c:pt>
                <c:pt idx="145">
                  <c:v>1.5659999847412109</c:v>
                </c:pt>
                <c:pt idx="146">
                  <c:v>1.5080000162124634</c:v>
                </c:pt>
                <c:pt idx="147">
                  <c:v>1.4780000448226929</c:v>
                </c:pt>
                <c:pt idx="148">
                  <c:v>1.5260000228881836</c:v>
                </c:pt>
                <c:pt idx="149">
                  <c:v>1.5299999713897705</c:v>
                </c:pt>
                <c:pt idx="150">
                  <c:v>1.4600000381469727</c:v>
                </c:pt>
                <c:pt idx="151">
                  <c:v>1.378000020980835</c:v>
                </c:pt>
                <c:pt idx="152">
                  <c:v>1.3320000171661377</c:v>
                </c:pt>
                <c:pt idx="153">
                  <c:v>1.2480000257492065</c:v>
                </c:pt>
                <c:pt idx="154">
                  <c:v>1.0900000333786011</c:v>
                </c:pt>
                <c:pt idx="155">
                  <c:v>1.0219999551773071</c:v>
                </c:pt>
                <c:pt idx="156">
                  <c:v>0.95800000429153442</c:v>
                </c:pt>
                <c:pt idx="157">
                  <c:v>1.0750000476837158</c:v>
                </c:pt>
                <c:pt idx="158">
                  <c:v>1.1480000019073486</c:v>
                </c:pt>
                <c:pt idx="159">
                  <c:v>1.121999979019165</c:v>
                </c:pt>
                <c:pt idx="160">
                  <c:v>1.2380000352859497</c:v>
                </c:pt>
                <c:pt idx="161">
                  <c:v>1.3459999561309814</c:v>
                </c:pt>
                <c:pt idx="162">
                  <c:v>1.4079999923706055</c:v>
                </c:pt>
                <c:pt idx="163">
                  <c:v>1.4750000238418579</c:v>
                </c:pt>
                <c:pt idx="164">
                  <c:v>1.5140000581741333</c:v>
                </c:pt>
                <c:pt idx="165">
                  <c:v>1.5659999847412109</c:v>
                </c:pt>
                <c:pt idx="166">
                  <c:v>1.6160000562667847</c:v>
                </c:pt>
                <c:pt idx="167">
                  <c:v>1.5260000228881836</c:v>
                </c:pt>
                <c:pt idx="168">
                  <c:v>1.465999960899353</c:v>
                </c:pt>
                <c:pt idx="169">
                  <c:v>1.4325000047683716</c:v>
                </c:pt>
                <c:pt idx="170">
                  <c:v>1.3539999723434448</c:v>
                </c:pt>
                <c:pt idx="171">
                  <c:v>1.5039999485015869</c:v>
                </c:pt>
                <c:pt idx="172">
                  <c:v>1.6319999694824219</c:v>
                </c:pt>
                <c:pt idx="173">
                  <c:v>1.5399999618530273</c:v>
                </c:pt>
                <c:pt idx="174">
                  <c:v>1.5019999742507935</c:v>
                </c:pt>
                <c:pt idx="175">
                  <c:v>1.5779999494552612</c:v>
                </c:pt>
                <c:pt idx="176">
                  <c:v>1.531999945640564</c:v>
                </c:pt>
                <c:pt idx="177">
                  <c:v>1.6000000238418579</c:v>
                </c:pt>
                <c:pt idx="178">
                  <c:v>1.7920000553131104</c:v>
                </c:pt>
                <c:pt idx="179">
                  <c:v>1.8300000429153442</c:v>
                </c:pt>
                <c:pt idx="180">
                  <c:v>1.9720000028610229</c:v>
                </c:pt>
                <c:pt idx="181">
                  <c:v>2.0859999656677246</c:v>
                </c:pt>
                <c:pt idx="182">
                  <c:v>2.0160000324249268</c:v>
                </c:pt>
                <c:pt idx="183">
                  <c:v>2.0325000286102295</c:v>
                </c:pt>
                <c:pt idx="184">
                  <c:v>2.1319999694824219</c:v>
                </c:pt>
                <c:pt idx="185">
                  <c:v>2.0859999656677246</c:v>
                </c:pt>
                <c:pt idx="186">
                  <c:v>2.062000036239624</c:v>
                </c:pt>
                <c:pt idx="187">
                  <c:v>2.0699999332427979</c:v>
                </c:pt>
                <c:pt idx="188">
                  <c:v>2.1119999885559082</c:v>
                </c:pt>
                <c:pt idx="189">
                  <c:v>2.121999979019165</c:v>
                </c:pt>
                <c:pt idx="190">
                  <c:v>2.065000057220459</c:v>
                </c:pt>
                <c:pt idx="191">
                  <c:v>2.0799999237060547</c:v>
                </c:pt>
                <c:pt idx="192">
                  <c:v>2.247999906539917</c:v>
                </c:pt>
                <c:pt idx="193">
                  <c:v>2.2880001068115234</c:v>
                </c:pt>
                <c:pt idx="194">
                  <c:v>2.1640000343322754</c:v>
                </c:pt>
                <c:pt idx="195">
                  <c:v>2.1949999332427979</c:v>
                </c:pt>
                <c:pt idx="196">
                  <c:v>2.0780000686645508</c:v>
                </c:pt>
                <c:pt idx="197">
                  <c:v>1.8799999952316284</c:v>
                </c:pt>
                <c:pt idx="198">
                  <c:v>1.7619999647140503</c:v>
                </c:pt>
                <c:pt idx="199">
                  <c:v>1.7660000324249268</c:v>
                </c:pt>
                <c:pt idx="200">
                  <c:v>1.7940000295639038</c:v>
                </c:pt>
                <c:pt idx="201">
                  <c:v>1.7733333110809326</c:v>
                </c:pt>
                <c:pt idx="202">
                  <c:v>1.7560000419616699</c:v>
                </c:pt>
                <c:pt idx="203">
                  <c:v>1.5279999971389771</c:v>
                </c:pt>
                <c:pt idx="204">
                  <c:v>1.4739999771118164</c:v>
                </c:pt>
                <c:pt idx="205">
                  <c:v>1.2660000324249268</c:v>
                </c:pt>
                <c:pt idx="206">
                  <c:v>0.92599999904632568</c:v>
                </c:pt>
                <c:pt idx="207">
                  <c:v>0.8125</c:v>
                </c:pt>
                <c:pt idx="208">
                  <c:v>0.63599997758865356</c:v>
                </c:pt>
                <c:pt idx="209">
                  <c:v>0.62999999523162842</c:v>
                </c:pt>
                <c:pt idx="210">
                  <c:v>0.54600000381469727</c:v>
                </c:pt>
                <c:pt idx="211">
                  <c:v>0.54799997806549072</c:v>
                </c:pt>
                <c:pt idx="212">
                  <c:v>0.73600000143051147</c:v>
                </c:pt>
                <c:pt idx="213">
                  <c:v>0.8059999942779541</c:v>
                </c:pt>
                <c:pt idx="214">
                  <c:v>0.91399997472763062</c:v>
                </c:pt>
                <c:pt idx="215">
                  <c:v>0.92000001668930054</c:v>
                </c:pt>
                <c:pt idx="216">
                  <c:v>0.83799999952316284</c:v>
                </c:pt>
                <c:pt idx="217">
                  <c:v>1.0119999647140503</c:v>
                </c:pt>
                <c:pt idx="218">
                  <c:v>1.2220000028610229</c:v>
                </c:pt>
                <c:pt idx="219">
                  <c:v>1.0060000419616699</c:v>
                </c:pt>
                <c:pt idx="220">
                  <c:v>0.92400002479553223</c:v>
                </c:pt>
                <c:pt idx="221">
                  <c:v>0.83749997615814209</c:v>
                </c:pt>
                <c:pt idx="222">
                  <c:v>0.89999997615814209</c:v>
                </c:pt>
                <c:pt idx="223">
                  <c:v>0.82999998331069946</c:v>
                </c:pt>
                <c:pt idx="224">
                  <c:v>0.77999997138977051</c:v>
                </c:pt>
                <c:pt idx="225">
                  <c:v>0.61799997091293335</c:v>
                </c:pt>
                <c:pt idx="226">
                  <c:v>0.4779999852180481</c:v>
                </c:pt>
                <c:pt idx="227">
                  <c:v>0.49000000953674316</c:v>
                </c:pt>
                <c:pt idx="228">
                  <c:v>0.53600001335144043</c:v>
                </c:pt>
                <c:pt idx="229">
                  <c:v>0.73750001192092896</c:v>
                </c:pt>
                <c:pt idx="230">
                  <c:v>0.74199998378753662</c:v>
                </c:pt>
                <c:pt idx="231">
                  <c:v>0.61000001430511475</c:v>
                </c:pt>
                <c:pt idx="232">
                  <c:v>0.70399999618530273</c:v>
                </c:pt>
                <c:pt idx="233">
                  <c:v>0.72399997711181641</c:v>
                </c:pt>
                <c:pt idx="234">
                  <c:v>0.82599997520446777</c:v>
                </c:pt>
                <c:pt idx="235">
                  <c:v>0.99250000715255737</c:v>
                </c:pt>
                <c:pt idx="236">
                  <c:v>1.1200000047683716</c:v>
                </c:pt>
                <c:pt idx="237">
                  <c:v>1.2539999485015869</c:v>
                </c:pt>
                <c:pt idx="238">
                  <c:v>1.2949999570846558</c:v>
                </c:pt>
                <c:pt idx="239">
                  <c:v>1.2749999761581421</c:v>
                </c:pt>
                <c:pt idx="240">
                  <c:v>1.121999979019165</c:v>
                </c:pt>
                <c:pt idx="241">
                  <c:v>0.96200001239776611</c:v>
                </c:pt>
                <c:pt idx="242">
                  <c:v>0.98250001668930054</c:v>
                </c:pt>
                <c:pt idx="243">
                  <c:v>0.94999998807907104</c:v>
                </c:pt>
                <c:pt idx="244">
                  <c:v>0.99599999189376831</c:v>
                </c:pt>
                <c:pt idx="245">
                  <c:v>1.1740000247955322</c:v>
                </c:pt>
                <c:pt idx="246">
                  <c:v>1.3279999494552612</c:v>
                </c:pt>
                <c:pt idx="247">
                  <c:v>1.3899999856948853</c:v>
                </c:pt>
                <c:pt idx="248">
                  <c:v>1.3980000019073486</c:v>
                </c:pt>
                <c:pt idx="249">
                  <c:v>1.2560000419616699</c:v>
                </c:pt>
                <c:pt idx="250">
                  <c:v>1.2000000476837158</c:v>
                </c:pt>
                <c:pt idx="251">
                  <c:v>1.0820000171661377</c:v>
                </c:pt>
                <c:pt idx="252">
                  <c:v>1</c:v>
                </c:pt>
                <c:pt idx="253">
                  <c:v>1.0333333015441895</c:v>
                </c:pt>
                <c:pt idx="254">
                  <c:v>1.0779999494552612</c:v>
                </c:pt>
                <c:pt idx="255">
                  <c:v>0.95999997854232788</c:v>
                </c:pt>
                <c:pt idx="256">
                  <c:v>0.98000001907348633</c:v>
                </c:pt>
                <c:pt idx="257">
                  <c:v>1.0019999742507935</c:v>
                </c:pt>
                <c:pt idx="258">
                  <c:v>1.0559999942779541</c:v>
                </c:pt>
                <c:pt idx="259">
                  <c:v>1.1039999723434448</c:v>
                </c:pt>
                <c:pt idx="260">
                  <c:v>1.0759999752044678</c:v>
                </c:pt>
                <c:pt idx="261">
                  <c:v>1.187999963760376</c:v>
                </c:pt>
                <c:pt idx="262">
                  <c:v>1.2625000476837158</c:v>
                </c:pt>
                <c:pt idx="263">
                  <c:v>1.1619999408721924</c:v>
                </c:pt>
                <c:pt idx="264">
                  <c:v>1.0880000591278076</c:v>
                </c:pt>
                <c:pt idx="265">
                  <c:v>0.86400002241134644</c:v>
                </c:pt>
                <c:pt idx="266">
                  <c:v>0.81599998474121094</c:v>
                </c:pt>
                <c:pt idx="267">
                  <c:v>0.81599998474121094</c:v>
                </c:pt>
                <c:pt idx="268">
                  <c:v>0.82249999046325684</c:v>
                </c:pt>
                <c:pt idx="269">
                  <c:v>0.88200002908706665</c:v>
                </c:pt>
                <c:pt idx="270">
                  <c:v>0.97399997711181641</c:v>
                </c:pt>
                <c:pt idx="271">
                  <c:v>1.0640000104904175</c:v>
                </c:pt>
                <c:pt idx="272">
                  <c:v>1.0559999942779541</c:v>
                </c:pt>
                <c:pt idx="273">
                  <c:v>1.0850000381469727</c:v>
                </c:pt>
                <c:pt idx="274">
                  <c:v>1.1460000276565552</c:v>
                </c:pt>
                <c:pt idx="275">
                  <c:v>1.0920000076293945</c:v>
                </c:pt>
                <c:pt idx="276">
                  <c:v>1.0460000038146973</c:v>
                </c:pt>
                <c:pt idx="277">
                  <c:v>1.1419999599456787</c:v>
                </c:pt>
                <c:pt idx="278">
                  <c:v>1.1679999828338623</c:v>
                </c:pt>
                <c:pt idx="279">
                  <c:v>1.2319999933242798</c:v>
                </c:pt>
                <c:pt idx="280">
                  <c:v>1.2680000066757202</c:v>
                </c:pt>
                <c:pt idx="281">
                  <c:v>1.3179999589920044</c:v>
                </c:pt>
                <c:pt idx="282">
                  <c:v>1.3500000238418579</c:v>
                </c:pt>
                <c:pt idx="283">
                  <c:v>1.3300000429153442</c:v>
                </c:pt>
                <c:pt idx="284">
                  <c:v>1.440000057220459</c:v>
                </c:pt>
                <c:pt idx="285">
                  <c:v>1.4019999504089355</c:v>
                </c:pt>
                <c:pt idx="286">
                  <c:v>1.4179999828338623</c:v>
                </c:pt>
                <c:pt idx="287">
                  <c:v>1.5724999904632568</c:v>
                </c:pt>
                <c:pt idx="288">
                  <c:v>1.6119999885559082</c:v>
                </c:pt>
                <c:pt idx="289">
                  <c:v>1.4839999675750732</c:v>
                </c:pt>
                <c:pt idx="290">
                  <c:v>1.4874999523162842</c:v>
                </c:pt>
                <c:pt idx="291">
                  <c:v>1.4179999828338623</c:v>
                </c:pt>
                <c:pt idx="292">
                  <c:v>1.4275000095367432</c:v>
                </c:pt>
                <c:pt idx="293">
                  <c:v>1.5920000076293945</c:v>
                </c:pt>
                <c:pt idx="294">
                  <c:v>1.8025000095367432</c:v>
                </c:pt>
                <c:pt idx="295">
                  <c:v>1.9119999408721924</c:v>
                </c:pt>
                <c:pt idx="296">
                  <c:v>1.9179999828338623</c:v>
                </c:pt>
                <c:pt idx="297">
                  <c:v>1.937999963760376</c:v>
                </c:pt>
                <c:pt idx="298">
                  <c:v>1.9483333826065063</c:v>
                </c:pt>
                <c:pt idx="299">
                  <c:v>1.7760000228881836</c:v>
                </c:pt>
                <c:pt idx="300">
                  <c:v>1.4900000095367432</c:v>
                </c:pt>
                <c:pt idx="301">
                  <c:v>1.4420000314712524</c:v>
                </c:pt>
                <c:pt idx="302">
                  <c:v>1.3660000562667847</c:v>
                </c:pt>
                <c:pt idx="303">
                  <c:v>1.2760000228881836</c:v>
                </c:pt>
                <c:pt idx="304">
                  <c:v>1.3539999723434448</c:v>
                </c:pt>
                <c:pt idx="305">
                  <c:v>1.2999999523162842</c:v>
                </c:pt>
                <c:pt idx="306">
                  <c:v>1.1799999475479126</c:v>
                </c:pt>
                <c:pt idx="307">
                  <c:v>1.190000057220459</c:v>
                </c:pt>
                <c:pt idx="308">
                  <c:v>1.2100000381469727</c:v>
                </c:pt>
                <c:pt idx="309">
                  <c:v>1.2519999742507935</c:v>
                </c:pt>
                <c:pt idx="310">
                  <c:v>1.2519999742507935</c:v>
                </c:pt>
                <c:pt idx="311">
                  <c:v>1.2539999485015869</c:v>
                </c:pt>
                <c:pt idx="312">
                  <c:v>1.2999999523162842</c:v>
                </c:pt>
                <c:pt idx="313">
                  <c:v>1.4279999732971191</c:v>
                </c:pt>
                <c:pt idx="314">
                  <c:v>1.468000054359436</c:v>
                </c:pt>
                <c:pt idx="315">
                  <c:v>1.378000020980835</c:v>
                </c:pt>
                <c:pt idx="316">
                  <c:v>1.3179999589920044</c:v>
                </c:pt>
                <c:pt idx="317">
                  <c:v>1.3259999752044678</c:v>
                </c:pt>
                <c:pt idx="318">
                  <c:v>1.3860000371932983</c:v>
                </c:pt>
                <c:pt idx="319">
                  <c:v>1.437999963760376</c:v>
                </c:pt>
                <c:pt idx="320">
                  <c:v>1.4724999666213989</c:v>
                </c:pt>
                <c:pt idx="321">
                  <c:v>1.5019999742507935</c:v>
                </c:pt>
                <c:pt idx="322">
                  <c:v>1.6100000143051147</c:v>
                </c:pt>
                <c:pt idx="323">
                  <c:v>1.6319999694824219</c:v>
                </c:pt>
                <c:pt idx="324">
                  <c:v>1.7319999933242798</c:v>
                </c:pt>
                <c:pt idx="325">
                  <c:v>1.6000000238418579</c:v>
                </c:pt>
                <c:pt idx="326">
                  <c:v>1.6399999856948853</c:v>
                </c:pt>
                <c:pt idx="327">
                  <c:v>1.6260000467300415</c:v>
                </c:pt>
                <c:pt idx="328">
                  <c:v>1.5800000429153442</c:v>
                </c:pt>
                <c:pt idx="329">
                  <c:v>1.5219999551773071</c:v>
                </c:pt>
                <c:pt idx="330">
                  <c:v>1.4960000514984131</c:v>
                </c:pt>
                <c:pt idx="331">
                  <c:v>1.4859999418258667</c:v>
                </c:pt>
                <c:pt idx="332">
                  <c:v>1.5920000076293945</c:v>
                </c:pt>
                <c:pt idx="333">
                  <c:v>1.6119999885559082</c:v>
                </c:pt>
                <c:pt idx="334">
                  <c:v>1.6150000095367432</c:v>
                </c:pt>
                <c:pt idx="335">
                  <c:v>1.5520000457763672</c:v>
                </c:pt>
                <c:pt idx="336">
                  <c:v>1.5360000133514404</c:v>
                </c:pt>
                <c:pt idx="337">
                  <c:v>1.5039999485015869</c:v>
                </c:pt>
                <c:pt idx="338">
                  <c:v>1.5039999485015869</c:v>
                </c:pt>
                <c:pt idx="339">
                  <c:v>1.3899999856948853</c:v>
                </c:pt>
                <c:pt idx="340">
                  <c:v>1.3839999437332153</c:v>
                </c:pt>
                <c:pt idx="341">
                  <c:v>1.3339999914169312</c:v>
                </c:pt>
                <c:pt idx="342">
                  <c:v>1.2480000257492065</c:v>
                </c:pt>
                <c:pt idx="343">
                  <c:v>1.3266667127609253</c:v>
                </c:pt>
                <c:pt idx="344">
                  <c:v>1.3799999952316284</c:v>
                </c:pt>
                <c:pt idx="345">
                  <c:v>1.3949999809265137</c:v>
                </c:pt>
                <c:pt idx="346">
                  <c:v>1.3899999856948853</c:v>
                </c:pt>
                <c:pt idx="347">
                  <c:v>1.3240000009536743</c:v>
                </c:pt>
                <c:pt idx="348">
                  <c:v>1.2920000553131104</c:v>
                </c:pt>
                <c:pt idx="349">
                  <c:v>1.2200000286102295</c:v>
                </c:pt>
                <c:pt idx="350">
                  <c:v>1.2124999761581421</c:v>
                </c:pt>
                <c:pt idx="351">
                  <c:v>1.1675000190734863</c:v>
                </c:pt>
                <c:pt idx="352">
                  <c:v>1.0180000066757202</c:v>
                </c:pt>
                <c:pt idx="353">
                  <c:v>1.0039999485015869</c:v>
                </c:pt>
                <c:pt idx="354">
                  <c:v>1.0679999589920044</c:v>
                </c:pt>
                <c:pt idx="355">
                  <c:v>1.1720000505447388</c:v>
                </c:pt>
                <c:pt idx="356">
                  <c:v>1.1480000019073486</c:v>
                </c:pt>
                <c:pt idx="357">
                  <c:v>1.0700000524520874</c:v>
                </c:pt>
                <c:pt idx="358">
                  <c:v>1.0700000524520874</c:v>
                </c:pt>
                <c:pt idx="359">
                  <c:v>1.1119999885559082</c:v>
                </c:pt>
                <c:pt idx="360">
                  <c:v>1.1239999532699585</c:v>
                </c:pt>
                <c:pt idx="361">
                  <c:v>1.2339999675750732</c:v>
                </c:pt>
                <c:pt idx="362">
                  <c:v>1.247499942779541</c:v>
                </c:pt>
                <c:pt idx="363">
                  <c:v>1.1260000467300415</c:v>
                </c:pt>
                <c:pt idx="364">
                  <c:v>1.1419999599456787</c:v>
                </c:pt>
                <c:pt idx="365">
                  <c:v>1.1820000410079956</c:v>
                </c:pt>
                <c:pt idx="366">
                  <c:v>1.2619999647140503</c:v>
                </c:pt>
                <c:pt idx="367">
                  <c:v>1.218000054359436</c:v>
                </c:pt>
                <c:pt idx="368">
                  <c:v>1.2039999961853027</c:v>
                </c:pt>
                <c:pt idx="369">
                  <c:v>1.2039999961853027</c:v>
                </c:pt>
                <c:pt idx="370">
                  <c:v>1.2259999513626099</c:v>
                </c:pt>
                <c:pt idx="371">
                  <c:v>1.2879999876022339</c:v>
                </c:pt>
                <c:pt idx="372">
                  <c:v>1.2733333110809326</c:v>
                </c:pt>
                <c:pt idx="373">
                  <c:v>1.3179999589920044</c:v>
                </c:pt>
                <c:pt idx="374">
                  <c:v>1.3179999589920044</c:v>
                </c:pt>
                <c:pt idx="375">
                  <c:v>1.2059999704360962</c:v>
                </c:pt>
                <c:pt idx="376">
                  <c:v>1.1440000534057617</c:v>
                </c:pt>
                <c:pt idx="377">
                  <c:v>1.1074999570846558</c:v>
                </c:pt>
                <c:pt idx="378">
                  <c:v>1.0520000457763672</c:v>
                </c:pt>
                <c:pt idx="379">
                  <c:v>1.1039999723434448</c:v>
                </c:pt>
                <c:pt idx="380">
                  <c:v>1.1239999532699585</c:v>
                </c:pt>
                <c:pt idx="381">
                  <c:v>1.3179999589920044</c:v>
                </c:pt>
                <c:pt idx="382">
                  <c:v>1.3919999599456787</c:v>
                </c:pt>
                <c:pt idx="383">
                  <c:v>1.2999999523162842</c:v>
                </c:pt>
                <c:pt idx="384">
                  <c:v>1.4340000152587891</c:v>
                </c:pt>
                <c:pt idx="385">
                  <c:v>1.3680000305175781</c:v>
                </c:pt>
                <c:pt idx="386">
                  <c:v>1.4075000286102295</c:v>
                </c:pt>
                <c:pt idx="387">
                  <c:v>1.4359999895095825</c:v>
                </c:pt>
                <c:pt idx="388">
                  <c:v>1.2940000295639038</c:v>
                </c:pt>
                <c:pt idx="389">
                  <c:v>1.2339999675750732</c:v>
                </c:pt>
                <c:pt idx="390">
                  <c:v>1.2660000324249268</c:v>
                </c:pt>
                <c:pt idx="391">
                  <c:v>1.3075000047683716</c:v>
                </c:pt>
                <c:pt idx="392">
                  <c:v>1.2280000448226929</c:v>
                </c:pt>
                <c:pt idx="393">
                  <c:v>1.190000057220459</c:v>
                </c:pt>
                <c:pt idx="394">
                  <c:v>1.0820000171661377</c:v>
                </c:pt>
                <c:pt idx="395">
                  <c:v>1.190000057220459</c:v>
                </c:pt>
                <c:pt idx="396">
                  <c:v>1.4299999475479126</c:v>
                </c:pt>
                <c:pt idx="397">
                  <c:v>1.5</c:v>
                </c:pt>
                <c:pt idx="398">
                  <c:v>1.4520000219345093</c:v>
                </c:pt>
                <c:pt idx="399">
                  <c:v>1.4880000352859497</c:v>
                </c:pt>
                <c:pt idx="400">
                  <c:v>1.3980000019073486</c:v>
                </c:pt>
                <c:pt idx="401">
                  <c:v>1.2100000381469727</c:v>
                </c:pt>
                <c:pt idx="402">
                  <c:v>1.2400000095367432</c:v>
                </c:pt>
                <c:pt idx="403">
                  <c:v>1.2424999475479126</c:v>
                </c:pt>
                <c:pt idx="404">
                  <c:v>1.2300000190734863</c:v>
                </c:pt>
                <c:pt idx="405">
                  <c:v>1.2359999418258667</c:v>
                </c:pt>
                <c:pt idx="406">
                  <c:v>1.3580000400543213</c:v>
                </c:pt>
                <c:pt idx="407">
                  <c:v>1.4620000123977661</c:v>
                </c:pt>
                <c:pt idx="408">
                  <c:v>1.3819999694824219</c:v>
                </c:pt>
                <c:pt idx="409">
                  <c:v>1.2849999666213989</c:v>
                </c:pt>
                <c:pt idx="410">
                  <c:v>1.2300000190734863</c:v>
                </c:pt>
                <c:pt idx="411">
                  <c:v>1.2519999742507935</c:v>
                </c:pt>
                <c:pt idx="412">
                  <c:v>1.2879999876022339</c:v>
                </c:pt>
                <c:pt idx="413">
                  <c:v>1.2799999713897705</c:v>
                </c:pt>
                <c:pt idx="414">
                  <c:v>1.3259999752044678</c:v>
                </c:pt>
                <c:pt idx="415">
                  <c:v>1.3559999465942383</c:v>
                </c:pt>
                <c:pt idx="416">
                  <c:v>1.3860000371932983</c:v>
                </c:pt>
                <c:pt idx="417">
                  <c:v>1.3025000095367432</c:v>
                </c:pt>
                <c:pt idx="418">
                  <c:v>1.3320000171661377</c:v>
                </c:pt>
                <c:pt idx="419">
                  <c:v>1.2760000228881836</c:v>
                </c:pt>
                <c:pt idx="420">
                  <c:v>1.2359999418258667</c:v>
                </c:pt>
                <c:pt idx="421">
                  <c:v>1.3140000104904175</c:v>
                </c:pt>
                <c:pt idx="422">
                  <c:v>1.4500000476837158</c:v>
                </c:pt>
                <c:pt idx="423">
                  <c:v>1.6440000534057617</c:v>
                </c:pt>
                <c:pt idx="424">
                  <c:v>1.8600000143051147</c:v>
                </c:pt>
                <c:pt idx="425">
                  <c:v>2.062000036239624</c:v>
                </c:pt>
                <c:pt idx="426">
                  <c:v>2.1719999313354492</c:v>
                </c:pt>
                <c:pt idx="427">
                  <c:v>2.1500000953674316</c:v>
                </c:pt>
                <c:pt idx="428">
                  <c:v>2.2679998874664307</c:v>
                </c:pt>
                <c:pt idx="429">
                  <c:v>2.3424999713897705</c:v>
                </c:pt>
                <c:pt idx="430">
                  <c:v>2.1519999504089355</c:v>
                </c:pt>
                <c:pt idx="431">
                  <c:v>2.0699999332427979</c:v>
                </c:pt>
                <c:pt idx="432">
                  <c:v>2.0659999847412109</c:v>
                </c:pt>
                <c:pt idx="433">
                  <c:v>2.1080000400543213</c:v>
                </c:pt>
                <c:pt idx="434">
                  <c:v>2.1359999179840088</c:v>
                </c:pt>
                <c:pt idx="435">
                  <c:v>2.0820000171661377</c:v>
                </c:pt>
                <c:pt idx="436">
                  <c:v>2.0420000553131104</c:v>
                </c:pt>
                <c:pt idx="437">
                  <c:v>1.9579999446868896</c:v>
                </c:pt>
                <c:pt idx="438">
                  <c:v>1.8674999475479126</c:v>
                </c:pt>
                <c:pt idx="439">
                  <c:v>1.9919999837875366</c:v>
                </c:pt>
                <c:pt idx="440">
                  <c:v>2.0320000648498535</c:v>
                </c:pt>
                <c:pt idx="441">
                  <c:v>1.9700000286102295</c:v>
                </c:pt>
                <c:pt idx="442">
                  <c:v>1.8179999589920044</c:v>
                </c:pt>
                <c:pt idx="443">
                  <c:v>1.3650000095367432</c:v>
                </c:pt>
                <c:pt idx="444">
                  <c:v>1.3760000467300415</c:v>
                </c:pt>
                <c:pt idx="445">
                  <c:v>1.1080000400543213</c:v>
                </c:pt>
                <c:pt idx="446">
                  <c:v>2.0239999294281006</c:v>
                </c:pt>
                <c:pt idx="447">
                  <c:v>1.9774999618530273</c:v>
                </c:pt>
                <c:pt idx="448">
                  <c:v>2.1075000762939453</c:v>
                </c:pt>
                <c:pt idx="449">
                  <c:v>2.0950000286102295</c:v>
                </c:pt>
                <c:pt idx="450">
                  <c:v>2.559999942779541</c:v>
                </c:pt>
                <c:pt idx="451">
                  <c:v>2.6080000400543213</c:v>
                </c:pt>
                <c:pt idx="452">
                  <c:v>2.4460000991821289</c:v>
                </c:pt>
                <c:pt idx="453">
                  <c:v>2.5280001163482666</c:v>
                </c:pt>
                <c:pt idx="454">
                  <c:v>2.4739999771118164</c:v>
                </c:pt>
                <c:pt idx="455">
                  <c:v>2.252500057220459</c:v>
                </c:pt>
                <c:pt idx="456">
                  <c:v>2.2920000553131104</c:v>
                </c:pt>
                <c:pt idx="457">
                  <c:v>2.1119999885559082</c:v>
                </c:pt>
                <c:pt idx="458">
                  <c:v>1.9040000438690186</c:v>
                </c:pt>
                <c:pt idx="459">
                  <c:v>1.6119999885559082</c:v>
                </c:pt>
                <c:pt idx="460">
                  <c:v>1.0160000324249268</c:v>
                </c:pt>
                <c:pt idx="461">
                  <c:v>0.87000000476837158</c:v>
                </c:pt>
                <c:pt idx="462">
                  <c:v>-1.7999999225139618E-2</c:v>
                </c:pt>
                <c:pt idx="463">
                  <c:v>0.48199999332427979</c:v>
                </c:pt>
                <c:pt idx="464">
                  <c:v>1.0880000591278076</c:v>
                </c:pt>
                <c:pt idx="465">
                  <c:v>2.874000072479248</c:v>
                </c:pt>
                <c:pt idx="466">
                  <c:v>3.0420000553131104</c:v>
                </c:pt>
                <c:pt idx="467">
                  <c:v>3.1380000114440918</c:v>
                </c:pt>
                <c:pt idx="468">
                  <c:v>3.8575000762939453</c:v>
                </c:pt>
                <c:pt idx="469">
                  <c:v>4.4019999504089355</c:v>
                </c:pt>
                <c:pt idx="470">
                  <c:v>5.2399997711181641</c:v>
                </c:pt>
                <c:pt idx="471">
                  <c:v>5.4000000953674316</c:v>
                </c:pt>
                <c:pt idx="472">
                  <c:v>5.4159998893737793</c:v>
                </c:pt>
                <c:pt idx="473">
                  <c:v>4.5720000267028809</c:v>
                </c:pt>
                <c:pt idx="474">
                  <c:v>3.8540000915527344</c:v>
                </c:pt>
                <c:pt idx="475">
                  <c:v>3.317500114440918</c:v>
                </c:pt>
                <c:pt idx="476">
                  <c:v>3.0280001163482666</c:v>
                </c:pt>
                <c:pt idx="477">
                  <c:v>3.1019999980926514</c:v>
                </c:pt>
                <c:pt idx="478">
                  <c:v>3.2420001029968262</c:v>
                </c:pt>
                <c:pt idx="479">
                  <c:v>3.0339999198913574</c:v>
                </c:pt>
                <c:pt idx="480">
                  <c:v>2.4560000896453857</c:v>
                </c:pt>
                <c:pt idx="481">
                  <c:v>2.0474998950958252</c:v>
                </c:pt>
                <c:pt idx="482">
                  <c:v>2.0199999809265137</c:v>
                </c:pt>
                <c:pt idx="483">
                  <c:v>2.0239999294281006</c:v>
                </c:pt>
                <c:pt idx="484">
                  <c:v>1.9099999666213989</c:v>
                </c:pt>
                <c:pt idx="485">
                  <c:v>1.6119999885559082</c:v>
                </c:pt>
                <c:pt idx="486">
                  <c:v>1.4279999732971191</c:v>
                </c:pt>
                <c:pt idx="487">
                  <c:v>1.5980000495910645</c:v>
                </c:pt>
                <c:pt idx="488">
                  <c:v>1.5420000553131104</c:v>
                </c:pt>
                <c:pt idx="489">
                  <c:v>1.3174999952316284</c:v>
                </c:pt>
                <c:pt idx="490">
                  <c:v>1.8179999589920044</c:v>
                </c:pt>
                <c:pt idx="491">
                  <c:v>1.7519999742507935</c:v>
                </c:pt>
                <c:pt idx="492">
                  <c:v>1.7220000028610229</c:v>
                </c:pt>
                <c:pt idx="493">
                  <c:v>1.534000039100647</c:v>
                </c:pt>
                <c:pt idx="494">
                  <c:v>1.9559999704360962</c:v>
                </c:pt>
                <c:pt idx="495">
                  <c:v>2.2874999046325684</c:v>
                </c:pt>
                <c:pt idx="496">
                  <c:v>2.3020000457763672</c:v>
                </c:pt>
                <c:pt idx="497">
                  <c:v>1.9960000514984131</c:v>
                </c:pt>
                <c:pt idx="498">
                  <c:v>1.559999942779541</c:v>
                </c:pt>
                <c:pt idx="499">
                  <c:v>1.3075000047683716</c:v>
                </c:pt>
                <c:pt idx="500">
                  <c:v>1.5049999952316284</c:v>
                </c:pt>
                <c:pt idx="501">
                  <c:v>1.6239999532699585</c:v>
                </c:pt>
                <c:pt idx="502">
                  <c:v>1.5225000381469727</c:v>
                </c:pt>
                <c:pt idx="503">
                  <c:v>1.5219999551773071</c:v>
                </c:pt>
                <c:pt idx="504">
                  <c:v>1.5740000009536743</c:v>
                </c:pt>
                <c:pt idx="505">
                  <c:v>1.9919999837875366</c:v>
                </c:pt>
                <c:pt idx="506">
                  <c:v>2.6099998950958252</c:v>
                </c:pt>
                <c:pt idx="507">
                  <c:v>2.684999942779541</c:v>
                </c:pt>
                <c:pt idx="508">
                  <c:v>2.3139998912811279</c:v>
                </c:pt>
                <c:pt idx="509">
                  <c:v>2.2379999160766602</c:v>
                </c:pt>
                <c:pt idx="510">
                  <c:v>2.0680000782012939</c:v>
                </c:pt>
                <c:pt idx="511">
                  <c:v>2.2339999675750732</c:v>
                </c:pt>
                <c:pt idx="512">
                  <c:v>1.812000036239624</c:v>
                </c:pt>
                <c:pt idx="513">
                  <c:v>1.6033333539962769</c:v>
                </c:pt>
                <c:pt idx="514">
                  <c:v>2.0639998912811279</c:v>
                </c:pt>
                <c:pt idx="515">
                  <c:v>1.8200000524520874</c:v>
                </c:pt>
                <c:pt idx="516">
                  <c:v>2.2160000801086426</c:v>
                </c:pt>
                <c:pt idx="517">
                  <c:v>2.5999999046325684</c:v>
                </c:pt>
                <c:pt idx="518">
                  <c:v>2.3840000629425049</c:v>
                </c:pt>
                <c:pt idx="519">
                  <c:v>2.1619999408721924</c:v>
                </c:pt>
                <c:pt idx="520">
                  <c:v>1.9179999828338623</c:v>
                </c:pt>
                <c:pt idx="521">
                  <c:v>1.8919999599456787</c:v>
                </c:pt>
                <c:pt idx="522">
                  <c:v>1.9025000333786011</c:v>
                </c:pt>
                <c:pt idx="523">
                  <c:v>1.8539999723434448</c:v>
                </c:pt>
                <c:pt idx="524">
                  <c:v>1.4440000057220459</c:v>
                </c:pt>
                <c:pt idx="525">
                  <c:v>1.75</c:v>
                </c:pt>
                <c:pt idx="526">
                  <c:v>2.628000020980835</c:v>
                </c:pt>
                <c:pt idx="527">
                  <c:v>2.817500114440918</c:v>
                </c:pt>
                <c:pt idx="528">
                  <c:v>3.2699999809265137</c:v>
                </c:pt>
                <c:pt idx="529">
                  <c:v>3.3380000591278076</c:v>
                </c:pt>
                <c:pt idx="530">
                  <c:v>3.4760000705718994</c:v>
                </c:pt>
                <c:pt idx="531">
                  <c:v>3.1719999313354492</c:v>
                </c:pt>
                <c:pt idx="532">
                  <c:v>2.8259999752044678</c:v>
                </c:pt>
                <c:pt idx="533">
                  <c:v>2.6624999046325684</c:v>
                </c:pt>
                <c:pt idx="534">
                  <c:v>2.7360000610351563</c:v>
                </c:pt>
                <c:pt idx="535">
                  <c:v>2.3340001106262207</c:v>
                </c:pt>
                <c:pt idx="536">
                  <c:v>2.369999885559082</c:v>
                </c:pt>
                <c:pt idx="537">
                  <c:v>2.2720000743865967</c:v>
                </c:pt>
                <c:pt idx="538">
                  <c:v>2.4600000381469727</c:v>
                </c:pt>
                <c:pt idx="539">
                  <c:v>2.5380001068115234</c:v>
                </c:pt>
                <c:pt idx="540">
                  <c:v>2.0920000076293945</c:v>
                </c:pt>
                <c:pt idx="541">
                  <c:v>2.1140000820159912</c:v>
                </c:pt>
                <c:pt idx="542">
                  <c:v>2.2625000476837158</c:v>
                </c:pt>
                <c:pt idx="543">
                  <c:v>3.0720000267028809</c:v>
                </c:pt>
                <c:pt idx="544">
                  <c:v>3.2899999618530273</c:v>
                </c:pt>
                <c:pt idx="545">
                  <c:v>2.7119998931884766</c:v>
                </c:pt>
                <c:pt idx="546">
                  <c:v>2.9739999771118164</c:v>
                </c:pt>
                <c:pt idx="547">
                  <c:v>3.7725000381469727</c:v>
                </c:pt>
                <c:pt idx="548">
                  <c:v>3.4200000762939453</c:v>
                </c:pt>
                <c:pt idx="549">
                  <c:v>3.8299999237060547</c:v>
                </c:pt>
                <c:pt idx="550">
                  <c:v>4.6399998664855957</c:v>
                </c:pt>
                <c:pt idx="551">
                  <c:v>4.8959999084472656</c:v>
                </c:pt>
                <c:pt idx="552">
                  <c:v>4.5539999008178711</c:v>
                </c:pt>
                <c:pt idx="553">
                  <c:v>3.9825000762939453</c:v>
                </c:pt>
                <c:pt idx="554">
                  <c:v>3.4519999027252197</c:v>
                </c:pt>
                <c:pt idx="555">
                  <c:v>3.2720000743865967</c:v>
                </c:pt>
                <c:pt idx="556">
                  <c:v>3.0580000877380371</c:v>
                </c:pt>
                <c:pt idx="557">
                  <c:v>2.937000036239624</c:v>
                </c:pt>
                <c:pt idx="558">
                  <c:v>2.6119999885559082</c:v>
                </c:pt>
                <c:pt idx="559">
                  <c:v>2.6800000667572021</c:v>
                </c:pt>
                <c:pt idx="560">
                  <c:v>3.0799999237060547</c:v>
                </c:pt>
                <c:pt idx="561">
                  <c:v>3.062000036239624</c:v>
                </c:pt>
                <c:pt idx="562">
                  <c:v>2.7599999904632568</c:v>
                </c:pt>
                <c:pt idx="563">
                  <c:v>3.2133333683013916</c:v>
                </c:pt>
                <c:pt idx="564">
                  <c:v>3.6960000991821289</c:v>
                </c:pt>
                <c:pt idx="565">
                  <c:v>3.7360000610351563</c:v>
                </c:pt>
                <c:pt idx="566">
                  <c:v>3.5639998912811279</c:v>
                </c:pt>
                <c:pt idx="567">
                  <c:v>3.2720000743865967</c:v>
                </c:pt>
                <c:pt idx="568">
                  <c:v>3.2880001068115234</c:v>
                </c:pt>
                <c:pt idx="569">
                  <c:v>2.9119999408721924</c:v>
                </c:pt>
                <c:pt idx="570">
                  <c:v>2.8299999237060547</c:v>
                </c:pt>
                <c:pt idx="571">
                  <c:v>3.0299999713897705</c:v>
                </c:pt>
                <c:pt idx="572">
                  <c:v>3.2320001125335693</c:v>
                </c:pt>
                <c:pt idx="573">
                  <c:v>3.1140000820159912</c:v>
                </c:pt>
                <c:pt idx="574">
                  <c:v>3.0039999485015869</c:v>
                </c:pt>
                <c:pt idx="575">
                  <c:v>3.252000093460083</c:v>
                </c:pt>
                <c:pt idx="576">
                  <c:v>3.0659999847412109</c:v>
                </c:pt>
                <c:pt idx="577">
                  <c:v>3.0460000038146973</c:v>
                </c:pt>
                <c:pt idx="578">
                  <c:v>2.7799999713897705</c:v>
                </c:pt>
                <c:pt idx="579">
                  <c:v>2.6679999828338623</c:v>
                </c:pt>
                <c:pt idx="580">
                  <c:v>2.4820001125335693</c:v>
                </c:pt>
                <c:pt idx="581">
                  <c:v>2.0380001068115234</c:v>
                </c:pt>
                <c:pt idx="582">
                  <c:v>2.1419999599456787</c:v>
                </c:pt>
                <c:pt idx="583">
                  <c:v>2.4549999237060547</c:v>
                </c:pt>
                <c:pt idx="584">
                  <c:v>2.9340000152587891</c:v>
                </c:pt>
                <c:pt idx="585">
                  <c:v>3.2760000228881836</c:v>
                </c:pt>
                <c:pt idx="586">
                  <c:v>2.9240000247955322</c:v>
                </c:pt>
                <c:pt idx="587">
                  <c:v>3.0539999008178711</c:v>
                </c:pt>
                <c:pt idx="588">
                  <c:v>2.8499999046325684</c:v>
                </c:pt>
                <c:pt idx="589">
                  <c:v>3.6440000534057617</c:v>
                </c:pt>
                <c:pt idx="590">
                  <c:v>3.8020000457763672</c:v>
                </c:pt>
                <c:pt idx="591">
                  <c:v>3.130000114440918</c:v>
                </c:pt>
                <c:pt idx="592">
                  <c:v>3.0799999237060547</c:v>
                </c:pt>
                <c:pt idx="593">
                  <c:v>2.9360001087188721</c:v>
                </c:pt>
                <c:pt idx="594">
                  <c:v>3.1519999504089355</c:v>
                </c:pt>
                <c:pt idx="595">
                  <c:v>3.2980000972747803</c:v>
                </c:pt>
                <c:pt idx="596">
                  <c:v>3.6640000343322754</c:v>
                </c:pt>
                <c:pt idx="597">
                  <c:v>4.369999885559082</c:v>
                </c:pt>
                <c:pt idx="598">
                  <c:v>3.9460000991821289</c:v>
                </c:pt>
                <c:pt idx="599">
                  <c:v>3.3080000877380371</c:v>
                </c:pt>
                <c:pt idx="600">
                  <c:v>3.6124999523162842</c:v>
                </c:pt>
                <c:pt idx="601">
                  <c:v>3.4049999713897705</c:v>
                </c:pt>
                <c:pt idx="602">
                  <c:v>3.25</c:v>
                </c:pt>
                <c:pt idx="603">
                  <c:v>3.2874999046325684</c:v>
                </c:pt>
                <c:pt idx="604">
                  <c:v>3.0699999332427979</c:v>
                </c:pt>
                <c:pt idx="605">
                  <c:v>3.1380000114440918</c:v>
                </c:pt>
                <c:pt idx="606">
                  <c:v>3.0959999561309814</c:v>
                </c:pt>
                <c:pt idx="607">
                  <c:v>3.0539999008178711</c:v>
                </c:pt>
                <c:pt idx="608">
                  <c:v>3.1549999713897705</c:v>
                </c:pt>
                <c:pt idx="609">
                  <c:v>3.1019999980926514</c:v>
                </c:pt>
                <c:pt idx="610">
                  <c:v>2.9920001029968262</c:v>
                </c:pt>
                <c:pt idx="611">
                  <c:v>2.7139999866485596</c:v>
                </c:pt>
                <c:pt idx="612">
                  <c:v>2.4219999313354492</c:v>
                </c:pt>
                <c:pt idx="613">
                  <c:v>2.1840000152587891</c:v>
                </c:pt>
                <c:pt idx="614">
                  <c:v>2.1440000534057617</c:v>
                </c:pt>
                <c:pt idx="615">
                  <c:v>2.3180000782012939</c:v>
                </c:pt>
                <c:pt idx="616">
                  <c:v>2.5850000381469727</c:v>
                </c:pt>
                <c:pt idx="617">
                  <c:v>2.4900000095367432</c:v>
                </c:pt>
                <c:pt idx="618">
                  <c:v>2.2760000228881836</c:v>
                </c:pt>
                <c:pt idx="619">
                  <c:v>2.2880001068115234</c:v>
                </c:pt>
                <c:pt idx="620">
                  <c:v>2.2560000419616699</c:v>
                </c:pt>
                <c:pt idx="621">
                  <c:v>2.2025001049041748</c:v>
                </c:pt>
                <c:pt idx="622">
                  <c:v>2.2999999523162842</c:v>
                </c:pt>
                <c:pt idx="623">
                  <c:v>2.4219999313354492</c:v>
                </c:pt>
                <c:pt idx="624">
                  <c:v>2.3659999370574951</c:v>
                </c:pt>
                <c:pt idx="625">
                  <c:v>2.4019999504089355</c:v>
                </c:pt>
                <c:pt idx="626">
                  <c:v>2.5239999294281006</c:v>
                </c:pt>
                <c:pt idx="627">
                  <c:v>2.3819999694824219</c:v>
                </c:pt>
                <c:pt idx="628">
                  <c:v>2.1019999980926514</c:v>
                </c:pt>
                <c:pt idx="629">
                  <c:v>2.0880000591278076</c:v>
                </c:pt>
                <c:pt idx="630">
                  <c:v>1.9524999856948853</c:v>
                </c:pt>
                <c:pt idx="631">
                  <c:v>1.9539999961853027</c:v>
                </c:pt>
                <c:pt idx="632">
                  <c:v>2.247999906539917</c:v>
                </c:pt>
                <c:pt idx="633">
                  <c:v>2.0920000076293945</c:v>
                </c:pt>
                <c:pt idx="634">
                  <c:v>2.0739998817443848</c:v>
                </c:pt>
                <c:pt idx="635">
                  <c:v>2.0525000095367432</c:v>
                </c:pt>
                <c:pt idx="636">
                  <c:v>2.1019999980926514</c:v>
                </c:pt>
                <c:pt idx="637">
                  <c:v>2.2200000286102295</c:v>
                </c:pt>
                <c:pt idx="638">
                  <c:v>2.0840001106262207</c:v>
                </c:pt>
                <c:pt idx="639">
                  <c:v>1.7779999971389771</c:v>
                </c:pt>
                <c:pt idx="640">
                  <c:v>1.7400000095367432</c:v>
                </c:pt>
                <c:pt idx="641">
                  <c:v>2.1819999217987061</c:v>
                </c:pt>
                <c:pt idx="642">
                  <c:v>2.1960000991821289</c:v>
                </c:pt>
                <c:pt idx="643">
                  <c:v>1.8259999752044678</c:v>
                </c:pt>
                <c:pt idx="644">
                  <c:v>2.0074999332427979</c:v>
                </c:pt>
                <c:pt idx="645">
                  <c:v>2.0299999713897705</c:v>
                </c:pt>
                <c:pt idx="646">
                  <c:v>2.128000020980835</c:v>
                </c:pt>
                <c:pt idx="647">
                  <c:v>2.1919999122619629</c:v>
                </c:pt>
                <c:pt idx="648">
                  <c:v>2.2060000896453857</c:v>
                </c:pt>
                <c:pt idx="649">
                  <c:v>2.002500057220459</c:v>
                </c:pt>
                <c:pt idx="650">
                  <c:v>2.0499999523162842</c:v>
                </c:pt>
                <c:pt idx="651">
                  <c:v>1.7460000514984131</c:v>
                </c:pt>
                <c:pt idx="652">
                  <c:v>1.6740000247955322</c:v>
                </c:pt>
                <c:pt idx="653">
                  <c:v>1.6699999570846558</c:v>
                </c:pt>
                <c:pt idx="654">
                  <c:v>1.715999960899353</c:v>
                </c:pt>
                <c:pt idx="655">
                  <c:v>1.8400000333786011</c:v>
                </c:pt>
                <c:pt idx="656">
                  <c:v>1.7660000324249268</c:v>
                </c:pt>
                <c:pt idx="657">
                  <c:v>1.5559999942779541</c:v>
                </c:pt>
                <c:pt idx="658">
                  <c:v>1.4939999580383301</c:v>
                </c:pt>
                <c:pt idx="659">
                  <c:v>1.6360000371932983</c:v>
                </c:pt>
                <c:pt idx="660">
                  <c:v>1.6375000476837158</c:v>
                </c:pt>
                <c:pt idx="661">
                  <c:v>1.6449999809265137</c:v>
                </c:pt>
                <c:pt idx="662">
                  <c:v>1.6859999895095825</c:v>
                </c:pt>
                <c:pt idx="663">
                  <c:v>1.7580000162124634</c:v>
                </c:pt>
                <c:pt idx="664">
                  <c:v>1.6579999923706055</c:v>
                </c:pt>
                <c:pt idx="665">
                  <c:v>1.6260000467300415</c:v>
                </c:pt>
                <c:pt idx="666">
                  <c:v>1.4919999837875366</c:v>
                </c:pt>
                <c:pt idx="667">
                  <c:v>1.3374999761581421</c:v>
                </c:pt>
                <c:pt idx="668">
                  <c:v>1.2799999713897705</c:v>
                </c:pt>
                <c:pt idx="669">
                  <c:v>1.1820000410079956</c:v>
                </c:pt>
                <c:pt idx="670">
                  <c:v>1.1200000047683716</c:v>
                </c:pt>
                <c:pt idx="671">
                  <c:v>1.0759999752044678</c:v>
                </c:pt>
                <c:pt idx="672">
                  <c:v>1.0180000066757202</c:v>
                </c:pt>
                <c:pt idx="673">
                  <c:v>1.093999981880188</c:v>
                </c:pt>
                <c:pt idx="674">
                  <c:v>1.0219999551773071</c:v>
                </c:pt>
                <c:pt idx="675">
                  <c:v>1.0880000591278076</c:v>
                </c:pt>
                <c:pt idx="676">
                  <c:v>1.0075000524520874</c:v>
                </c:pt>
                <c:pt idx="677">
                  <c:v>0.99000000953674316</c:v>
                </c:pt>
                <c:pt idx="678">
                  <c:v>0.8880000114440918</c:v>
                </c:pt>
                <c:pt idx="679">
                  <c:v>0.64200001955032349</c:v>
                </c:pt>
                <c:pt idx="680">
                  <c:v>0.54799997806549072</c:v>
                </c:pt>
                <c:pt idx="681">
                  <c:v>0.48800000548362732</c:v>
                </c:pt>
                <c:pt idx="682">
                  <c:v>0.43500000238418579</c:v>
                </c:pt>
                <c:pt idx="683">
                  <c:v>0.86400002241134644</c:v>
                </c:pt>
                <c:pt idx="684">
                  <c:v>1.0379999876022339</c:v>
                </c:pt>
                <c:pt idx="685">
                  <c:v>0.93800002336502075</c:v>
                </c:pt>
                <c:pt idx="686">
                  <c:v>0.71200001239776611</c:v>
                </c:pt>
                <c:pt idx="687">
                  <c:v>0.86250001192092896</c:v>
                </c:pt>
                <c:pt idx="688">
                  <c:v>1.2239999771118164</c:v>
                </c:pt>
                <c:pt idx="689">
                  <c:v>1.3359999656677246</c:v>
                </c:pt>
                <c:pt idx="690">
                  <c:v>1.5579999685287476</c:v>
                </c:pt>
                <c:pt idx="691">
                  <c:v>1.8559999465942383</c:v>
                </c:pt>
                <c:pt idx="692">
                  <c:v>1.8660000562667847</c:v>
                </c:pt>
                <c:pt idx="693">
                  <c:v>1.6799999475479126</c:v>
                </c:pt>
                <c:pt idx="694">
                  <c:v>1.6979999542236328</c:v>
                </c:pt>
                <c:pt idx="695">
                  <c:v>1.5640000104904175</c:v>
                </c:pt>
                <c:pt idx="696">
                  <c:v>1.5924999713897705</c:v>
                </c:pt>
                <c:pt idx="697">
                  <c:v>1.9160000085830688</c:v>
                </c:pt>
                <c:pt idx="698">
                  <c:v>1.9440000057220459</c:v>
                </c:pt>
                <c:pt idx="699">
                  <c:v>1.7960000038146973</c:v>
                </c:pt>
                <c:pt idx="700">
                  <c:v>1.6740000247955322</c:v>
                </c:pt>
                <c:pt idx="701">
                  <c:v>1.8624999523162842</c:v>
                </c:pt>
                <c:pt idx="702">
                  <c:v>1.9079999923706055</c:v>
                </c:pt>
                <c:pt idx="703">
                  <c:v>2.2019999027252197</c:v>
                </c:pt>
                <c:pt idx="704">
                  <c:v>2.0880000591278076</c:v>
                </c:pt>
                <c:pt idx="705">
                  <c:v>2.0299999713897705</c:v>
                </c:pt>
                <c:pt idx="706">
                  <c:v>1.877500057220459</c:v>
                </c:pt>
                <c:pt idx="707">
                  <c:v>2.1075000762939453</c:v>
                </c:pt>
                <c:pt idx="708">
                  <c:v>2.0320000648498535</c:v>
                </c:pt>
                <c:pt idx="709">
                  <c:v>1.6180000305175781</c:v>
                </c:pt>
                <c:pt idx="710">
                  <c:v>1.593999981880188</c:v>
                </c:pt>
                <c:pt idx="711">
                  <c:v>1.8140000104904175</c:v>
                </c:pt>
                <c:pt idx="712">
                  <c:v>1.6959999799728394</c:v>
                </c:pt>
                <c:pt idx="713">
                  <c:v>1.4774999618530273</c:v>
                </c:pt>
                <c:pt idx="714">
                  <c:v>1.6019999980926514</c:v>
                </c:pt>
                <c:pt idx="715">
                  <c:v>1.6525000333786011</c:v>
                </c:pt>
                <c:pt idx="716">
                  <c:v>1.8079999685287476</c:v>
                </c:pt>
                <c:pt idx="717">
                  <c:v>1.7300000190734863</c:v>
                </c:pt>
                <c:pt idx="718">
                  <c:v>1.5299999713897705</c:v>
                </c:pt>
                <c:pt idx="719">
                  <c:v>1.5466666221618652</c:v>
                </c:pt>
                <c:pt idx="720">
                  <c:v>1.3320000171661377</c:v>
                </c:pt>
                <c:pt idx="721">
                  <c:v>1.1579999923706055</c:v>
                </c:pt>
                <c:pt idx="722">
                  <c:v>1.2699999809265137</c:v>
                </c:pt>
                <c:pt idx="723">
                  <c:v>1.2899999618530273</c:v>
                </c:pt>
                <c:pt idx="724">
                  <c:v>1.3480000495910645</c:v>
                </c:pt>
                <c:pt idx="725">
                  <c:v>1.5559999942779541</c:v>
                </c:pt>
                <c:pt idx="726">
                  <c:v>1.5325000286102295</c:v>
                </c:pt>
                <c:pt idx="727">
                  <c:v>1.7380000352859497</c:v>
                </c:pt>
                <c:pt idx="728">
                  <c:v>1.968000054359436</c:v>
                </c:pt>
                <c:pt idx="729">
                  <c:v>1.781999945640564</c:v>
                </c:pt>
                <c:pt idx="730">
                  <c:v>1.7960000038146973</c:v>
                </c:pt>
                <c:pt idx="731">
                  <c:v>1.878000020980835</c:v>
                </c:pt>
                <c:pt idx="732">
                  <c:v>2.1459999084472656</c:v>
                </c:pt>
                <c:pt idx="733">
                  <c:v>2.2225000858306885</c:v>
                </c:pt>
                <c:pt idx="734">
                  <c:v>2.3880000114440918</c:v>
                </c:pt>
                <c:pt idx="735">
                  <c:v>2.3659999370574951</c:v>
                </c:pt>
                <c:pt idx="736">
                  <c:v>2.190000057220459</c:v>
                </c:pt>
                <c:pt idx="737">
                  <c:v>1.8760000467300415</c:v>
                </c:pt>
                <c:pt idx="738">
                  <c:v>1.7760000228881836</c:v>
                </c:pt>
                <c:pt idx="739">
                  <c:v>2.0274999141693115</c:v>
                </c:pt>
                <c:pt idx="740">
                  <c:v>1.871999979019165</c:v>
                </c:pt>
                <c:pt idx="741">
                  <c:v>1.6660000085830688</c:v>
                </c:pt>
                <c:pt idx="742">
                  <c:v>1.4780000448226929</c:v>
                </c:pt>
                <c:pt idx="743">
                  <c:v>1.562000036239624</c:v>
                </c:pt>
                <c:pt idx="744">
                  <c:v>1.7539999485015869</c:v>
                </c:pt>
                <c:pt idx="745">
                  <c:v>1.9019999504089355</c:v>
                </c:pt>
                <c:pt idx="746">
                  <c:v>2.0320000648498535</c:v>
                </c:pt>
                <c:pt idx="747">
                  <c:v>1.940000057220459</c:v>
                </c:pt>
                <c:pt idx="748">
                  <c:v>1.8179999589920044</c:v>
                </c:pt>
                <c:pt idx="749">
                  <c:v>1.784000039100647</c:v>
                </c:pt>
                <c:pt idx="750">
                  <c:v>1.8059999942779541</c:v>
                </c:pt>
                <c:pt idx="751">
                  <c:v>1.8875000476837158</c:v>
                </c:pt>
                <c:pt idx="752">
                  <c:v>1.8320000171661377</c:v>
                </c:pt>
                <c:pt idx="753">
                  <c:v>1.815000057220459</c:v>
                </c:pt>
                <c:pt idx="754">
                  <c:v>1.9079999923706055</c:v>
                </c:pt>
                <c:pt idx="755">
                  <c:v>1.8899999856948853</c:v>
                </c:pt>
                <c:pt idx="756">
                  <c:v>2</c:v>
                </c:pt>
                <c:pt idx="757">
                  <c:v>1.997499942779541</c:v>
                </c:pt>
                <c:pt idx="758">
                  <c:v>1.9900000095367432</c:v>
                </c:pt>
                <c:pt idx="759">
                  <c:v>1.965999960899353</c:v>
                </c:pt>
                <c:pt idx="760">
                  <c:v>1.9299999475479126</c:v>
                </c:pt>
                <c:pt idx="761">
                  <c:v>1.8860000371932983</c:v>
                </c:pt>
                <c:pt idx="762">
                  <c:v>2.0699999332427979</c:v>
                </c:pt>
                <c:pt idx="763">
                  <c:v>2.0659999847412109</c:v>
                </c:pt>
                <c:pt idx="764">
                  <c:v>2.0680000782012939</c:v>
                </c:pt>
                <c:pt idx="765">
                  <c:v>1.7849999666213989</c:v>
                </c:pt>
                <c:pt idx="766">
                  <c:v>1.4279999732971191</c:v>
                </c:pt>
                <c:pt idx="767">
                  <c:v>1.7224999666213989</c:v>
                </c:pt>
                <c:pt idx="768">
                  <c:v>1.7860000133514404</c:v>
                </c:pt>
                <c:pt idx="769">
                  <c:v>1.8400000333786011</c:v>
                </c:pt>
                <c:pt idx="770">
                  <c:v>1.8420000076293945</c:v>
                </c:pt>
                <c:pt idx="771">
                  <c:v>2.0299999713897705</c:v>
                </c:pt>
                <c:pt idx="772">
                  <c:v>2.1519999504089355</c:v>
                </c:pt>
                <c:pt idx="773">
                  <c:v>2.3980000019073486</c:v>
                </c:pt>
                <c:pt idx="774">
                  <c:v>2.2839999198913574</c:v>
                </c:pt>
                <c:pt idx="775">
                  <c:v>2.2599999904632568</c:v>
                </c:pt>
                <c:pt idx="776">
                  <c:v>2.25</c:v>
                </c:pt>
                <c:pt idx="777">
                  <c:v>2.627500057220459</c:v>
                </c:pt>
                <c:pt idx="778">
                  <c:v>2.6040000915527344</c:v>
                </c:pt>
                <c:pt idx="779">
                  <c:v>2.7400000095367432</c:v>
                </c:pt>
                <c:pt idx="780">
                  <c:v>2.8420000076293945</c:v>
                </c:pt>
                <c:pt idx="781">
                  <c:v>2.3980000019073486</c:v>
                </c:pt>
                <c:pt idx="782">
                  <c:v>2.4500000476837158</c:v>
                </c:pt>
                <c:pt idx="783">
                  <c:v>2.4779999256134033</c:v>
                </c:pt>
                <c:pt idx="784">
                  <c:v>2.2200000286102295</c:v>
                </c:pt>
                <c:pt idx="785">
                  <c:v>2.5225000381469727</c:v>
                </c:pt>
                <c:pt idx="786">
                  <c:v>2.3239998817443848</c:v>
                </c:pt>
                <c:pt idx="787">
                  <c:v>2.5699999332427979</c:v>
                </c:pt>
                <c:pt idx="788">
                  <c:v>2.9639999866485596</c:v>
                </c:pt>
                <c:pt idx="789">
                  <c:v>3.0339999198913574</c:v>
                </c:pt>
                <c:pt idx="790">
                  <c:v>3.2320001125335693</c:v>
                </c:pt>
                <c:pt idx="791">
                  <c:v>3.252500057220459</c:v>
                </c:pt>
                <c:pt idx="792">
                  <c:v>3.3239998817443848</c:v>
                </c:pt>
                <c:pt idx="793">
                  <c:v>3.2539999485015869</c:v>
                </c:pt>
                <c:pt idx="794">
                  <c:v>3.0179998874664307</c:v>
                </c:pt>
                <c:pt idx="795">
                  <c:v>3.0380001068115234</c:v>
                </c:pt>
                <c:pt idx="796">
                  <c:v>3.059999942779541</c:v>
                </c:pt>
                <c:pt idx="797">
                  <c:v>3.1080000400543213</c:v>
                </c:pt>
                <c:pt idx="798">
                  <c:v>3.0280001163482666</c:v>
                </c:pt>
                <c:pt idx="799">
                  <c:v>2.9100000858306885</c:v>
                </c:pt>
                <c:pt idx="800">
                  <c:v>2.619999885559082</c:v>
                </c:pt>
                <c:pt idx="801">
                  <c:v>2.437999963760376</c:v>
                </c:pt>
                <c:pt idx="802">
                  <c:v>2.4800000190734863</c:v>
                </c:pt>
                <c:pt idx="803">
                  <c:v>2.6180000305175781</c:v>
                </c:pt>
                <c:pt idx="804">
                  <c:v>2.7339999675750732</c:v>
                </c:pt>
                <c:pt idx="805">
                  <c:v>2.6175000667572021</c:v>
                </c:pt>
                <c:pt idx="806">
                  <c:v>2.3919999599456787</c:v>
                </c:pt>
                <c:pt idx="807">
                  <c:v>2.497999906539917</c:v>
                </c:pt>
                <c:pt idx="808">
                  <c:v>2.5580000877380371</c:v>
                </c:pt>
                <c:pt idx="809">
                  <c:v>2.494999885559082</c:v>
                </c:pt>
                <c:pt idx="810">
                  <c:v>2.5179998874664307</c:v>
                </c:pt>
                <c:pt idx="811">
                  <c:v>2.4779999256134033</c:v>
                </c:pt>
                <c:pt idx="812">
                  <c:v>2.3599998950958252</c:v>
                </c:pt>
                <c:pt idx="813">
                  <c:v>2.2279999256134033</c:v>
                </c:pt>
                <c:pt idx="814">
                  <c:v>2.2360000610351563</c:v>
                </c:pt>
                <c:pt idx="815">
                  <c:v>2.1979999542236328</c:v>
                </c:pt>
                <c:pt idx="816">
                  <c:v>2.1340000629425049</c:v>
                </c:pt>
                <c:pt idx="817">
                  <c:v>2.2725000381469727</c:v>
                </c:pt>
                <c:pt idx="818">
                  <c:v>2.2579998970031738</c:v>
                </c:pt>
                <c:pt idx="819">
                  <c:v>2.1775000095367432</c:v>
                </c:pt>
                <c:pt idx="820">
                  <c:v>1.9299999475479126</c:v>
                </c:pt>
                <c:pt idx="821">
                  <c:v>1.8760000467300415</c:v>
                </c:pt>
                <c:pt idx="822">
                  <c:v>1.7920000553131104</c:v>
                </c:pt>
                <c:pt idx="823">
                  <c:v>1.7849999666213989</c:v>
                </c:pt>
                <c:pt idx="824">
                  <c:v>1.8919999599456787</c:v>
                </c:pt>
                <c:pt idx="825">
                  <c:v>1.8860000371932983</c:v>
                </c:pt>
                <c:pt idx="826">
                  <c:v>1.8140000104904175</c:v>
                </c:pt>
                <c:pt idx="827">
                  <c:v>1.8420000076293945</c:v>
                </c:pt>
                <c:pt idx="828">
                  <c:v>1.7879999876022339</c:v>
                </c:pt>
                <c:pt idx="829">
                  <c:v>1.5880000591278076</c:v>
                </c:pt>
                <c:pt idx="830">
                  <c:v>1.6699999570846558</c:v>
                </c:pt>
                <c:pt idx="831">
                  <c:v>1.3880000114440918</c:v>
                </c:pt>
                <c:pt idx="832">
                  <c:v>2.1050000190734863</c:v>
                </c:pt>
                <c:pt idx="833">
                  <c:v>1.9980000257492065</c:v>
                </c:pt>
                <c:pt idx="834">
                  <c:v>2.0480000972747803</c:v>
                </c:pt>
                <c:pt idx="835">
                  <c:v>2</c:v>
                </c:pt>
                <c:pt idx="836">
                  <c:v>1.6979999542236328</c:v>
                </c:pt>
                <c:pt idx="837">
                  <c:v>2.1099998950958252</c:v>
                </c:pt>
                <c:pt idx="838">
                  <c:v>2.128000020980835</c:v>
                </c:pt>
                <c:pt idx="839">
                  <c:v>2.1540000438690186</c:v>
                </c:pt>
                <c:pt idx="840">
                  <c:v>2.3340001106262207</c:v>
                </c:pt>
                <c:pt idx="841">
                  <c:v>2.1719999313354492</c:v>
                </c:pt>
                <c:pt idx="842">
                  <c:v>2.0099999904632568</c:v>
                </c:pt>
                <c:pt idx="843">
                  <c:v>2.0625</c:v>
                </c:pt>
                <c:pt idx="844">
                  <c:v>1.9340000152587891</c:v>
                </c:pt>
                <c:pt idx="845">
                  <c:v>1.7879999876022339</c:v>
                </c:pt>
                <c:pt idx="846">
                  <c:v>1.6360000371932983</c:v>
                </c:pt>
                <c:pt idx="847">
                  <c:v>1.5499999523162842</c:v>
                </c:pt>
                <c:pt idx="848">
                  <c:v>1.6260000467300415</c:v>
                </c:pt>
                <c:pt idx="849">
                  <c:v>1.6859999895095825</c:v>
                </c:pt>
                <c:pt idx="850">
                  <c:v>1.5379999876022339</c:v>
                </c:pt>
                <c:pt idx="851">
                  <c:v>1.2760000228881836</c:v>
                </c:pt>
                <c:pt idx="852">
                  <c:v>1.2374999523162842</c:v>
                </c:pt>
                <c:pt idx="853">
                  <c:v>1.5</c:v>
                </c:pt>
                <c:pt idx="854">
                  <c:v>1.5740000009536743</c:v>
                </c:pt>
                <c:pt idx="855">
                  <c:v>1.4539999961853027</c:v>
                </c:pt>
                <c:pt idx="856">
                  <c:v>1.5039999485015869</c:v>
                </c:pt>
                <c:pt idx="857">
                  <c:v>1.252500057220459</c:v>
                </c:pt>
                <c:pt idx="858">
                  <c:v>1.7280000448226929</c:v>
                </c:pt>
                <c:pt idx="859">
                  <c:v>2.4240000247955322</c:v>
                </c:pt>
                <c:pt idx="860">
                  <c:v>2.0680000782012939</c:v>
                </c:pt>
                <c:pt idx="861">
                  <c:v>2.0274999141693115</c:v>
                </c:pt>
                <c:pt idx="862">
                  <c:v>1.8259999752044678</c:v>
                </c:pt>
                <c:pt idx="863">
                  <c:v>1.7419999837875366</c:v>
                </c:pt>
                <c:pt idx="864">
                  <c:v>1.5199999809265137</c:v>
                </c:pt>
                <c:pt idx="865">
                  <c:v>1.5820000171661377</c:v>
                </c:pt>
                <c:pt idx="866">
                  <c:v>1.4939999580383301</c:v>
                </c:pt>
                <c:pt idx="867">
                  <c:v>1.7740000486373901</c:v>
                </c:pt>
                <c:pt idx="868">
                  <c:v>1.7829999923706055</c:v>
                </c:pt>
                <c:pt idx="869">
                  <c:v>1.5859999656677246</c:v>
                </c:pt>
                <c:pt idx="870">
                  <c:v>1.9325000047683716</c:v>
                </c:pt>
                <c:pt idx="871">
                  <c:v>1.9019999504089355</c:v>
                </c:pt>
                <c:pt idx="872">
                  <c:v>1.9299999475479126</c:v>
                </c:pt>
                <c:pt idx="873">
                  <c:v>1.7920000553131104</c:v>
                </c:pt>
                <c:pt idx="874">
                  <c:v>1.5425000190734863</c:v>
                </c:pt>
                <c:pt idx="875">
                  <c:v>1.7039999961853027</c:v>
                </c:pt>
                <c:pt idx="876">
                  <c:v>1.7220000028610229</c:v>
                </c:pt>
                <c:pt idx="877">
                  <c:v>1.534000039100647</c:v>
                </c:pt>
                <c:pt idx="878">
                  <c:v>1.6519999504089355</c:v>
                </c:pt>
                <c:pt idx="879">
                  <c:v>1.4559999704360962</c:v>
                </c:pt>
                <c:pt idx="880">
                  <c:v>1.440000057220459</c:v>
                </c:pt>
                <c:pt idx="881">
                  <c:v>1.4099999666213989</c:v>
                </c:pt>
                <c:pt idx="882">
                  <c:v>1.6080000400543213</c:v>
                </c:pt>
                <c:pt idx="883">
                  <c:v>1.3880000114440918</c:v>
                </c:pt>
                <c:pt idx="884">
                  <c:v>1.4960000514984131</c:v>
                </c:pt>
                <c:pt idx="885">
                  <c:v>1.3760000467300415</c:v>
                </c:pt>
                <c:pt idx="886">
                  <c:v>1.2799999713897705</c:v>
                </c:pt>
                <c:pt idx="887">
                  <c:v>1.2999999523162842</c:v>
                </c:pt>
                <c:pt idx="888">
                  <c:v>1.3040000200271606</c:v>
                </c:pt>
                <c:pt idx="889">
                  <c:v>1.4450000524520874</c:v>
                </c:pt>
                <c:pt idx="890">
                  <c:v>1.6119999885559082</c:v>
                </c:pt>
                <c:pt idx="891">
                  <c:v>1.6859999895095825</c:v>
                </c:pt>
                <c:pt idx="892">
                  <c:v>1.3799999952316284</c:v>
                </c:pt>
                <c:pt idx="893">
                  <c:v>1.5279999971389771</c:v>
                </c:pt>
                <c:pt idx="894">
                  <c:v>1.5275000333786011</c:v>
                </c:pt>
                <c:pt idx="895">
                  <c:v>1.3040000200271606</c:v>
                </c:pt>
                <c:pt idx="896">
                  <c:v>1.3200000524520874</c:v>
                </c:pt>
                <c:pt idx="897">
                  <c:v>1.3459999561309814</c:v>
                </c:pt>
                <c:pt idx="898">
                  <c:v>1.4459999799728394</c:v>
                </c:pt>
                <c:pt idx="899">
                  <c:v>1.2220000028610229</c:v>
                </c:pt>
                <c:pt idx="900">
                  <c:v>1.2079999446868896</c:v>
                </c:pt>
                <c:pt idx="901">
                  <c:v>1.3519999980926514</c:v>
                </c:pt>
                <c:pt idx="902">
                  <c:v>1.3799999952316284</c:v>
                </c:pt>
                <c:pt idx="903">
                  <c:v>1.6575000286102295</c:v>
                </c:pt>
                <c:pt idx="904">
                  <c:v>1.6039999723434448</c:v>
                </c:pt>
                <c:pt idx="905">
                  <c:v>1.4500000476837158</c:v>
                </c:pt>
                <c:pt idx="906">
                  <c:v>1.3899999856948853</c:v>
                </c:pt>
                <c:pt idx="907">
                  <c:v>1.5559999942779541</c:v>
                </c:pt>
                <c:pt idx="908">
                  <c:v>1.5974999666213989</c:v>
                </c:pt>
                <c:pt idx="909">
                  <c:v>1.531999945640564</c:v>
                </c:pt>
                <c:pt idx="910">
                  <c:v>1.4800000190734863</c:v>
                </c:pt>
                <c:pt idx="911">
                  <c:v>1.531999945640564</c:v>
                </c:pt>
                <c:pt idx="912">
                  <c:v>1.2239999771118164</c:v>
                </c:pt>
                <c:pt idx="913">
                  <c:v>1.2675000429153442</c:v>
                </c:pt>
                <c:pt idx="914">
                  <c:v>1.2450000047683716</c:v>
                </c:pt>
                <c:pt idx="915">
                  <c:v>1.284000039100647</c:v>
                </c:pt>
                <c:pt idx="916">
                  <c:v>1.3839999437332153</c:v>
                </c:pt>
                <c:pt idx="917">
                  <c:v>1.3240000009536743</c:v>
                </c:pt>
                <c:pt idx="918">
                  <c:v>1.6019999980926514</c:v>
                </c:pt>
                <c:pt idx="919">
                  <c:v>1.5829999446868896</c:v>
                </c:pt>
                <c:pt idx="920">
                  <c:v>1.5575000047683716</c:v>
                </c:pt>
                <c:pt idx="921">
                  <c:v>1.628000020980835</c:v>
                </c:pt>
                <c:pt idx="922">
                  <c:v>1.690000057220459</c:v>
                </c:pt>
                <c:pt idx="923">
                  <c:v>1.628000020980835</c:v>
                </c:pt>
                <c:pt idx="924">
                  <c:v>1.5520000457763672</c:v>
                </c:pt>
                <c:pt idx="925">
                  <c:v>1.5119999647140503</c:v>
                </c:pt>
                <c:pt idx="926">
                  <c:v>1.4780000448226929</c:v>
                </c:pt>
                <c:pt idx="927">
                  <c:v>1.4674999713897705</c:v>
                </c:pt>
                <c:pt idx="928">
                  <c:v>1.5779999494552612</c:v>
                </c:pt>
                <c:pt idx="929">
                  <c:v>1.593999981880188</c:v>
                </c:pt>
                <c:pt idx="930">
                  <c:v>1.6260000467300415</c:v>
                </c:pt>
                <c:pt idx="931">
                  <c:v>1.7350000143051147</c:v>
                </c:pt>
                <c:pt idx="932">
                  <c:v>1.8200000524520874</c:v>
                </c:pt>
                <c:pt idx="933">
                  <c:v>1.8660000562667847</c:v>
                </c:pt>
                <c:pt idx="934">
                  <c:v>1.8400000333786011</c:v>
                </c:pt>
                <c:pt idx="935">
                  <c:v>1.8519999980926514</c:v>
                </c:pt>
                <c:pt idx="936">
                  <c:v>1.940000057220459</c:v>
                </c:pt>
                <c:pt idx="937">
                  <c:v>1.9040000438690186</c:v>
                </c:pt>
                <c:pt idx="938">
                  <c:v>1.878000020980835</c:v>
                </c:pt>
                <c:pt idx="939">
                  <c:v>1.9040000438690186</c:v>
                </c:pt>
                <c:pt idx="940">
                  <c:v>1.871999979019165</c:v>
                </c:pt>
                <c:pt idx="941">
                  <c:v>1.9099999666213989</c:v>
                </c:pt>
                <c:pt idx="942">
                  <c:v>1.9179999828338623</c:v>
                </c:pt>
                <c:pt idx="943">
                  <c:v>1.781999945640564</c:v>
                </c:pt>
                <c:pt idx="944">
                  <c:v>1.8539999723434448</c:v>
                </c:pt>
                <c:pt idx="945">
                  <c:v>1.9340000152587891</c:v>
                </c:pt>
                <c:pt idx="946">
                  <c:v>1.9550000429153442</c:v>
                </c:pt>
                <c:pt idx="947">
                  <c:v>1.8140000104904175</c:v>
                </c:pt>
                <c:pt idx="948">
                  <c:v>1.7999999523162842</c:v>
                </c:pt>
                <c:pt idx="949">
                  <c:v>1.8359999656677246</c:v>
                </c:pt>
                <c:pt idx="950">
                  <c:v>1.8559999465942383</c:v>
                </c:pt>
                <c:pt idx="951">
                  <c:v>1.9220000505447388</c:v>
                </c:pt>
                <c:pt idx="952">
                  <c:v>1.9099999666213989</c:v>
                </c:pt>
                <c:pt idx="953">
                  <c:v>1.9800000190734863</c:v>
                </c:pt>
                <c:pt idx="954">
                  <c:v>1.9720000028610229</c:v>
                </c:pt>
                <c:pt idx="955">
                  <c:v>2.002500057220459</c:v>
                </c:pt>
                <c:pt idx="956">
                  <c:v>1.9179999828338623</c:v>
                </c:pt>
                <c:pt idx="957">
                  <c:v>1.878000020980835</c:v>
                </c:pt>
                <c:pt idx="958">
                  <c:v>1.8539999723434448</c:v>
                </c:pt>
                <c:pt idx="959">
                  <c:v>1.9179999828338623</c:v>
                </c:pt>
                <c:pt idx="960">
                  <c:v>1.9474999904632568</c:v>
                </c:pt>
                <c:pt idx="961">
                  <c:v>1.9340000152587891</c:v>
                </c:pt>
                <c:pt idx="962">
                  <c:v>1.9259999990463257</c:v>
                </c:pt>
                <c:pt idx="963">
                  <c:v>1.9040000438690186</c:v>
                </c:pt>
                <c:pt idx="964">
                  <c:v>1.871999979019165</c:v>
                </c:pt>
                <c:pt idx="965">
                  <c:v>1.8639999628067017</c:v>
                </c:pt>
                <c:pt idx="966">
                  <c:v>1.9099999666213989</c:v>
                </c:pt>
                <c:pt idx="967">
                  <c:v>1.8919999599456787</c:v>
                </c:pt>
                <c:pt idx="968">
                  <c:v>1.9220000505447388</c:v>
                </c:pt>
                <c:pt idx="969">
                  <c:v>1.9340000152587891</c:v>
                </c:pt>
                <c:pt idx="970">
                  <c:v>1.9079999923706055</c:v>
                </c:pt>
                <c:pt idx="971">
                  <c:v>1.8474999666213989</c:v>
                </c:pt>
                <c:pt idx="972">
                  <c:v>1.8550000190734863</c:v>
                </c:pt>
                <c:pt idx="973">
                  <c:v>1.7580000162124634</c:v>
                </c:pt>
                <c:pt idx="974">
                  <c:v>1.6575000286102295</c:v>
                </c:pt>
                <c:pt idx="975">
                  <c:v>1.6859999895095825</c:v>
                </c:pt>
                <c:pt idx="976">
                  <c:v>1.6979999542236328</c:v>
                </c:pt>
                <c:pt idx="977">
                  <c:v>1.7259999513626099</c:v>
                </c:pt>
                <c:pt idx="978">
                  <c:v>1.7079999446868896</c:v>
                </c:pt>
                <c:pt idx="979">
                  <c:v>1.7324999570846558</c:v>
                </c:pt>
                <c:pt idx="980">
                  <c:v>1.7280000448226929</c:v>
                </c:pt>
                <c:pt idx="981">
                  <c:v>1.6820000410079956</c:v>
                </c:pt>
                <c:pt idx="982">
                  <c:v>1.687999963760376</c:v>
                </c:pt>
                <c:pt idx="983">
                  <c:v>1.7139999866485596</c:v>
                </c:pt>
                <c:pt idx="984">
                  <c:v>1.6619999408721924</c:v>
                </c:pt>
                <c:pt idx="985">
                  <c:v>1.6679999828338623</c:v>
                </c:pt>
                <c:pt idx="986">
                  <c:v>1.6349999904632568</c:v>
                </c:pt>
                <c:pt idx="987">
                  <c:v>1.5839999914169312</c:v>
                </c:pt>
                <c:pt idx="988">
                  <c:v>1.5360000133514404</c:v>
                </c:pt>
                <c:pt idx="989">
                  <c:v>1.6519999504089355</c:v>
                </c:pt>
                <c:pt idx="990">
                  <c:v>1.7300000190734863</c:v>
                </c:pt>
                <c:pt idx="991">
                  <c:v>1.6940000057220459</c:v>
                </c:pt>
                <c:pt idx="992">
                  <c:v>1.6660000085830688</c:v>
                </c:pt>
                <c:pt idx="993">
                  <c:v>1.7100000381469727</c:v>
                </c:pt>
                <c:pt idx="994">
                  <c:v>1.6419999599456787</c:v>
                </c:pt>
                <c:pt idx="995">
                  <c:v>1.6799999475479126</c:v>
                </c:pt>
                <c:pt idx="996">
                  <c:v>1.6419999599456787</c:v>
                </c:pt>
                <c:pt idx="997">
                  <c:v>1.6380000114440918</c:v>
                </c:pt>
                <c:pt idx="998">
                  <c:v>1.6200000047683716</c:v>
                </c:pt>
                <c:pt idx="999">
                  <c:v>1.5779999494552612</c:v>
                </c:pt>
                <c:pt idx="1000">
                  <c:v>1.5160000324249268</c:v>
                </c:pt>
                <c:pt idx="1001">
                  <c:v>1.4980000257492065</c:v>
                </c:pt>
                <c:pt idx="1002">
                  <c:v>1.4739999771118164</c:v>
                </c:pt>
                <c:pt idx="1003">
                  <c:v>1.3600000143051147</c:v>
                </c:pt>
                <c:pt idx="1004">
                  <c:v>1.3359999656677246</c:v>
                </c:pt>
                <c:pt idx="1005">
                  <c:v>1.3680000305175781</c:v>
                </c:pt>
                <c:pt idx="1006">
                  <c:v>1.3600000143051147</c:v>
                </c:pt>
                <c:pt idx="1007">
                  <c:v>1.3374999761581421</c:v>
                </c:pt>
                <c:pt idx="1008">
                  <c:v>1.2920000553131104</c:v>
                </c:pt>
                <c:pt idx="1009">
                  <c:v>1.2439999580383301</c:v>
                </c:pt>
                <c:pt idx="1010">
                  <c:v>1.2619999647140503</c:v>
                </c:pt>
                <c:pt idx="1011">
                  <c:v>1.3940000534057617</c:v>
                </c:pt>
                <c:pt idx="1012">
                  <c:v>1.3500000238418579</c:v>
                </c:pt>
                <c:pt idx="1013">
                  <c:v>1.5039999485015869</c:v>
                </c:pt>
                <c:pt idx="1014">
                  <c:v>1.531999945640564</c:v>
                </c:pt>
                <c:pt idx="1015">
                  <c:v>1.4919999837875366</c:v>
                </c:pt>
                <c:pt idx="1016">
                  <c:v>1.5579999685287476</c:v>
                </c:pt>
                <c:pt idx="1017">
                  <c:v>1.6699999570846558</c:v>
                </c:pt>
                <c:pt idx="1018">
                  <c:v>1.627500057220459</c:v>
                </c:pt>
                <c:pt idx="1019">
                  <c:v>1.6139999628067017</c:v>
                </c:pt>
                <c:pt idx="1020">
                  <c:v>1.6519999504089355</c:v>
                </c:pt>
                <c:pt idx="1021">
                  <c:v>1.5880000591278076</c:v>
                </c:pt>
                <c:pt idx="1022">
                  <c:v>1.6059999465942383</c:v>
                </c:pt>
                <c:pt idx="1023">
                  <c:v>1.5440000295639038</c:v>
                </c:pt>
                <c:pt idx="1024">
                  <c:v>1.5475000143051147</c:v>
                </c:pt>
                <c:pt idx="1025">
                  <c:v>1.4299999475479126</c:v>
                </c:pt>
                <c:pt idx="1026">
                  <c:v>1.6150000095367432</c:v>
                </c:pt>
                <c:pt idx="1027">
                  <c:v>1.5640000104904175</c:v>
                </c:pt>
                <c:pt idx="1028">
                  <c:v>1.5759999752044678</c:v>
                </c:pt>
                <c:pt idx="1029">
                  <c:v>1.5579999685287476</c:v>
                </c:pt>
                <c:pt idx="1030">
                  <c:v>1.4650000333786011</c:v>
                </c:pt>
                <c:pt idx="1031">
                  <c:v>1.4220000505447388</c:v>
                </c:pt>
                <c:pt idx="1032">
                  <c:v>1.3600000143051147</c:v>
                </c:pt>
                <c:pt idx="1033">
                  <c:v>1.3999999761581421</c:v>
                </c:pt>
                <c:pt idx="1034">
                  <c:v>1.4240000247955322</c:v>
                </c:pt>
                <c:pt idx="1035">
                  <c:v>1.4160000085830688</c:v>
                </c:pt>
                <c:pt idx="1036">
                  <c:v>1.4375</c:v>
                </c:pt>
                <c:pt idx="1037">
                  <c:v>1.4800000190734863</c:v>
                </c:pt>
                <c:pt idx="1038">
                  <c:v>1.4500000476837158</c:v>
                </c:pt>
                <c:pt idx="1039">
                  <c:v>1.4320000410079956</c:v>
                </c:pt>
                <c:pt idx="1040">
                  <c:v>1.4539999961853027</c:v>
                </c:pt>
                <c:pt idx="1041">
                  <c:v>1.4520000219345093</c:v>
                </c:pt>
                <c:pt idx="1042">
                  <c:v>1.4079999923706055</c:v>
                </c:pt>
                <c:pt idx="1043">
                  <c:v>1.3860000371932983</c:v>
                </c:pt>
                <c:pt idx="1044">
                  <c:v>1.3899999856948853</c:v>
                </c:pt>
                <c:pt idx="1045">
                  <c:v>1.378000020980835</c:v>
                </c:pt>
                <c:pt idx="1046">
                  <c:v>1.2519999742507935</c:v>
                </c:pt>
                <c:pt idx="1047">
                  <c:v>1.343999981880188</c:v>
                </c:pt>
                <c:pt idx="1048">
                  <c:v>1.3300000429153442</c:v>
                </c:pt>
                <c:pt idx="1049">
                  <c:v>1.3739999532699585</c:v>
                </c:pt>
                <c:pt idx="1050">
                  <c:v>1.3174999952316284</c:v>
                </c:pt>
                <c:pt idx="1051">
                  <c:v>1.3339999914169312</c:v>
                </c:pt>
                <c:pt idx="1052">
                  <c:v>1.2519999742507935</c:v>
                </c:pt>
                <c:pt idx="1053">
                  <c:v>1.2699999809265137</c:v>
                </c:pt>
                <c:pt idx="1054">
                  <c:v>1.2979999780654907</c:v>
                </c:pt>
                <c:pt idx="1055">
                  <c:v>1.3079999685287476</c:v>
                </c:pt>
                <c:pt idx="1056">
                  <c:v>1.3420000076293945</c:v>
                </c:pt>
                <c:pt idx="1057">
                  <c:v>1.3339999914169312</c:v>
                </c:pt>
                <c:pt idx="1058">
                  <c:v>1.3324999809265137</c:v>
                </c:pt>
                <c:pt idx="1059">
                  <c:v>1.3519999980926514</c:v>
                </c:pt>
                <c:pt idx="1060">
                  <c:v>1.3339999914169312</c:v>
                </c:pt>
                <c:pt idx="1061">
                  <c:v>1.3559999465942383</c:v>
                </c:pt>
                <c:pt idx="1062">
                  <c:v>1.3880000114440918</c:v>
                </c:pt>
                <c:pt idx="1063">
                  <c:v>1.4340000152587891</c:v>
                </c:pt>
                <c:pt idx="1064">
                  <c:v>1.3174999952316284</c:v>
                </c:pt>
                <c:pt idx="1065">
                  <c:v>1.2979999780654907</c:v>
                </c:pt>
                <c:pt idx="1066">
                  <c:v>1.2419999837875366</c:v>
                </c:pt>
                <c:pt idx="1067">
                  <c:v>1.2920000553131104</c:v>
                </c:pt>
                <c:pt idx="1068">
                  <c:v>1.2825000286102295</c:v>
                </c:pt>
                <c:pt idx="1069">
                  <c:v>1.3320000171661377</c:v>
                </c:pt>
                <c:pt idx="1070">
                  <c:v>1.2239999771118164</c:v>
                </c:pt>
                <c:pt idx="1071">
                  <c:v>1.315000057220459</c:v>
                </c:pt>
                <c:pt idx="1072">
                  <c:v>1.3919999599456787</c:v>
                </c:pt>
                <c:pt idx="1073">
                  <c:v>1.3200000524520874</c:v>
                </c:pt>
                <c:pt idx="1074">
                  <c:v>1.4240000247955322</c:v>
                </c:pt>
                <c:pt idx="1075">
                  <c:v>1.5460000038146973</c:v>
                </c:pt>
                <c:pt idx="1076">
                  <c:v>1.4375</c:v>
                </c:pt>
                <c:pt idx="1077">
                  <c:v>1.3580000400543213</c:v>
                </c:pt>
                <c:pt idx="1078">
                  <c:v>1.375</c:v>
                </c:pt>
                <c:pt idx="1079">
                  <c:v>1.371999979019165</c:v>
                </c:pt>
                <c:pt idx="1080">
                  <c:v>1.3760000467300415</c:v>
                </c:pt>
                <c:pt idx="1081">
                  <c:v>1.4600000381469727</c:v>
                </c:pt>
                <c:pt idx="1082">
                  <c:v>1.3350000381469727</c:v>
                </c:pt>
                <c:pt idx="1083">
                  <c:v>1.3819999694824219</c:v>
                </c:pt>
                <c:pt idx="1084">
                  <c:v>1.4780000448226929</c:v>
                </c:pt>
                <c:pt idx="1085">
                  <c:v>1.3960000276565552</c:v>
                </c:pt>
                <c:pt idx="1086">
                  <c:v>1.25</c:v>
                </c:pt>
                <c:pt idx="1087">
                  <c:v>1.4340000152587891</c:v>
                </c:pt>
                <c:pt idx="1088">
                  <c:v>1.4359999895095825</c:v>
                </c:pt>
                <c:pt idx="1089">
                  <c:v>1.5260000228881836</c:v>
                </c:pt>
                <c:pt idx="1090">
                  <c:v>1.4720000028610229</c:v>
                </c:pt>
                <c:pt idx="1091">
                  <c:v>1.2625000476837158</c:v>
                </c:pt>
                <c:pt idx="1092">
                  <c:v>1.2740000486373901</c:v>
                </c:pt>
                <c:pt idx="1093">
                  <c:v>1.2580000162124634</c:v>
                </c:pt>
                <c:pt idx="1094">
                  <c:v>1.3259999752044678</c:v>
                </c:pt>
                <c:pt idx="1095">
                  <c:v>1.3519999980926514</c:v>
                </c:pt>
                <c:pt idx="1096">
                  <c:v>1.1675000190734863</c:v>
                </c:pt>
                <c:pt idx="1097">
                  <c:v>1.2259999513626099</c:v>
                </c:pt>
                <c:pt idx="1098">
                  <c:v>1.2640000581741333</c:v>
                </c:pt>
                <c:pt idx="1099">
                  <c:v>1.2419999837875366</c:v>
                </c:pt>
                <c:pt idx="1100">
                  <c:v>1.25</c:v>
                </c:pt>
                <c:pt idx="1101">
                  <c:v>1.2799999713897705</c:v>
                </c:pt>
                <c:pt idx="1102">
                  <c:v>1.3400000333786011</c:v>
                </c:pt>
                <c:pt idx="1103">
                  <c:v>1.1920000314712524</c:v>
                </c:pt>
                <c:pt idx="1104">
                  <c:v>1.1979999542236328</c:v>
                </c:pt>
                <c:pt idx="1105">
                  <c:v>1.3559999465942383</c:v>
                </c:pt>
                <c:pt idx="1106">
                  <c:v>1.371999979019165</c:v>
                </c:pt>
                <c:pt idx="1107">
                  <c:v>1.4839999675750732</c:v>
                </c:pt>
                <c:pt idx="1108">
                  <c:v>1.440000057220459</c:v>
                </c:pt>
                <c:pt idx="1109">
                  <c:v>1.2960000038146973</c:v>
                </c:pt>
                <c:pt idx="1110">
                  <c:v>1.3839999437332153</c:v>
                </c:pt>
                <c:pt idx="1111">
                  <c:v>1.497499942779541</c:v>
                </c:pt>
                <c:pt idx="1112">
                  <c:v>1.4980000257492065</c:v>
                </c:pt>
                <c:pt idx="1113">
                  <c:v>1.4620000123977661</c:v>
                </c:pt>
                <c:pt idx="1114">
                  <c:v>1.5859999656677246</c:v>
                </c:pt>
                <c:pt idx="1115">
                  <c:v>1.6499999761581421</c:v>
                </c:pt>
                <c:pt idx="1116">
                  <c:v>1.5349999666213989</c:v>
                </c:pt>
                <c:pt idx="1117">
                  <c:v>1.4220000505447388</c:v>
                </c:pt>
                <c:pt idx="1118">
                  <c:v>1.4340000152587891</c:v>
                </c:pt>
                <c:pt idx="1119">
                  <c:v>1.406000018119812</c:v>
                </c:pt>
                <c:pt idx="1120">
                  <c:v>1.3619999885559082</c:v>
                </c:pt>
                <c:pt idx="1121">
                  <c:v>1.4774999618530273</c:v>
                </c:pt>
                <c:pt idx="1122">
                  <c:v>1.4980000257492065</c:v>
                </c:pt>
                <c:pt idx="1123">
                  <c:v>1.375</c:v>
                </c:pt>
                <c:pt idx="1124">
                  <c:v>1.5019999742507935</c:v>
                </c:pt>
                <c:pt idx="1125">
                  <c:v>1.4320000410079956</c:v>
                </c:pt>
                <c:pt idx="1126">
                  <c:v>1.4579999446868896</c:v>
                </c:pt>
                <c:pt idx="1127">
                  <c:v>1.4416667222976685</c:v>
                </c:pt>
                <c:pt idx="1128">
                  <c:v>1.3619999885559082</c:v>
                </c:pt>
                <c:pt idx="1129">
                  <c:v>1.440000057220459</c:v>
                </c:pt>
                <c:pt idx="1130">
                  <c:v>1.5060000419616699</c:v>
                </c:pt>
                <c:pt idx="1131">
                  <c:v>1.4459999799728394</c:v>
                </c:pt>
                <c:pt idx="1132">
                  <c:v>1.4259999990463257</c:v>
                </c:pt>
                <c:pt idx="1133">
                  <c:v>1.4650000333786011</c:v>
                </c:pt>
                <c:pt idx="1134">
                  <c:v>1.6100000143051147</c:v>
                </c:pt>
                <c:pt idx="1135">
                  <c:v>1.6039999723434448</c:v>
                </c:pt>
                <c:pt idx="1136">
                  <c:v>1.5219999551773071</c:v>
                </c:pt>
                <c:pt idx="1137">
                  <c:v>1.4119999408721924</c:v>
                </c:pt>
                <c:pt idx="1138">
                  <c:v>1.6200000047683716</c:v>
                </c:pt>
                <c:pt idx="1139">
                  <c:v>1.4479999542236328</c:v>
                </c:pt>
                <c:pt idx="1140">
                  <c:v>1.4479999542236328</c:v>
                </c:pt>
                <c:pt idx="1141">
                  <c:v>1.6625000238418579</c:v>
                </c:pt>
                <c:pt idx="1142">
                  <c:v>1.5820000171661377</c:v>
                </c:pt>
                <c:pt idx="1143">
                  <c:v>1.406000018119812</c:v>
                </c:pt>
                <c:pt idx="1144">
                  <c:v>1.4800000190734863</c:v>
                </c:pt>
                <c:pt idx="1145">
                  <c:v>1.4839999675750732</c:v>
                </c:pt>
                <c:pt idx="1146">
                  <c:v>1.3300000429153442</c:v>
                </c:pt>
                <c:pt idx="1147">
                  <c:v>1.3760000467300415</c:v>
                </c:pt>
                <c:pt idx="1148">
                  <c:v>1.4225000143051147</c:v>
                </c:pt>
                <c:pt idx="1149">
                  <c:v>1.3860000371932983</c:v>
                </c:pt>
                <c:pt idx="1150">
                  <c:v>1.5219999551773071</c:v>
                </c:pt>
                <c:pt idx="1151">
                  <c:v>1.4620000123977661</c:v>
                </c:pt>
                <c:pt idx="1152">
                  <c:v>1.534000039100647</c:v>
                </c:pt>
                <c:pt idx="1153">
                  <c:v>1.4450000524520874</c:v>
                </c:pt>
                <c:pt idx="1154">
                  <c:v>1.4440000057220459</c:v>
                </c:pt>
                <c:pt idx="1155">
                  <c:v>1.3799999952316284</c:v>
                </c:pt>
                <c:pt idx="1156">
                  <c:v>1.2979999780654907</c:v>
                </c:pt>
                <c:pt idx="1157">
                  <c:v>1.4019999504089355</c:v>
                </c:pt>
                <c:pt idx="1158">
                  <c:v>1.406000018119812</c:v>
                </c:pt>
                <c:pt idx="1159">
                  <c:v>1.4839999675750732</c:v>
                </c:pt>
                <c:pt idx="1160">
                  <c:v>1.5640000104904175</c:v>
                </c:pt>
                <c:pt idx="1161">
                  <c:v>1.5219999551773071</c:v>
                </c:pt>
                <c:pt idx="1162">
                  <c:v>1.6499999761581421</c:v>
                </c:pt>
                <c:pt idx="1163">
                  <c:v>1.4839999675750732</c:v>
                </c:pt>
                <c:pt idx="1164">
                  <c:v>1.531999945640564</c:v>
                </c:pt>
                <c:pt idx="1165">
                  <c:v>1.6000000238418579</c:v>
                </c:pt>
                <c:pt idx="1166">
                  <c:v>1.5479999780654907</c:v>
                </c:pt>
                <c:pt idx="1167">
                  <c:v>1.6124999523162842</c:v>
                </c:pt>
                <c:pt idx="1168">
                  <c:v>1.5420000553131104</c:v>
                </c:pt>
                <c:pt idx="1169">
                  <c:v>1.3059999942779541</c:v>
                </c:pt>
                <c:pt idx="1170">
                  <c:v>1.2680000066757202</c:v>
                </c:pt>
                <c:pt idx="1171">
                  <c:v>1.4075000286102295</c:v>
                </c:pt>
                <c:pt idx="1172">
                  <c:v>1.4440000057220459</c:v>
                </c:pt>
                <c:pt idx="1173">
                  <c:v>1.2324999570846558</c:v>
                </c:pt>
                <c:pt idx="1174">
                  <c:v>1.5099999904632568</c:v>
                </c:pt>
                <c:pt idx="1175">
                  <c:v>1.5260000228881836</c:v>
                </c:pt>
                <c:pt idx="1176">
                  <c:v>1.3400000333786011</c:v>
                </c:pt>
                <c:pt idx="1177">
                  <c:v>1.3799999952316284</c:v>
                </c:pt>
                <c:pt idx="1178">
                  <c:v>1.3839999437332153</c:v>
                </c:pt>
                <c:pt idx="1179">
                  <c:v>1.3819999694824219</c:v>
                </c:pt>
                <c:pt idx="1180">
                  <c:v>1.3040000200271606</c:v>
                </c:pt>
                <c:pt idx="1181">
                  <c:v>1.315000057220459</c:v>
                </c:pt>
                <c:pt idx="1182">
                  <c:v>1.2300000190734863</c:v>
                </c:pt>
                <c:pt idx="1183">
                  <c:v>1.1720000505447388</c:v>
                </c:pt>
                <c:pt idx="1184">
                  <c:v>1.2740000486373901</c:v>
                </c:pt>
                <c:pt idx="1185">
                  <c:v>1.1579999923706055</c:v>
                </c:pt>
                <c:pt idx="1186">
                  <c:v>1.1675000190734863</c:v>
                </c:pt>
                <c:pt idx="1187">
                  <c:v>1.218000054359436</c:v>
                </c:pt>
                <c:pt idx="1188">
                  <c:v>1.2259999513626099</c:v>
                </c:pt>
                <c:pt idx="1189">
                  <c:v>1.3079999685287476</c:v>
                </c:pt>
                <c:pt idx="1190">
                  <c:v>1.2760000228881836</c:v>
                </c:pt>
                <c:pt idx="1191">
                  <c:v>1.3174999952316284</c:v>
                </c:pt>
                <c:pt idx="1192">
                  <c:v>1.4980000257492065</c:v>
                </c:pt>
                <c:pt idx="1193">
                  <c:v>1.3279999494552612</c:v>
                </c:pt>
                <c:pt idx="1194">
                  <c:v>1.4639999866485596</c:v>
                </c:pt>
                <c:pt idx="1195">
                  <c:v>1.3650000095367432</c:v>
                </c:pt>
                <c:pt idx="1196">
                  <c:v>1.3660000562667847</c:v>
                </c:pt>
                <c:pt idx="1197">
                  <c:v>1.3960000276565552</c:v>
                </c:pt>
                <c:pt idx="1198">
                  <c:v>1.5039999485015869</c:v>
                </c:pt>
                <c:pt idx="1199">
                  <c:v>1.3880000114440918</c:v>
                </c:pt>
                <c:pt idx="1200">
                  <c:v>1.4650000333786011</c:v>
                </c:pt>
                <c:pt idx="1201">
                  <c:v>1.284000039100647</c:v>
                </c:pt>
                <c:pt idx="1202">
                  <c:v>1.2539999485015869</c:v>
                </c:pt>
                <c:pt idx="1203">
                  <c:v>1.2940000295639038</c:v>
                </c:pt>
                <c:pt idx="1204">
                  <c:v>1.2979999780654907</c:v>
                </c:pt>
                <c:pt idx="1205">
                  <c:v>1.3424999713897705</c:v>
                </c:pt>
                <c:pt idx="1206">
                  <c:v>1.3580000400543213</c:v>
                </c:pt>
                <c:pt idx="1207">
                  <c:v>1.2979999780654907</c:v>
                </c:pt>
                <c:pt idx="1208">
                  <c:v>1.309999942779541</c:v>
                </c:pt>
                <c:pt idx="1209">
                  <c:v>1.2339999675750732</c:v>
                </c:pt>
                <c:pt idx="1210">
                  <c:v>1.2619999647140503</c:v>
                </c:pt>
                <c:pt idx="1211">
                  <c:v>1.3020000457763672</c:v>
                </c:pt>
                <c:pt idx="1212">
                  <c:v>1.2920000553131104</c:v>
                </c:pt>
                <c:pt idx="1213">
                  <c:v>1.2740000486373901</c:v>
                </c:pt>
                <c:pt idx="1214">
                  <c:v>1.184999942779541</c:v>
                </c:pt>
                <c:pt idx="1215">
                  <c:v>1.2239999771118164</c:v>
                </c:pt>
                <c:pt idx="1216">
                  <c:v>1.187999963760376</c:v>
                </c:pt>
                <c:pt idx="1217">
                  <c:v>1.218000054359436</c:v>
                </c:pt>
                <c:pt idx="1218">
                  <c:v>1.1679999828338623</c:v>
                </c:pt>
                <c:pt idx="1219">
                  <c:v>1.2825000286102295</c:v>
                </c:pt>
                <c:pt idx="1220">
                  <c:v>1.1399999856948853</c:v>
                </c:pt>
                <c:pt idx="1221">
                  <c:v>1.1660000085830688</c:v>
                </c:pt>
                <c:pt idx="1222">
                  <c:v>1.1139999628067017</c:v>
                </c:pt>
                <c:pt idx="1223">
                  <c:v>1.1950000524520874</c:v>
                </c:pt>
                <c:pt idx="1224">
                  <c:v>1.215999960899353</c:v>
                </c:pt>
                <c:pt idx="1225">
                  <c:v>1.3400000333786011</c:v>
                </c:pt>
                <c:pt idx="1226">
                  <c:v>1.3359999656677246</c:v>
                </c:pt>
                <c:pt idx="1227">
                  <c:v>1.3600000143051147</c:v>
                </c:pt>
                <c:pt idx="1228">
                  <c:v>1.4340000152587891</c:v>
                </c:pt>
                <c:pt idx="1229">
                  <c:v>1.3580000400543213</c:v>
                </c:pt>
                <c:pt idx="1230">
                  <c:v>1.375</c:v>
                </c:pt>
                <c:pt idx="1231">
                  <c:v>1.3574999570846558</c:v>
                </c:pt>
                <c:pt idx="1232">
                  <c:v>1.3880000114440918</c:v>
                </c:pt>
                <c:pt idx="1233">
                  <c:v>1.3075000047683716</c:v>
                </c:pt>
                <c:pt idx="1234">
                  <c:v>1.3480000495910645</c:v>
                </c:pt>
                <c:pt idx="1235">
                  <c:v>1.3240000009536743</c:v>
                </c:pt>
                <c:pt idx="1236">
                  <c:v>1.2439999580383301</c:v>
                </c:pt>
                <c:pt idx="1237">
                  <c:v>1.3600000143051147</c:v>
                </c:pt>
                <c:pt idx="1238">
                  <c:v>1.3674999475479126</c:v>
                </c:pt>
                <c:pt idx="1239">
                  <c:v>1.2599999904632568</c:v>
                </c:pt>
                <c:pt idx="1240">
                  <c:v>1.2719999551773071</c:v>
                </c:pt>
                <c:pt idx="1241">
                  <c:v>1.2719999551773071</c:v>
                </c:pt>
                <c:pt idx="1242">
                  <c:v>1.2419999837875366</c:v>
                </c:pt>
                <c:pt idx="1243">
                  <c:v>1.2300000190734863</c:v>
                </c:pt>
                <c:pt idx="1244">
                  <c:v>1.2940000295639038</c:v>
                </c:pt>
                <c:pt idx="1245">
                  <c:v>1.2949999570846558</c:v>
                </c:pt>
                <c:pt idx="1246">
                  <c:v>1.2059999704360962</c:v>
                </c:pt>
                <c:pt idx="1247">
                  <c:v>1.2319999933242798</c:v>
                </c:pt>
                <c:pt idx="1248">
                  <c:v>1.343999981880188</c:v>
                </c:pt>
                <c:pt idx="1249">
                  <c:v>1.2059999704360962</c:v>
                </c:pt>
                <c:pt idx="1250">
                  <c:v>1.2419999837875366</c:v>
                </c:pt>
                <c:pt idx="1251">
                  <c:v>1.3639999628067017</c:v>
                </c:pt>
                <c:pt idx="1252">
                  <c:v>1.4850000143051147</c:v>
                </c:pt>
                <c:pt idx="1253">
                  <c:v>1.3140000104904175</c:v>
                </c:pt>
                <c:pt idx="1254">
                  <c:v>1.3400000333786011</c:v>
                </c:pt>
                <c:pt idx="1255">
                  <c:v>1.4259999990463257</c:v>
                </c:pt>
                <c:pt idx="1256">
                  <c:v>1.3600000143051147</c:v>
                </c:pt>
                <c:pt idx="1257">
                  <c:v>1.5075000524520874</c:v>
                </c:pt>
                <c:pt idx="1258">
                  <c:v>1.3159999847412109</c:v>
                </c:pt>
                <c:pt idx="1259">
                  <c:v>1.2280000448226929</c:v>
                </c:pt>
                <c:pt idx="1260">
                  <c:v>1.3320000171661377</c:v>
                </c:pt>
                <c:pt idx="1261">
                  <c:v>1.3359999656677246</c:v>
                </c:pt>
                <c:pt idx="1262">
                  <c:v>1.2960000038146973</c:v>
                </c:pt>
                <c:pt idx="1263">
                  <c:v>1.371999979019165</c:v>
                </c:pt>
                <c:pt idx="1264">
                  <c:v>1.3619999885559082</c:v>
                </c:pt>
                <c:pt idx="1265">
                  <c:v>1.4539999961853027</c:v>
                </c:pt>
                <c:pt idx="1266">
                  <c:v>1.4299999475479126</c:v>
                </c:pt>
                <c:pt idx="1267">
                  <c:v>1.4459999799728394</c:v>
                </c:pt>
                <c:pt idx="1268">
                  <c:v>1.3960000276565552</c:v>
                </c:pt>
                <c:pt idx="1269">
                  <c:v>1.3619999885559082</c:v>
                </c:pt>
                <c:pt idx="1270">
                  <c:v>1.465999960899353</c:v>
                </c:pt>
                <c:pt idx="1271">
                  <c:v>1.4500000476837158</c:v>
                </c:pt>
                <c:pt idx="1272">
                  <c:v>1.3899999856948853</c:v>
                </c:pt>
                <c:pt idx="1273">
                  <c:v>1.4099999666213989</c:v>
                </c:pt>
                <c:pt idx="1274">
                  <c:v>1.4579999446868896</c:v>
                </c:pt>
                <c:pt idx="1275">
                  <c:v>1.4019999504089355</c:v>
                </c:pt>
                <c:pt idx="1276">
                  <c:v>1.3899999856948853</c:v>
                </c:pt>
                <c:pt idx="1277">
                  <c:v>1.4275000095367432</c:v>
                </c:pt>
                <c:pt idx="1278">
                  <c:v>1.5140000581741333</c:v>
                </c:pt>
                <c:pt idx="1279">
                  <c:v>1.5</c:v>
                </c:pt>
                <c:pt idx="1280">
                  <c:v>1.4179999828338623</c:v>
                </c:pt>
                <c:pt idx="1281">
                  <c:v>1.4500000476837158</c:v>
                </c:pt>
                <c:pt idx="1282">
                  <c:v>1.4700000286102295</c:v>
                </c:pt>
                <c:pt idx="1283">
                  <c:v>1.3899999856948853</c:v>
                </c:pt>
                <c:pt idx="1284">
                  <c:v>1.3380000591278076</c:v>
                </c:pt>
                <c:pt idx="1285">
                  <c:v>1.4424999952316284</c:v>
                </c:pt>
                <c:pt idx="1286">
                  <c:v>1.3519999980926514</c:v>
                </c:pt>
                <c:pt idx="1287">
                  <c:v>1.378000020980835</c:v>
                </c:pt>
                <c:pt idx="1288">
                  <c:v>1.3480000495910645</c:v>
                </c:pt>
                <c:pt idx="1289">
                  <c:v>1.2860000133514404</c:v>
                </c:pt>
                <c:pt idx="1290">
                  <c:v>1.3500000238418579</c:v>
                </c:pt>
                <c:pt idx="1291">
                  <c:v>1.3500000238418579</c:v>
                </c:pt>
                <c:pt idx="1292">
                  <c:v>1.2979999780654907</c:v>
                </c:pt>
                <c:pt idx="1293">
                  <c:v>1.4579999446868896</c:v>
                </c:pt>
                <c:pt idx="1294">
                  <c:v>1.4539999961853027</c:v>
                </c:pt>
                <c:pt idx="1295">
                  <c:v>1.3700000047683716</c:v>
                </c:pt>
                <c:pt idx="1296">
                  <c:v>1.4340000152587891</c:v>
                </c:pt>
                <c:pt idx="1297">
                  <c:v>1.4459999799728394</c:v>
                </c:pt>
                <c:pt idx="1298">
                  <c:v>1.4340000152587891</c:v>
                </c:pt>
                <c:pt idx="1299">
                  <c:v>1.3860000371932983</c:v>
                </c:pt>
                <c:pt idx="1300">
                  <c:v>1.2539999485015869</c:v>
                </c:pt>
                <c:pt idx="1301">
                  <c:v>1.4199999570846558</c:v>
                </c:pt>
                <c:pt idx="1302">
                  <c:v>1.4040000438690186</c:v>
                </c:pt>
                <c:pt idx="1303">
                  <c:v>1.3639999628067017</c:v>
                </c:pt>
                <c:pt idx="1304">
                  <c:v>1.2625000476837158</c:v>
                </c:pt>
                <c:pt idx="1305">
                  <c:v>1.4520000219345093</c:v>
                </c:pt>
                <c:pt idx="1306">
                  <c:v>1.3999999761581421</c:v>
                </c:pt>
                <c:pt idx="1307">
                  <c:v>1.3539999723434448</c:v>
                </c:pt>
                <c:pt idx="1308">
                  <c:v>1.4259999990463257</c:v>
                </c:pt>
                <c:pt idx="1309">
                  <c:v>1.2949999570846558</c:v>
                </c:pt>
                <c:pt idx="1310">
                  <c:v>1.4700000286102295</c:v>
                </c:pt>
                <c:pt idx="1311">
                  <c:v>1.4179999828338623</c:v>
                </c:pt>
                <c:pt idx="1312">
                  <c:v>1.343999981880188</c:v>
                </c:pt>
                <c:pt idx="1313">
                  <c:v>1.4739999771118164</c:v>
                </c:pt>
                <c:pt idx="1314">
                  <c:v>1.343999981880188</c:v>
                </c:pt>
                <c:pt idx="1315">
                  <c:v>1.3159999847412109</c:v>
                </c:pt>
                <c:pt idx="1316">
                  <c:v>1.3040000200271606</c:v>
                </c:pt>
                <c:pt idx="1317">
                  <c:v>1.2519999742507935</c:v>
                </c:pt>
                <c:pt idx="1318">
                  <c:v>1.3949999809265137</c:v>
                </c:pt>
                <c:pt idx="1319">
                  <c:v>1.3999999761581421</c:v>
                </c:pt>
                <c:pt idx="1320">
                  <c:v>1.3220000267028809</c:v>
                </c:pt>
                <c:pt idx="1321">
                  <c:v>1.4299999475479126</c:v>
                </c:pt>
                <c:pt idx="1322">
                  <c:v>1.4459999799728394</c:v>
                </c:pt>
                <c:pt idx="1323">
                  <c:v>1.3059999942779541</c:v>
                </c:pt>
                <c:pt idx="1324">
                  <c:v>1.3450000286102295</c:v>
                </c:pt>
                <c:pt idx="1325">
                  <c:v>1.309999942779541</c:v>
                </c:pt>
                <c:pt idx="1326">
                  <c:v>1.3580000400543213</c:v>
                </c:pt>
                <c:pt idx="1327">
                  <c:v>1.371999979019165</c:v>
                </c:pt>
                <c:pt idx="1328">
                  <c:v>1.4075000286102295</c:v>
                </c:pt>
                <c:pt idx="1329">
                  <c:v>1.3680000305175781</c:v>
                </c:pt>
                <c:pt idx="1330">
                  <c:v>1.4049999713897705</c:v>
                </c:pt>
                <c:pt idx="1331">
                  <c:v>1.2940000295639038</c:v>
                </c:pt>
                <c:pt idx="1332">
                  <c:v>1.2599999904632568</c:v>
                </c:pt>
                <c:pt idx="1333">
                  <c:v>1.343999981880188</c:v>
                </c:pt>
                <c:pt idx="1334">
                  <c:v>1.2916666269302368</c:v>
                </c:pt>
                <c:pt idx="1335">
                  <c:v>1.127500057220459</c:v>
                </c:pt>
                <c:pt idx="1336">
                  <c:v>1.2680000066757202</c:v>
                </c:pt>
                <c:pt idx="1337">
                  <c:v>1.3250000476837158</c:v>
                </c:pt>
                <c:pt idx="1338">
                  <c:v>1.2239999771118164</c:v>
                </c:pt>
                <c:pt idx="1339">
                  <c:v>1.3420000076293945</c:v>
                </c:pt>
                <c:pt idx="1340">
                  <c:v>1.2899999618530273</c:v>
                </c:pt>
                <c:pt idx="1341">
                  <c:v>1.3324999809265137</c:v>
                </c:pt>
                <c:pt idx="1342">
                  <c:v>1.1940000057220459</c:v>
                </c:pt>
                <c:pt idx="1343">
                  <c:v>1.0740000009536743</c:v>
                </c:pt>
                <c:pt idx="1344">
                  <c:v>1.2560000419616699</c:v>
                </c:pt>
                <c:pt idx="1345">
                  <c:v>1.1460000276565552</c:v>
                </c:pt>
                <c:pt idx="1346">
                  <c:v>1.2000000476837158</c:v>
                </c:pt>
                <c:pt idx="1347">
                  <c:v>1.0900000333786011</c:v>
                </c:pt>
                <c:pt idx="1348">
                  <c:v>1.2920000553131104</c:v>
                </c:pt>
                <c:pt idx="1349">
                  <c:v>1.218000054359436</c:v>
                </c:pt>
                <c:pt idx="1350">
                  <c:v>1.2979999780654907</c:v>
                </c:pt>
                <c:pt idx="1351">
                  <c:v>1.190000057220459</c:v>
                </c:pt>
                <c:pt idx="1352">
                  <c:v>1.3240000009536743</c:v>
                </c:pt>
                <c:pt idx="1353">
                  <c:v>1.2380000352859497</c:v>
                </c:pt>
                <c:pt idx="1354">
                  <c:v>1.218000054359436</c:v>
                </c:pt>
                <c:pt idx="1355">
                  <c:v>1.1625000238418579</c:v>
                </c:pt>
                <c:pt idx="1356">
                  <c:v>1.2380000352859497</c:v>
                </c:pt>
                <c:pt idx="1357">
                  <c:v>1.2760000228881836</c:v>
                </c:pt>
                <c:pt idx="1358">
                  <c:v>1.2599999904632568</c:v>
                </c:pt>
                <c:pt idx="1359">
                  <c:v>1.2120000123977661</c:v>
                </c:pt>
                <c:pt idx="1360">
                  <c:v>1.1059999465942383</c:v>
                </c:pt>
                <c:pt idx="1361">
                  <c:v>1.3025000095367432</c:v>
                </c:pt>
                <c:pt idx="1362">
                  <c:v>1.218000054359436</c:v>
                </c:pt>
                <c:pt idx="1363">
                  <c:v>1.2599999904632568</c:v>
                </c:pt>
                <c:pt idx="1364">
                  <c:v>1.2799999713897705</c:v>
                </c:pt>
                <c:pt idx="1365">
                  <c:v>1.2139999866485596</c:v>
                </c:pt>
                <c:pt idx="1366">
                  <c:v>1.1440000534057617</c:v>
                </c:pt>
                <c:pt idx="1367">
                  <c:v>1.2760000228881836</c:v>
                </c:pt>
                <c:pt idx="1368">
                  <c:v>1.121999979019165</c:v>
                </c:pt>
                <c:pt idx="1369">
                  <c:v>1.247499942779541</c:v>
                </c:pt>
                <c:pt idx="1370">
                  <c:v>1.190000057220459</c:v>
                </c:pt>
                <c:pt idx="1371">
                  <c:v>1.2419999837875366</c:v>
                </c:pt>
                <c:pt idx="1372">
                  <c:v>1.2879999876022339</c:v>
                </c:pt>
                <c:pt idx="1373">
                  <c:v>1.1859999895095825</c:v>
                </c:pt>
                <c:pt idx="1374">
                  <c:v>1.3179999589920044</c:v>
                </c:pt>
                <c:pt idx="1375">
                  <c:v>1.1625000238418579</c:v>
                </c:pt>
                <c:pt idx="1376">
                  <c:v>1.2100000381469727</c:v>
                </c:pt>
                <c:pt idx="1377">
                  <c:v>1.3380000591278076</c:v>
                </c:pt>
                <c:pt idx="1378">
                  <c:v>1.3200000524520874</c:v>
                </c:pt>
                <c:pt idx="1379">
                  <c:v>1.3250000476837158</c:v>
                </c:pt>
                <c:pt idx="1380">
                  <c:v>1.3660000562667847</c:v>
                </c:pt>
                <c:pt idx="1381">
                  <c:v>1.3420000076293945</c:v>
                </c:pt>
                <c:pt idx="1382">
                  <c:v>1.309999942779541</c:v>
                </c:pt>
                <c:pt idx="1383">
                  <c:v>1.25</c:v>
                </c:pt>
                <c:pt idx="1384">
                  <c:v>1.3680000305175781</c:v>
                </c:pt>
                <c:pt idx="1385">
                  <c:v>1.3220000267028809</c:v>
                </c:pt>
                <c:pt idx="1386">
                  <c:v>1.2259999513626099</c:v>
                </c:pt>
                <c:pt idx="1387">
                  <c:v>1.4724999666213989</c:v>
                </c:pt>
                <c:pt idx="1388">
                  <c:v>1.5119999647140503</c:v>
                </c:pt>
                <c:pt idx="1389">
                  <c:v>1.3574999570846558</c:v>
                </c:pt>
                <c:pt idx="1390">
                  <c:v>1.3339999914169312</c:v>
                </c:pt>
                <c:pt idx="1391">
                  <c:v>1.5579999685287476</c:v>
                </c:pt>
                <c:pt idx="1392">
                  <c:v>1.4179999828338623</c:v>
                </c:pt>
                <c:pt idx="1393">
                  <c:v>1.5750000476837158</c:v>
                </c:pt>
                <c:pt idx="1394">
                  <c:v>1.3999999761581421</c:v>
                </c:pt>
                <c:pt idx="1395">
                  <c:v>1.3860000371932983</c:v>
                </c:pt>
                <c:pt idx="1396">
                  <c:v>1.4939999580383301</c:v>
                </c:pt>
                <c:pt idx="1397">
                  <c:v>1.5959999561309814</c:v>
                </c:pt>
                <c:pt idx="1398">
                  <c:v>1.4919999837875366</c:v>
                </c:pt>
                <c:pt idx="1399">
                  <c:v>1.406000018119812</c:v>
                </c:pt>
                <c:pt idx="1400">
                  <c:v>1.6200000047683716</c:v>
                </c:pt>
                <c:pt idx="1401">
                  <c:v>1.4700000286102295</c:v>
                </c:pt>
                <c:pt idx="1402">
                  <c:v>1.531999945640564</c:v>
                </c:pt>
                <c:pt idx="1403">
                  <c:v>1.3960000276565552</c:v>
                </c:pt>
                <c:pt idx="1404">
                  <c:v>1.5420000553131104</c:v>
                </c:pt>
                <c:pt idx="1405">
                  <c:v>1.437999963760376</c:v>
                </c:pt>
                <c:pt idx="1406">
                  <c:v>1.5399999618530273</c:v>
                </c:pt>
                <c:pt idx="1407">
                  <c:v>1.4900000095367432</c:v>
                </c:pt>
                <c:pt idx="1408">
                  <c:v>1.5099999904632568</c:v>
                </c:pt>
                <c:pt idx="1409">
                  <c:v>1.4800000190734863</c:v>
                </c:pt>
                <c:pt idx="1410">
                  <c:v>1.5920000076293945</c:v>
                </c:pt>
                <c:pt idx="1411">
                  <c:v>1.4720000028610229</c:v>
                </c:pt>
                <c:pt idx="1412">
                  <c:v>1.5060000419616699</c:v>
                </c:pt>
                <c:pt idx="1413">
                  <c:v>1.565000057220459</c:v>
                </c:pt>
                <c:pt idx="1414">
                  <c:v>1.4579999446868896</c:v>
                </c:pt>
                <c:pt idx="1415">
                  <c:v>1.4600000381469727</c:v>
                </c:pt>
                <c:pt idx="1416">
                  <c:v>1.4819999933242798</c:v>
                </c:pt>
                <c:pt idx="1417">
                  <c:v>1.5060000419616699</c:v>
                </c:pt>
                <c:pt idx="1418">
                  <c:v>1.5360000133514404</c:v>
                </c:pt>
                <c:pt idx="1419">
                  <c:v>1.4960000514984131</c:v>
                </c:pt>
                <c:pt idx="1420">
                  <c:v>1.6180000305175781</c:v>
                </c:pt>
                <c:pt idx="1421">
                  <c:v>1.8380000591278076</c:v>
                </c:pt>
                <c:pt idx="1422">
                  <c:v>1.809999942779541</c:v>
                </c:pt>
                <c:pt idx="1423">
                  <c:v>1.9179999828338623</c:v>
                </c:pt>
                <c:pt idx="1424">
                  <c:v>1.937999963760376</c:v>
                </c:pt>
                <c:pt idx="1425">
                  <c:v>2.0639998912811279</c:v>
                </c:pt>
                <c:pt idx="1426">
                  <c:v>2.3239998817443848</c:v>
                </c:pt>
                <c:pt idx="1427">
                  <c:v>1.8300000429153442</c:v>
                </c:pt>
                <c:pt idx="1428">
                  <c:v>2.369999885559082</c:v>
                </c:pt>
                <c:pt idx="1429">
                  <c:v>2.0739998817443848</c:v>
                </c:pt>
                <c:pt idx="1430">
                  <c:v>2.1180000305175781</c:v>
                </c:pt>
                <c:pt idx="1431">
                  <c:v>2.0299999713897705</c:v>
                </c:pt>
                <c:pt idx="1432">
                  <c:v>2.0980000495910645</c:v>
                </c:pt>
                <c:pt idx="1433">
                  <c:v>2.0220000743865967</c:v>
                </c:pt>
                <c:pt idx="1434">
                  <c:v>2.0775001049041748</c:v>
                </c:pt>
                <c:pt idx="1435">
                  <c:v>2.0999999046325684</c:v>
                </c:pt>
                <c:pt idx="1436">
                  <c:v>2.1059999465942383</c:v>
                </c:pt>
                <c:pt idx="1437">
                  <c:v>2.0280001163482666</c:v>
                </c:pt>
                <c:pt idx="1438">
                  <c:v>2.0699999332427979</c:v>
                </c:pt>
                <c:pt idx="1439">
                  <c:v>2</c:v>
                </c:pt>
                <c:pt idx="1440">
                  <c:v>2.122499942779541</c:v>
                </c:pt>
                <c:pt idx="1441">
                  <c:v>2.1099998950958252</c:v>
                </c:pt>
                <c:pt idx="1442">
                  <c:v>1.9559999704360962</c:v>
                </c:pt>
                <c:pt idx="1443">
                  <c:v>1.8259999752044678</c:v>
                </c:pt>
                <c:pt idx="1444">
                  <c:v>1.7424999475479126</c:v>
                </c:pt>
                <c:pt idx="1445">
                  <c:v>1.6799999475479126</c:v>
                </c:pt>
                <c:pt idx="1446">
                  <c:v>1.5219999551773071</c:v>
                </c:pt>
                <c:pt idx="1447">
                  <c:v>1.8159999847412109</c:v>
                </c:pt>
                <c:pt idx="1448">
                  <c:v>1.9759999513626099</c:v>
                </c:pt>
                <c:pt idx="1449">
                  <c:v>1.8179999589920044</c:v>
                </c:pt>
                <c:pt idx="1450">
                  <c:v>1.7359999418258667</c:v>
                </c:pt>
                <c:pt idx="1451">
                  <c:v>1.8400000333786011</c:v>
                </c:pt>
                <c:pt idx="1452">
                  <c:v>1.812000036239624</c:v>
                </c:pt>
                <c:pt idx="1453">
                  <c:v>1.6720000505447388</c:v>
                </c:pt>
                <c:pt idx="1454">
                  <c:v>1.6399999856948853</c:v>
                </c:pt>
                <c:pt idx="1455">
                  <c:v>1.5140000581741333</c:v>
                </c:pt>
                <c:pt idx="1456">
                  <c:v>1.5019999742507935</c:v>
                </c:pt>
                <c:pt idx="1457">
                  <c:v>1.468000054359436</c:v>
                </c:pt>
                <c:pt idx="1458">
                  <c:v>1.6940000057220459</c:v>
                </c:pt>
                <c:pt idx="1459">
                  <c:v>1.4750000238418579</c:v>
                </c:pt>
                <c:pt idx="1460">
                  <c:v>1.559999942779541</c:v>
                </c:pt>
                <c:pt idx="1461">
                  <c:v>1.5679999589920044</c:v>
                </c:pt>
                <c:pt idx="1462">
                  <c:v>1.7039999961853027</c:v>
                </c:pt>
                <c:pt idx="1463">
                  <c:v>1.715999960899353</c:v>
                </c:pt>
                <c:pt idx="1464">
                  <c:v>1.8424999713897705</c:v>
                </c:pt>
                <c:pt idx="1465">
                  <c:v>1.8999999761581421</c:v>
                </c:pt>
                <c:pt idx="1466">
                  <c:v>1.8940000534057617</c:v>
                </c:pt>
                <c:pt idx="1467">
                  <c:v>1.6779999732971191</c:v>
                </c:pt>
                <c:pt idx="1468">
                  <c:v>1.7740000486373901</c:v>
                </c:pt>
                <c:pt idx="1469">
                  <c:v>1.8020000457763672</c:v>
                </c:pt>
                <c:pt idx="1470">
                  <c:v>2.2239999771118164</c:v>
                </c:pt>
                <c:pt idx="1471">
                  <c:v>2.1099998950958252</c:v>
                </c:pt>
                <c:pt idx="1472">
                  <c:v>1.8400000333786011</c:v>
                </c:pt>
                <c:pt idx="1473">
                  <c:v>1.8949999809265137</c:v>
                </c:pt>
                <c:pt idx="1474">
                  <c:v>1.9579999446868896</c:v>
                </c:pt>
                <c:pt idx="1475">
                  <c:v>1.9179999828338623</c:v>
                </c:pt>
                <c:pt idx="1476">
                  <c:v>1.8919999599456787</c:v>
                </c:pt>
                <c:pt idx="1477">
                  <c:v>1.687999963760376</c:v>
                </c:pt>
                <c:pt idx="1478">
                  <c:v>1.7200000286102295</c:v>
                </c:pt>
                <c:pt idx="1479">
                  <c:v>1.6940000057220459</c:v>
                </c:pt>
                <c:pt idx="1480">
                  <c:v>1.7339999675750732</c:v>
                </c:pt>
                <c:pt idx="1481">
                  <c:v>1.9440000057220459</c:v>
                </c:pt>
                <c:pt idx="1482">
                  <c:v>1.8799999952316284</c:v>
                </c:pt>
                <c:pt idx="1483">
                  <c:v>1.6820000410079956</c:v>
                </c:pt>
                <c:pt idx="1484">
                  <c:v>1.6074999570846558</c:v>
                </c:pt>
                <c:pt idx="1485">
                  <c:v>1.5579999685287476</c:v>
                </c:pt>
                <c:pt idx="1486">
                  <c:v>1.6940000057220459</c:v>
                </c:pt>
                <c:pt idx="1487">
                  <c:v>1.6460000276565552</c:v>
                </c:pt>
                <c:pt idx="1488">
                  <c:v>1.4919999837875366</c:v>
                </c:pt>
                <c:pt idx="1489">
                  <c:v>1.5959999561309814</c:v>
                </c:pt>
                <c:pt idx="1490">
                  <c:v>1.593999981880188</c:v>
                </c:pt>
                <c:pt idx="1491">
                  <c:v>1.5240000486373901</c:v>
                </c:pt>
                <c:pt idx="1492">
                  <c:v>1.4950000047683716</c:v>
                </c:pt>
                <c:pt idx="1493">
                  <c:v>1.5659999847412109</c:v>
                </c:pt>
                <c:pt idx="1494">
                  <c:v>1.6660000085830688</c:v>
                </c:pt>
                <c:pt idx="1495">
                  <c:v>1.7419999837875366</c:v>
                </c:pt>
                <c:pt idx="1496">
                  <c:v>1.8300000429153442</c:v>
                </c:pt>
                <c:pt idx="1497">
                  <c:v>1.9299999475479126</c:v>
                </c:pt>
                <c:pt idx="1498">
                  <c:v>1.8760000467300415</c:v>
                </c:pt>
                <c:pt idx="1499">
                  <c:v>1.843999981880188</c:v>
                </c:pt>
                <c:pt idx="1500">
                  <c:v>1.9559999704360962</c:v>
                </c:pt>
                <c:pt idx="1501">
                  <c:v>2.0859999656677246</c:v>
                </c:pt>
                <c:pt idx="1502">
                  <c:v>2.0999999046325684</c:v>
                </c:pt>
                <c:pt idx="1503">
                  <c:v>2.2820000648498535</c:v>
                </c:pt>
                <c:pt idx="1504">
                  <c:v>2.2300000190734863</c:v>
                </c:pt>
                <c:pt idx="1505">
                  <c:v>2.1500000953674316</c:v>
                </c:pt>
                <c:pt idx="1506">
                  <c:v>1.9819999933242798</c:v>
                </c:pt>
                <c:pt idx="1507">
                  <c:v>1.8839999437332153</c:v>
                </c:pt>
                <c:pt idx="1508">
                  <c:v>2.0179998874664307</c:v>
                </c:pt>
                <c:pt idx="1509">
                  <c:v>2.1500000953674316</c:v>
                </c:pt>
                <c:pt idx="1510">
                  <c:v>2.2039999961853027</c:v>
                </c:pt>
                <c:pt idx="1511">
                  <c:v>2.2850000858306885</c:v>
                </c:pt>
                <c:pt idx="1512">
                  <c:v>2.190000057220459</c:v>
                </c:pt>
                <c:pt idx="1513">
                  <c:v>2.1600000858306885</c:v>
                </c:pt>
                <c:pt idx="1514">
                  <c:v>2.0499999523162842</c:v>
                </c:pt>
                <c:pt idx="1515">
                  <c:v>2.1419999599456787</c:v>
                </c:pt>
                <c:pt idx="1516">
                  <c:v>2.1475000381469727</c:v>
                </c:pt>
                <c:pt idx="1517">
                  <c:v>2.0299999713897705</c:v>
                </c:pt>
                <c:pt idx="1518">
                  <c:v>2.1080000400543213</c:v>
                </c:pt>
                <c:pt idx="1519">
                  <c:v>2.0940001010894775</c:v>
                </c:pt>
                <c:pt idx="1520">
                  <c:v>2.1440000534057617</c:v>
                </c:pt>
                <c:pt idx="1521">
                  <c:v>2.187999963760376</c:v>
                </c:pt>
                <c:pt idx="1522">
                  <c:v>2.1579999923706055</c:v>
                </c:pt>
                <c:pt idx="1523">
                  <c:v>2.2379999160766602</c:v>
                </c:pt>
                <c:pt idx="1524">
                  <c:v>2.1979999542236328</c:v>
                </c:pt>
                <c:pt idx="1525">
                  <c:v>2.2149999141693115</c:v>
                </c:pt>
                <c:pt idx="1526">
                  <c:v>2.0959999561309814</c:v>
                </c:pt>
                <c:pt idx="1527">
                  <c:v>2.0239999294281006</c:v>
                </c:pt>
                <c:pt idx="1528">
                  <c:v>2.059999942779541</c:v>
                </c:pt>
                <c:pt idx="1529">
                  <c:v>1.9720000028610229</c:v>
                </c:pt>
                <c:pt idx="1530">
                  <c:v>2.0824999809265137</c:v>
                </c:pt>
                <c:pt idx="1531">
                  <c:v>2.1540000438690186</c:v>
                </c:pt>
                <c:pt idx="1532">
                  <c:v>2.0199999809265137</c:v>
                </c:pt>
                <c:pt idx="1533">
                  <c:v>1.965999960899353</c:v>
                </c:pt>
                <c:pt idx="1534">
                  <c:v>1.940000057220459</c:v>
                </c:pt>
                <c:pt idx="1535">
                  <c:v>2.002000093460083</c:v>
                </c:pt>
                <c:pt idx="1536">
                  <c:v>2.0799999237060547</c:v>
                </c:pt>
                <c:pt idx="1537">
                  <c:v>2.0940001010894775</c:v>
                </c:pt>
                <c:pt idx="1538">
                  <c:v>2.1500000953674316</c:v>
                </c:pt>
                <c:pt idx="1539">
                  <c:v>2.130000114440918</c:v>
                </c:pt>
                <c:pt idx="1540">
                  <c:v>2.0720000267028809</c:v>
                </c:pt>
                <c:pt idx="1541">
                  <c:v>2.0299999713897705</c:v>
                </c:pt>
                <c:pt idx="1542">
                  <c:v>2.065000057220459</c:v>
                </c:pt>
                <c:pt idx="1543">
                  <c:v>1.8079999685287476</c:v>
                </c:pt>
                <c:pt idx="1544">
                  <c:v>1.8350000381469727</c:v>
                </c:pt>
                <c:pt idx="1545">
                  <c:v>1.8580000400543213</c:v>
                </c:pt>
                <c:pt idx="1546">
                  <c:v>1.8860000371932983</c:v>
                </c:pt>
                <c:pt idx="1547">
                  <c:v>1.8539999723434448</c:v>
                </c:pt>
                <c:pt idx="1548">
                  <c:v>1.8999999761581421</c:v>
                </c:pt>
                <c:pt idx="1549">
                  <c:v>1.9950000047683716</c:v>
                </c:pt>
                <c:pt idx="1550">
                  <c:v>2.0799999237060547</c:v>
                </c:pt>
                <c:pt idx="1551">
                  <c:v>2.0239999294281006</c:v>
                </c:pt>
                <c:pt idx="1552">
                  <c:v>2.0999999046325684</c:v>
                </c:pt>
                <c:pt idx="1553">
                  <c:v>2.1099998950958252</c:v>
                </c:pt>
                <c:pt idx="1554">
                  <c:v>1.9639999866485596</c:v>
                </c:pt>
                <c:pt idx="1555">
                  <c:v>2.0639998912811279</c:v>
                </c:pt>
                <c:pt idx="1556">
                  <c:v>1.9624999761581421</c:v>
                </c:pt>
                <c:pt idx="1557">
                  <c:v>1.9019999504089355</c:v>
                </c:pt>
                <c:pt idx="1558">
                  <c:v>1.871999979019165</c:v>
                </c:pt>
                <c:pt idx="1559">
                  <c:v>1.8619999885559082</c:v>
                </c:pt>
                <c:pt idx="1560">
                  <c:v>1.8059999942779541</c:v>
                </c:pt>
                <c:pt idx="1561">
                  <c:v>1.6779999732971191</c:v>
                </c:pt>
                <c:pt idx="1562">
                  <c:v>1.7439999580383301</c:v>
                </c:pt>
                <c:pt idx="1563">
                  <c:v>1.7649999856948853</c:v>
                </c:pt>
                <c:pt idx="1564">
                  <c:v>1.8760000467300415</c:v>
                </c:pt>
                <c:pt idx="1565">
                  <c:v>1.8600000143051147</c:v>
                </c:pt>
                <c:pt idx="1566">
                  <c:v>1.8839999437332153</c:v>
                </c:pt>
                <c:pt idx="1567">
                  <c:v>1.8240000009536743</c:v>
                </c:pt>
                <c:pt idx="1568">
                  <c:v>1.7825000286102295</c:v>
                </c:pt>
                <c:pt idx="1569">
                  <c:v>1.9019999504089355</c:v>
                </c:pt>
                <c:pt idx="1570">
                  <c:v>1.9140000343322754</c:v>
                </c:pt>
                <c:pt idx="1571">
                  <c:v>1.8739999532699585</c:v>
                </c:pt>
                <c:pt idx="1572">
                  <c:v>1.8680000305175781</c:v>
                </c:pt>
                <c:pt idx="1573">
                  <c:v>1.9179999828338623</c:v>
                </c:pt>
                <c:pt idx="1574">
                  <c:v>1.9739999771118164</c:v>
                </c:pt>
                <c:pt idx="1575">
                  <c:v>2.0079998970031738</c:v>
                </c:pt>
                <c:pt idx="1576">
                  <c:v>2.0780000686645508</c:v>
                </c:pt>
                <c:pt idx="1577">
                  <c:v>1.9850000143051147</c:v>
                </c:pt>
                <c:pt idx="1578">
                  <c:v>2.1766667366027832</c:v>
                </c:pt>
                <c:pt idx="1579">
                  <c:v>2.1019999980926514</c:v>
                </c:pt>
                <c:pt idx="1580">
                  <c:v>2.0639998912811279</c:v>
                </c:pt>
                <c:pt idx="1581">
                  <c:v>2.1140000820159912</c:v>
                </c:pt>
                <c:pt idx="1582">
                  <c:v>1.9299999475479126</c:v>
                </c:pt>
                <c:pt idx="1583">
                  <c:v>2.0079998970031738</c:v>
                </c:pt>
                <c:pt idx="1584">
                  <c:v>2.0420000553131104</c:v>
                </c:pt>
                <c:pt idx="1585">
                  <c:v>2.190000057220459</c:v>
                </c:pt>
                <c:pt idx="1586">
                  <c:v>2.1519999504089355</c:v>
                </c:pt>
                <c:pt idx="1587">
                  <c:v>1.8474999666213989</c:v>
                </c:pt>
                <c:pt idx="1588">
                  <c:v>1.8250000476837158</c:v>
                </c:pt>
                <c:pt idx="1589">
                  <c:v>2.1040000915527344</c:v>
                </c:pt>
                <c:pt idx="1590">
                  <c:v>1.9179999828338623</c:v>
                </c:pt>
                <c:pt idx="1591">
                  <c:v>1.9520000219345093</c:v>
                </c:pt>
                <c:pt idx="1592">
                  <c:v>2.0299999713897705</c:v>
                </c:pt>
                <c:pt idx="1593">
                  <c:v>2.0099999904632568</c:v>
                </c:pt>
                <c:pt idx="1594">
                  <c:v>1.9824999570846558</c:v>
                </c:pt>
                <c:pt idx="1595">
                  <c:v>2.0539999008178711</c:v>
                </c:pt>
                <c:pt idx="1596">
                  <c:v>1.9099999666213989</c:v>
                </c:pt>
                <c:pt idx="1597">
                  <c:v>1.8999999761581421</c:v>
                </c:pt>
                <c:pt idx="1598">
                  <c:v>2.0060000419616699</c:v>
                </c:pt>
                <c:pt idx="1599">
                  <c:v>1.9639999866485596</c:v>
                </c:pt>
                <c:pt idx="1600">
                  <c:v>1.9125000238418579</c:v>
                </c:pt>
                <c:pt idx="1601">
                  <c:v>1.9420000314712524</c:v>
                </c:pt>
                <c:pt idx="1602">
                  <c:v>1.8700000047683716</c:v>
                </c:pt>
                <c:pt idx="1603">
                  <c:v>1.6779999732971191</c:v>
                </c:pt>
                <c:pt idx="1604">
                  <c:v>1.7460000514984131</c:v>
                </c:pt>
                <c:pt idx="1605">
                  <c:v>1.7539999485015869</c:v>
                </c:pt>
                <c:pt idx="1606">
                  <c:v>1.7899999618530273</c:v>
                </c:pt>
                <c:pt idx="1607">
                  <c:v>1.8480000495910645</c:v>
                </c:pt>
                <c:pt idx="1608">
                  <c:v>1.7879999876022339</c:v>
                </c:pt>
                <c:pt idx="1609">
                  <c:v>1.7259999513626099</c:v>
                </c:pt>
                <c:pt idx="1610">
                  <c:v>1.7599999904632568</c:v>
                </c:pt>
                <c:pt idx="1611">
                  <c:v>1.6799999475479126</c:v>
                </c:pt>
                <c:pt idx="1612">
                  <c:v>1.6080000400543213</c:v>
                </c:pt>
                <c:pt idx="1613">
                  <c:v>1.6339999437332153</c:v>
                </c:pt>
                <c:pt idx="1614">
                  <c:v>1.6525000333786011</c:v>
                </c:pt>
                <c:pt idx="1615">
                  <c:v>1.6660000085830688</c:v>
                </c:pt>
                <c:pt idx="1616">
                  <c:v>1.6440000534057617</c:v>
                </c:pt>
                <c:pt idx="1617">
                  <c:v>1.7779999971389771</c:v>
                </c:pt>
                <c:pt idx="1618">
                  <c:v>1.7999999523162842</c:v>
                </c:pt>
                <c:pt idx="1619">
                  <c:v>1.7139999866485596</c:v>
                </c:pt>
                <c:pt idx="1620">
                  <c:v>1.747499942779541</c:v>
                </c:pt>
                <c:pt idx="1621">
                  <c:v>1.8619999885559082</c:v>
                </c:pt>
                <c:pt idx="1622">
                  <c:v>1.8420000076293945</c:v>
                </c:pt>
                <c:pt idx="1623">
                  <c:v>1.8519999980926514</c:v>
                </c:pt>
                <c:pt idx="1624">
                  <c:v>1.9800000190734863</c:v>
                </c:pt>
                <c:pt idx="1625">
                  <c:v>1.9780000448226929</c:v>
                </c:pt>
                <c:pt idx="1626">
                  <c:v>2.0280001163482666</c:v>
                </c:pt>
                <c:pt idx="1627">
                  <c:v>2.0420000553131104</c:v>
                </c:pt>
                <c:pt idx="1628">
                  <c:v>2.0174999237060547</c:v>
                </c:pt>
                <c:pt idx="1629">
                  <c:v>2.1600000858306885</c:v>
                </c:pt>
                <c:pt idx="1630">
                  <c:v>2.2060000896453857</c:v>
                </c:pt>
                <c:pt idx="1631">
                  <c:v>2.247999906539917</c:v>
                </c:pt>
                <c:pt idx="1632">
                  <c:v>2.2760000228881836</c:v>
                </c:pt>
                <c:pt idx="1633">
                  <c:v>2.3180000782012939</c:v>
                </c:pt>
                <c:pt idx="1634">
                  <c:v>2.2874999046325684</c:v>
                </c:pt>
                <c:pt idx="1635">
                  <c:v>2.0160000324249268</c:v>
                </c:pt>
                <c:pt idx="1636">
                  <c:v>2.128000020980835</c:v>
                </c:pt>
                <c:pt idx="1637">
                  <c:v>2.1359999179840088</c:v>
                </c:pt>
                <c:pt idx="1638">
                  <c:v>2.130000114440918</c:v>
                </c:pt>
                <c:pt idx="1639">
                  <c:v>1.9839999675750732</c:v>
                </c:pt>
                <c:pt idx="1640">
                  <c:v>1.9140000343322754</c:v>
                </c:pt>
                <c:pt idx="1641">
                  <c:v>1.934999942779541</c:v>
                </c:pt>
                <c:pt idx="1642">
                  <c:v>2.0499999523162842</c:v>
                </c:pt>
                <c:pt idx="1643">
                  <c:v>1.9800000190734863</c:v>
                </c:pt>
                <c:pt idx="1644">
                  <c:v>2.0099999904632568</c:v>
                </c:pt>
                <c:pt idx="1645">
                  <c:v>2.0580000877380371</c:v>
                </c:pt>
                <c:pt idx="1646">
                  <c:v>1.7875000238418579</c:v>
                </c:pt>
                <c:pt idx="1647">
                  <c:v>1.8300000429153442</c:v>
                </c:pt>
                <c:pt idx="1648">
                  <c:v>1.9049999713897705</c:v>
                </c:pt>
                <c:pt idx="1649">
                  <c:v>1.940000057220459</c:v>
                </c:pt>
                <c:pt idx="1650">
                  <c:v>1.8940000534057617</c:v>
                </c:pt>
                <c:pt idx="1651">
                  <c:v>1.8960000276565552</c:v>
                </c:pt>
                <c:pt idx="1652">
                  <c:v>1.9325000047683716</c:v>
                </c:pt>
                <c:pt idx="1653">
                  <c:v>1.9800000190734863</c:v>
                </c:pt>
                <c:pt idx="1654">
                  <c:v>2.0739998817443848</c:v>
                </c:pt>
                <c:pt idx="1655">
                  <c:v>2.0460000038146973</c:v>
                </c:pt>
                <c:pt idx="1656">
                  <c:v>1.8519999980926514</c:v>
                </c:pt>
                <c:pt idx="1657">
                  <c:v>1.7799999713897705</c:v>
                </c:pt>
                <c:pt idx="1658">
                  <c:v>2.0099999904632568</c:v>
                </c:pt>
                <c:pt idx="1659">
                  <c:v>1.8279999494552612</c:v>
                </c:pt>
                <c:pt idx="1660">
                  <c:v>1.8700000047683716</c:v>
                </c:pt>
                <c:pt idx="1661">
                  <c:v>1.8324999809265137</c:v>
                </c:pt>
                <c:pt idx="1662">
                  <c:v>1.8420000076293945</c:v>
                </c:pt>
                <c:pt idx="1663">
                  <c:v>1.8059999942779541</c:v>
                </c:pt>
                <c:pt idx="1664">
                  <c:v>1.9440000057220459</c:v>
                </c:pt>
                <c:pt idx="1665">
                  <c:v>1.9780000448226929</c:v>
                </c:pt>
                <c:pt idx="1666">
                  <c:v>1.9700000286102295</c:v>
                </c:pt>
                <c:pt idx="1667">
                  <c:v>1.9259999990463257</c:v>
                </c:pt>
                <c:pt idx="1668">
                  <c:v>1.9600000381469727</c:v>
                </c:pt>
                <c:pt idx="1669">
                  <c:v>2.0160000324249268</c:v>
                </c:pt>
                <c:pt idx="1670">
                  <c:v>1.8639999628067017</c:v>
                </c:pt>
                <c:pt idx="1671">
                  <c:v>1.718000054359436</c:v>
                </c:pt>
                <c:pt idx="1672">
                  <c:v>1.7200000286102295</c:v>
                </c:pt>
                <c:pt idx="1673">
                  <c:v>1.7660000324249268</c:v>
                </c:pt>
                <c:pt idx="1674">
                  <c:v>1.6080000400543213</c:v>
                </c:pt>
                <c:pt idx="1675">
                  <c:v>1.6859999895095825</c:v>
                </c:pt>
                <c:pt idx="1676">
                  <c:v>1.7220000028610229</c:v>
                </c:pt>
                <c:pt idx="1677">
                  <c:v>2.0120000839233398</c:v>
                </c:pt>
                <c:pt idx="1678">
                  <c:v>1.7300000190734863</c:v>
                </c:pt>
                <c:pt idx="1679">
                  <c:v>1.781999945640564</c:v>
                </c:pt>
                <c:pt idx="1680">
                  <c:v>1.815000057220459</c:v>
                </c:pt>
                <c:pt idx="1681">
                  <c:v>1.9900000095367432</c:v>
                </c:pt>
                <c:pt idx="1682">
                  <c:v>1.8660000562667847</c:v>
                </c:pt>
                <c:pt idx="1683">
                  <c:v>1.7979999780654907</c:v>
                </c:pt>
                <c:pt idx="1684">
                  <c:v>1.906000018119812</c:v>
                </c:pt>
                <c:pt idx="1685">
                  <c:v>1.6419999599456787</c:v>
                </c:pt>
                <c:pt idx="1686">
                  <c:v>1.6375000476837158</c:v>
                </c:pt>
                <c:pt idx="1687">
                  <c:v>1.6299999952316284</c:v>
                </c:pt>
                <c:pt idx="1688">
                  <c:v>1.7699999809265137</c:v>
                </c:pt>
                <c:pt idx="1689">
                  <c:v>1.593999981880188</c:v>
                </c:pt>
                <c:pt idx="1690">
                  <c:v>1.5299999713897705</c:v>
                </c:pt>
                <c:pt idx="1691">
                  <c:v>1.7680000066757202</c:v>
                </c:pt>
                <c:pt idx="1692">
                  <c:v>1.6360000371932983</c:v>
                </c:pt>
                <c:pt idx="1693">
                  <c:v>1.5475000143051147</c:v>
                </c:pt>
                <c:pt idx="1694">
                  <c:v>1.6940000057220459</c:v>
                </c:pt>
                <c:pt idx="1695">
                  <c:v>1.6100000143051147</c:v>
                </c:pt>
                <c:pt idx="1696">
                  <c:v>1.628000020980835</c:v>
                </c:pt>
                <c:pt idx="1697">
                  <c:v>1.5959999561309814</c:v>
                </c:pt>
                <c:pt idx="1698">
                  <c:v>1.7599999904632568</c:v>
                </c:pt>
                <c:pt idx="1699">
                  <c:v>1.6200000047683716</c:v>
                </c:pt>
                <c:pt idx="1700">
                  <c:v>1.5260000228881836</c:v>
                </c:pt>
                <c:pt idx="1701">
                  <c:v>1.5119999647140503</c:v>
                </c:pt>
                <c:pt idx="1702">
                  <c:v>1.6019999980926514</c:v>
                </c:pt>
                <c:pt idx="1703">
                  <c:v>1.5974999666213989</c:v>
                </c:pt>
                <c:pt idx="1704">
                  <c:v>1.5279999971389771</c:v>
                </c:pt>
                <c:pt idx="1705">
                  <c:v>1.5479999780654907</c:v>
                </c:pt>
                <c:pt idx="1706">
                  <c:v>1.7619999647140503</c:v>
                </c:pt>
                <c:pt idx="1707">
                  <c:v>1.6679999828338623</c:v>
                </c:pt>
                <c:pt idx="1708">
                  <c:v>1.628000020980835</c:v>
                </c:pt>
                <c:pt idx="1709">
                  <c:v>1.5440000295639038</c:v>
                </c:pt>
                <c:pt idx="1710">
                  <c:v>1.3839999437332153</c:v>
                </c:pt>
                <c:pt idx="1711">
                  <c:v>1.4874999523162842</c:v>
                </c:pt>
                <c:pt idx="1712">
                  <c:v>1.4780000448226929</c:v>
                </c:pt>
                <c:pt idx="1713">
                  <c:v>1.4859999418258667</c:v>
                </c:pt>
                <c:pt idx="1714">
                  <c:v>1.4539999961853027</c:v>
                </c:pt>
                <c:pt idx="1715">
                  <c:v>1.3500000238418579</c:v>
                </c:pt>
                <c:pt idx="1716">
                  <c:v>1.5659999847412109</c:v>
                </c:pt>
                <c:pt idx="1717">
                  <c:v>1.5740000009536743</c:v>
                </c:pt>
                <c:pt idx="1718">
                  <c:v>1.6425000429153442</c:v>
                </c:pt>
                <c:pt idx="1719">
                  <c:v>1.5060000419616699</c:v>
                </c:pt>
                <c:pt idx="1720">
                  <c:v>1.5175000429153442</c:v>
                </c:pt>
                <c:pt idx="1721">
                  <c:v>1.6080000400543213</c:v>
                </c:pt>
                <c:pt idx="1722">
                  <c:v>1.5700000524520874</c:v>
                </c:pt>
                <c:pt idx="1723">
                  <c:v>1.7000000476837158</c:v>
                </c:pt>
                <c:pt idx="1724">
                  <c:v>1.5219999551773071</c:v>
                </c:pt>
                <c:pt idx="1725">
                  <c:v>1.5540000200271606</c:v>
                </c:pt>
                <c:pt idx="1726">
                  <c:v>1.4500000476837158</c:v>
                </c:pt>
                <c:pt idx="1727">
                  <c:v>1.5839999914169312</c:v>
                </c:pt>
                <c:pt idx="1728">
                  <c:v>1.6759999990463257</c:v>
                </c:pt>
                <c:pt idx="1729">
                  <c:v>1.6119999885559082</c:v>
                </c:pt>
                <c:pt idx="1730">
                  <c:v>1.5540000200271606</c:v>
                </c:pt>
                <c:pt idx="1731">
                  <c:v>1.6399999856948853</c:v>
                </c:pt>
                <c:pt idx="1732">
                  <c:v>1.5349999666213989</c:v>
                </c:pt>
                <c:pt idx="1733">
                  <c:v>1.6499999761581421</c:v>
                </c:pt>
                <c:pt idx="1734">
                  <c:v>1.6820000410079956</c:v>
                </c:pt>
                <c:pt idx="1735">
                  <c:v>1.6619999408721924</c:v>
                </c:pt>
                <c:pt idx="1736">
                  <c:v>1.5299999713897705</c:v>
                </c:pt>
                <c:pt idx="1737">
                  <c:v>1.6649999618530273</c:v>
                </c:pt>
                <c:pt idx="1738">
                  <c:v>1.690000057220459</c:v>
                </c:pt>
                <c:pt idx="1739">
                  <c:v>1.6660000085830688</c:v>
                </c:pt>
                <c:pt idx="1740">
                  <c:v>1.5520000457763672</c:v>
                </c:pt>
                <c:pt idx="1741">
                  <c:v>1.5</c:v>
                </c:pt>
                <c:pt idx="1742">
                  <c:v>1.5724999904632568</c:v>
                </c:pt>
                <c:pt idx="1743">
                  <c:v>1.5520000457763672</c:v>
                </c:pt>
                <c:pt idx="1744">
                  <c:v>1.5540000200271606</c:v>
                </c:pt>
                <c:pt idx="1745">
                  <c:v>1.562000036239624</c:v>
                </c:pt>
                <c:pt idx="1746">
                  <c:v>1.5149999856948853</c:v>
                </c:pt>
                <c:pt idx="1747">
                  <c:v>1.5299999713897705</c:v>
                </c:pt>
                <c:pt idx="1748">
                  <c:v>1.4919999837875366</c:v>
                </c:pt>
                <c:pt idx="1749">
                  <c:v>1.4939999580383301</c:v>
                </c:pt>
                <c:pt idx="1750">
                  <c:v>1.4850000143051147</c:v>
                </c:pt>
                <c:pt idx="1751">
                  <c:v>1.4739999771118164</c:v>
                </c:pt>
                <c:pt idx="1752">
                  <c:v>1.4880000352859497</c:v>
                </c:pt>
                <c:pt idx="1753">
                  <c:v>1.5119999647140503</c:v>
                </c:pt>
                <c:pt idx="1754">
                  <c:v>1.4600000381469727</c:v>
                </c:pt>
                <c:pt idx="1755">
                  <c:v>1.4099999666213989</c:v>
                </c:pt>
                <c:pt idx="1756">
                  <c:v>1.4240000247955322</c:v>
                </c:pt>
                <c:pt idx="1757">
                  <c:v>1.3999999761581421</c:v>
                </c:pt>
                <c:pt idx="1758">
                  <c:v>1.437999963760376</c:v>
                </c:pt>
                <c:pt idx="1759">
                  <c:v>1.4175000190734863</c:v>
                </c:pt>
                <c:pt idx="1760">
                  <c:v>1.4880000352859497</c:v>
                </c:pt>
                <c:pt idx="1761">
                  <c:v>1.4539999961853027</c:v>
                </c:pt>
                <c:pt idx="1762">
                  <c:v>1.5399999618530273</c:v>
                </c:pt>
                <c:pt idx="1763">
                  <c:v>1.5440000295639038</c:v>
                </c:pt>
                <c:pt idx="1764">
                  <c:v>1.5420000553131104</c:v>
                </c:pt>
                <c:pt idx="1765">
                  <c:v>1.531999945640564</c:v>
                </c:pt>
                <c:pt idx="1766">
                  <c:v>1.5640000104904175</c:v>
                </c:pt>
                <c:pt idx="1767">
                  <c:v>1.5980000495910645</c:v>
                </c:pt>
                <c:pt idx="1768">
                  <c:v>1.5800000429153442</c:v>
                </c:pt>
                <c:pt idx="1769">
                  <c:v>1.6749999523162842</c:v>
                </c:pt>
                <c:pt idx="1770">
                  <c:v>1.5880000591278076</c:v>
                </c:pt>
                <c:pt idx="1771">
                  <c:v>1.5260000228881836</c:v>
                </c:pt>
                <c:pt idx="1772">
                  <c:v>1.5700000524520874</c:v>
                </c:pt>
                <c:pt idx="1773">
                  <c:v>1.5579999685287476</c:v>
                </c:pt>
                <c:pt idx="1774">
                  <c:v>1.5325000286102295</c:v>
                </c:pt>
                <c:pt idx="1775">
                  <c:v>1.5</c:v>
                </c:pt>
                <c:pt idx="1776">
                  <c:v>1.5099999904632568</c:v>
                </c:pt>
                <c:pt idx="1777">
                  <c:v>1.5219999551773071</c:v>
                </c:pt>
                <c:pt idx="1778">
                  <c:v>1.4839999675750732</c:v>
                </c:pt>
                <c:pt idx="1779">
                  <c:v>1.531999945640564</c:v>
                </c:pt>
                <c:pt idx="1780">
                  <c:v>1.559999942779541</c:v>
                </c:pt>
                <c:pt idx="1781">
                  <c:v>1.5720000267028809</c:v>
                </c:pt>
                <c:pt idx="1782">
                  <c:v>1.6239999532699585</c:v>
                </c:pt>
                <c:pt idx="1783">
                  <c:v>1.5774999856948853</c:v>
                </c:pt>
                <c:pt idx="1784">
                  <c:v>1.5460000038146973</c:v>
                </c:pt>
                <c:pt idx="1785">
                  <c:v>1.5720000267028809</c:v>
                </c:pt>
                <c:pt idx="1786">
                  <c:v>1.6119999885559082</c:v>
                </c:pt>
                <c:pt idx="1787">
                  <c:v>1.6100000143051147</c:v>
                </c:pt>
                <c:pt idx="1788">
                  <c:v>1.5800000429153442</c:v>
                </c:pt>
                <c:pt idx="1789">
                  <c:v>1.6380000114440918</c:v>
                </c:pt>
                <c:pt idx="1790">
                  <c:v>1.6019999980926514</c:v>
                </c:pt>
                <c:pt idx="1791">
                  <c:v>1.6959999799728394</c:v>
                </c:pt>
                <c:pt idx="1792">
                  <c:v>1.7575000524520874</c:v>
                </c:pt>
                <c:pt idx="1793">
                  <c:v>1.8459999561309814</c:v>
                </c:pt>
                <c:pt idx="1794">
                  <c:v>1.8324999809265137</c:v>
                </c:pt>
                <c:pt idx="1795">
                  <c:v>1.7760000228881836</c:v>
                </c:pt>
                <c:pt idx="1796">
                  <c:v>1.8020000457763672</c:v>
                </c:pt>
                <c:pt idx="1797">
                  <c:v>1.8059999942779541</c:v>
                </c:pt>
                <c:pt idx="1798">
                  <c:v>1.8140000104904175</c:v>
                </c:pt>
                <c:pt idx="1799">
                  <c:v>1.8500000238418579</c:v>
                </c:pt>
                <c:pt idx="1800">
                  <c:v>1.8424999713897705</c:v>
                </c:pt>
                <c:pt idx="1801">
                  <c:v>1.7400000095367432</c:v>
                </c:pt>
                <c:pt idx="1802">
                  <c:v>1.7424999475479126</c:v>
                </c:pt>
                <c:pt idx="1803">
                  <c:v>1.6599999666213989</c:v>
                </c:pt>
                <c:pt idx="1804">
                  <c:v>1.6799999475479126</c:v>
                </c:pt>
                <c:pt idx="1805">
                  <c:v>1.6779999732971191</c:v>
                </c:pt>
                <c:pt idx="1806">
                  <c:v>1.6920000314712524</c:v>
                </c:pt>
                <c:pt idx="1807">
                  <c:v>1.7000000476837158</c:v>
                </c:pt>
                <c:pt idx="1808">
                  <c:v>1.6299999952316284</c:v>
                </c:pt>
                <c:pt idx="1809">
                  <c:v>1.628000020980835</c:v>
                </c:pt>
                <c:pt idx="1810">
                  <c:v>1.6319999694824219</c:v>
                </c:pt>
                <c:pt idx="1811">
                  <c:v>1.6260000467300415</c:v>
                </c:pt>
                <c:pt idx="1812">
                  <c:v>1.5460000038146973</c:v>
                </c:pt>
                <c:pt idx="1813">
                  <c:v>1.5379999876022339</c:v>
                </c:pt>
                <c:pt idx="1814">
                  <c:v>1.5075000524520874</c:v>
                </c:pt>
                <c:pt idx="1815">
                  <c:v>1.5119999647140503</c:v>
                </c:pt>
                <c:pt idx="1816">
                  <c:v>1.5119999647140503</c:v>
                </c:pt>
                <c:pt idx="1817">
                  <c:v>1.4520000219345093</c:v>
                </c:pt>
                <c:pt idx="1818">
                  <c:v>1.437999963760376</c:v>
                </c:pt>
                <c:pt idx="1819">
                  <c:v>1.4919999837875366</c:v>
                </c:pt>
                <c:pt idx="1820">
                  <c:v>1.5659999847412109</c:v>
                </c:pt>
                <c:pt idx="1821">
                  <c:v>1.5900000333786011</c:v>
                </c:pt>
                <c:pt idx="1822">
                  <c:v>1.6139999628067017</c:v>
                </c:pt>
                <c:pt idx="1823">
                  <c:v>1.5820000171661377</c:v>
                </c:pt>
                <c:pt idx="1824">
                  <c:v>1.534000039100647</c:v>
                </c:pt>
                <c:pt idx="1825">
                  <c:v>1.5640000104904175</c:v>
                </c:pt>
                <c:pt idx="1826">
                  <c:v>1.6124999523162842</c:v>
                </c:pt>
                <c:pt idx="1827">
                  <c:v>1.6440000534057617</c:v>
                </c:pt>
                <c:pt idx="1828">
                  <c:v>1.7319999933242798</c:v>
                </c:pt>
                <c:pt idx="1829">
                  <c:v>1.6740000247955322</c:v>
                </c:pt>
                <c:pt idx="1830">
                  <c:v>1.6679999828338623</c:v>
                </c:pt>
                <c:pt idx="1831">
                  <c:v>1.6139999628067017</c:v>
                </c:pt>
                <c:pt idx="1832">
                  <c:v>1.6180000305175781</c:v>
                </c:pt>
                <c:pt idx="1833">
                  <c:v>1.6679999828338623</c:v>
                </c:pt>
                <c:pt idx="1834">
                  <c:v>1.6759999990463257</c:v>
                </c:pt>
                <c:pt idx="1835">
                  <c:v>1.6799999475479126</c:v>
                </c:pt>
                <c:pt idx="1836">
                  <c:v>1.6419999599456787</c:v>
                </c:pt>
                <c:pt idx="1837">
                  <c:v>1.6940000057220459</c:v>
                </c:pt>
                <c:pt idx="1838">
                  <c:v>1.7059999704360962</c:v>
                </c:pt>
                <c:pt idx="1839">
                  <c:v>1.6759999990463257</c:v>
                </c:pt>
                <c:pt idx="1840">
                  <c:v>1.5874999761581421</c:v>
                </c:pt>
                <c:pt idx="1841">
                  <c:v>1.5759999752044678</c:v>
                </c:pt>
                <c:pt idx="1842">
                  <c:v>1.6299999952316284</c:v>
                </c:pt>
                <c:pt idx="1843">
                  <c:v>1.6740000247955322</c:v>
                </c:pt>
                <c:pt idx="1844">
                  <c:v>1.6859999895095825</c:v>
                </c:pt>
                <c:pt idx="1845">
                  <c:v>1.628000020980835</c:v>
                </c:pt>
                <c:pt idx="1846">
                  <c:v>1.6050000190734863</c:v>
                </c:pt>
                <c:pt idx="1847">
                  <c:v>1.6480000019073486</c:v>
                </c:pt>
                <c:pt idx="1848">
                  <c:v>1.628000020980835</c:v>
                </c:pt>
                <c:pt idx="1849">
                  <c:v>1.562000036239624</c:v>
                </c:pt>
                <c:pt idx="1850">
                  <c:v>1.534000039100647</c:v>
                </c:pt>
                <c:pt idx="1851">
                  <c:v>1.5099999904632568</c:v>
                </c:pt>
                <c:pt idx="1852">
                  <c:v>1.5249999761581421</c:v>
                </c:pt>
                <c:pt idx="1853">
                  <c:v>1.5060000419616699</c:v>
                </c:pt>
                <c:pt idx="1854">
                  <c:v>1.4624999761581421</c:v>
                </c:pt>
                <c:pt idx="1855">
                  <c:v>1.4240000247955322</c:v>
                </c:pt>
                <c:pt idx="1856">
                  <c:v>1.4839999675750732</c:v>
                </c:pt>
                <c:pt idx="1857">
                  <c:v>1.5119999647140503</c:v>
                </c:pt>
                <c:pt idx="1858">
                  <c:v>1.5499999523162842</c:v>
                </c:pt>
                <c:pt idx="1859">
                  <c:v>1.5249999761581421</c:v>
                </c:pt>
                <c:pt idx="1860">
                  <c:v>1.6260000467300415</c:v>
                </c:pt>
                <c:pt idx="1861">
                  <c:v>1.6119999885559082</c:v>
                </c:pt>
                <c:pt idx="1862">
                  <c:v>1.6039999723434448</c:v>
                </c:pt>
                <c:pt idx="1863">
                  <c:v>1.5820000171661377</c:v>
                </c:pt>
                <c:pt idx="1864">
                  <c:v>1.534000039100647</c:v>
                </c:pt>
                <c:pt idx="1865">
                  <c:v>1.4859999418258667</c:v>
                </c:pt>
                <c:pt idx="1866">
                  <c:v>1.4759999513626099</c:v>
                </c:pt>
                <c:pt idx="1867">
                  <c:v>1.4800000190734863</c:v>
                </c:pt>
                <c:pt idx="1868">
                  <c:v>1.4900000095367432</c:v>
                </c:pt>
                <c:pt idx="1869">
                  <c:v>1.5099999904632568</c:v>
                </c:pt>
                <c:pt idx="1870">
                  <c:v>1.4980000257492065</c:v>
                </c:pt>
                <c:pt idx="1871">
                  <c:v>1.4739999771118164</c:v>
                </c:pt>
                <c:pt idx="1872">
                  <c:v>1.5299999713897705</c:v>
                </c:pt>
                <c:pt idx="1873">
                  <c:v>1.5175000429153442</c:v>
                </c:pt>
                <c:pt idx="1874">
                  <c:v>1.5080000162124634</c:v>
                </c:pt>
                <c:pt idx="1875">
                  <c:v>1.5420000553131104</c:v>
                </c:pt>
                <c:pt idx="1876">
                  <c:v>1.5540000200271606</c:v>
                </c:pt>
                <c:pt idx="1877">
                  <c:v>1.5839999914169312</c:v>
                </c:pt>
                <c:pt idx="1878">
                  <c:v>1.5299999713897705</c:v>
                </c:pt>
                <c:pt idx="1879">
                  <c:v>1.6260000467300415</c:v>
                </c:pt>
                <c:pt idx="1880">
                  <c:v>1.7000000476837158</c:v>
                </c:pt>
                <c:pt idx="1881">
                  <c:v>1.8059999942779541</c:v>
                </c:pt>
                <c:pt idx="1882">
                  <c:v>1.9119999408721924</c:v>
                </c:pt>
                <c:pt idx="1883">
                  <c:v>1.8040000200271606</c:v>
                </c:pt>
                <c:pt idx="1884">
                  <c:v>1.9240000247955322</c:v>
                </c:pt>
                <c:pt idx="1885">
                  <c:v>1.8960000276565552</c:v>
                </c:pt>
                <c:pt idx="1886">
                  <c:v>1.8999999761581421</c:v>
                </c:pt>
                <c:pt idx="1887">
                  <c:v>1.9774999618530273</c:v>
                </c:pt>
                <c:pt idx="1888">
                  <c:v>1.8940000534057617</c:v>
                </c:pt>
                <c:pt idx="1889">
                  <c:v>1.7719999551773071</c:v>
                </c:pt>
                <c:pt idx="1890">
                  <c:v>1.8079999685287476</c:v>
                </c:pt>
                <c:pt idx="1891">
                  <c:v>1.8020000457763672</c:v>
                </c:pt>
                <c:pt idx="1892">
                  <c:v>1.7300000190734863</c:v>
                </c:pt>
                <c:pt idx="1893">
                  <c:v>1.8300000429153442</c:v>
                </c:pt>
                <c:pt idx="1894">
                  <c:v>1.9359999895095825</c:v>
                </c:pt>
                <c:pt idx="1895">
                  <c:v>1.871999979019165</c:v>
                </c:pt>
                <c:pt idx="1896">
                  <c:v>1.9240000247955322</c:v>
                </c:pt>
                <c:pt idx="1897">
                  <c:v>2.0250000953674316</c:v>
                </c:pt>
                <c:pt idx="1898">
                  <c:v>2.1649999618530273</c:v>
                </c:pt>
                <c:pt idx="1899">
                  <c:v>2.1559998989105225</c:v>
                </c:pt>
                <c:pt idx="1900">
                  <c:v>1.9919999837875366</c:v>
                </c:pt>
                <c:pt idx="1901">
                  <c:v>1.9900000095367432</c:v>
                </c:pt>
                <c:pt idx="1902">
                  <c:v>2.0160000324249268</c:v>
                </c:pt>
                <c:pt idx="1903">
                  <c:v>1.9919999837875366</c:v>
                </c:pt>
                <c:pt idx="1904">
                  <c:v>2.1800000667572021</c:v>
                </c:pt>
                <c:pt idx="1905">
                  <c:v>2.0260000228881836</c:v>
                </c:pt>
                <c:pt idx="1906">
                  <c:v>1.9950000047683716</c:v>
                </c:pt>
                <c:pt idx="1907">
                  <c:v>1.8940000534057617</c:v>
                </c:pt>
                <c:pt idx="1908">
                  <c:v>1.9919999837875366</c:v>
                </c:pt>
                <c:pt idx="1909">
                  <c:v>2.0260000228881836</c:v>
                </c:pt>
                <c:pt idx="1910">
                  <c:v>1.9774999618530273</c:v>
                </c:pt>
                <c:pt idx="1911">
                  <c:v>2.1819999217987061</c:v>
                </c:pt>
                <c:pt idx="1912">
                  <c:v>2.5380001068115234</c:v>
                </c:pt>
                <c:pt idx="1913">
                  <c:v>2.4360001087188721</c:v>
                </c:pt>
                <c:pt idx="1914">
                  <c:v>2.6440000534057617</c:v>
                </c:pt>
                <c:pt idx="1915">
                  <c:v>2.4300000667572021</c:v>
                </c:pt>
                <c:pt idx="1916">
                  <c:v>2.3499999046325684</c:v>
                </c:pt>
                <c:pt idx="1917">
                  <c:v>2.309999942779541</c:v>
                </c:pt>
                <c:pt idx="1918">
                  <c:v>2.3519999980926514</c:v>
                </c:pt>
                <c:pt idx="1919">
                  <c:v>2.1619999408721924</c:v>
                </c:pt>
                <c:pt idx="1920">
                  <c:v>2.2000000476837158</c:v>
                </c:pt>
                <c:pt idx="1921">
                  <c:v>2.2260000705718994</c:v>
                </c:pt>
                <c:pt idx="1922">
                  <c:v>2.2219998836517334</c:v>
                </c:pt>
                <c:pt idx="1923">
                  <c:v>2.1440000534057617</c:v>
                </c:pt>
                <c:pt idx="1924">
                  <c:v>2.1400001049041748</c:v>
                </c:pt>
                <c:pt idx="1925">
                  <c:v>2.0639998912811279</c:v>
                </c:pt>
                <c:pt idx="1926">
                  <c:v>2.1059999465942383</c:v>
                </c:pt>
                <c:pt idx="1927">
                  <c:v>2.128000020980835</c:v>
                </c:pt>
                <c:pt idx="1928">
                  <c:v>2.2279999256134033</c:v>
                </c:pt>
                <c:pt idx="1929">
                  <c:v>2.3959999084472656</c:v>
                </c:pt>
                <c:pt idx="1930">
                  <c:v>2.3650000095367432</c:v>
                </c:pt>
                <c:pt idx="1931">
                  <c:v>2.4800000190734863</c:v>
                </c:pt>
                <c:pt idx="1932">
                  <c:v>2.2379999160766602</c:v>
                </c:pt>
                <c:pt idx="1933">
                  <c:v>2.5260000228881836</c:v>
                </c:pt>
                <c:pt idx="1934">
                  <c:v>2.5</c:v>
                </c:pt>
                <c:pt idx="1935">
                  <c:v>2.5299999713897705</c:v>
                </c:pt>
                <c:pt idx="1936">
                  <c:v>2.6400001049041748</c:v>
                </c:pt>
                <c:pt idx="1937">
                  <c:v>2.6459999084472656</c:v>
                </c:pt>
                <c:pt idx="1938">
                  <c:v>2.6050000190734863</c:v>
                </c:pt>
                <c:pt idx="1939">
                  <c:v>2.6679999828338623</c:v>
                </c:pt>
                <c:pt idx="1940">
                  <c:v>2.3059999942779541</c:v>
                </c:pt>
                <c:pt idx="1941">
                  <c:v>2.1719999313354492</c:v>
                </c:pt>
                <c:pt idx="1942">
                  <c:v>2.2920000553131104</c:v>
                </c:pt>
                <c:pt idx="1943">
                  <c:v>2.4219999313354492</c:v>
                </c:pt>
                <c:pt idx="1944">
                  <c:v>2.2025001049041748</c:v>
                </c:pt>
                <c:pt idx="1945">
                  <c:v>2.4600000381469727</c:v>
                </c:pt>
                <c:pt idx="1946">
                  <c:v>2.3220000267028809</c:v>
                </c:pt>
                <c:pt idx="1947">
                  <c:v>2.502000093460083</c:v>
                </c:pt>
                <c:pt idx="1948">
                  <c:v>2.4119999408721924</c:v>
                </c:pt>
                <c:pt idx="1949">
                  <c:v>2.3924999237060547</c:v>
                </c:pt>
                <c:pt idx="1950">
                  <c:v>2.7279999256134033</c:v>
                </c:pt>
                <c:pt idx="1951">
                  <c:v>3.0325000286102295</c:v>
                </c:pt>
                <c:pt idx="1952">
                  <c:v>2.8619999885559082</c:v>
                </c:pt>
                <c:pt idx="1953">
                  <c:v>2.8440001010894775</c:v>
                </c:pt>
                <c:pt idx="1954">
                  <c:v>3.002000093460083</c:v>
                </c:pt>
                <c:pt idx="1955">
                  <c:v>2.9483332633972168</c:v>
                </c:pt>
                <c:pt idx="1956">
                  <c:v>2.6480000019073486</c:v>
                </c:pt>
                <c:pt idx="1957">
                  <c:v>2.5724999904632568</c:v>
                </c:pt>
                <c:pt idx="1958">
                  <c:v>2.4660000801086426</c:v>
                </c:pt>
                <c:pt idx="1959">
                  <c:v>2.2320001125335693</c:v>
                </c:pt>
                <c:pt idx="1960">
                  <c:v>2.2999999523162842</c:v>
                </c:pt>
                <c:pt idx="1961">
                  <c:v>2.4049999713897705</c:v>
                </c:pt>
                <c:pt idx="1962">
                  <c:v>2.2079999446868896</c:v>
                </c:pt>
                <c:pt idx="1963">
                  <c:v>2.0999999046325684</c:v>
                </c:pt>
                <c:pt idx="1964">
                  <c:v>2.252000093460083</c:v>
                </c:pt>
                <c:pt idx="1965">
                  <c:v>2.1740000247955322</c:v>
                </c:pt>
                <c:pt idx="1966">
                  <c:v>2.2939999103546143</c:v>
                </c:pt>
                <c:pt idx="1967">
                  <c:v>2.1180000305175781</c:v>
                </c:pt>
                <c:pt idx="1968">
                  <c:v>1.8960000276565552</c:v>
                </c:pt>
                <c:pt idx="1969">
                  <c:v>2.005000114440918</c:v>
                </c:pt>
                <c:pt idx="1970">
                  <c:v>1.8919999599456787</c:v>
                </c:pt>
                <c:pt idx="1971">
                  <c:v>1.7779999971389771</c:v>
                </c:pt>
                <c:pt idx="1972">
                  <c:v>1.5920000076293945</c:v>
                </c:pt>
                <c:pt idx="1973">
                  <c:v>1.6339999437332153</c:v>
                </c:pt>
                <c:pt idx="1974">
                  <c:v>1.6799999475479126</c:v>
                </c:pt>
                <c:pt idx="1975">
                  <c:v>1.3174999952316284</c:v>
                </c:pt>
                <c:pt idx="1976">
                  <c:v>1.2979999780654907</c:v>
                </c:pt>
                <c:pt idx="1977">
                  <c:v>1.4279999732971191</c:v>
                </c:pt>
                <c:pt idx="1978">
                  <c:v>1.8300000429153442</c:v>
                </c:pt>
                <c:pt idx="1979">
                  <c:v>1.6319999694824219</c:v>
                </c:pt>
                <c:pt idx="1980">
                  <c:v>1.8880000114440918</c:v>
                </c:pt>
                <c:pt idx="1981">
                  <c:v>1.8624999523162842</c:v>
                </c:pt>
                <c:pt idx="1982">
                  <c:v>1.7460000514984131</c:v>
                </c:pt>
                <c:pt idx="1983">
                  <c:v>1.5499999523162842</c:v>
                </c:pt>
                <c:pt idx="1984">
                  <c:v>1.4839999675750732</c:v>
                </c:pt>
                <c:pt idx="1985">
                  <c:v>1.5800000429153442</c:v>
                </c:pt>
                <c:pt idx="1986">
                  <c:v>1.437999963760376</c:v>
                </c:pt>
                <c:pt idx="1987">
                  <c:v>1.7740000486373901</c:v>
                </c:pt>
                <c:pt idx="1988">
                  <c:v>1.6499999761581421</c:v>
                </c:pt>
                <c:pt idx="1989">
                  <c:v>1.7400000095367432</c:v>
                </c:pt>
                <c:pt idx="1990">
                  <c:v>1.6475000381469727</c:v>
                </c:pt>
                <c:pt idx="1991">
                  <c:v>1.656000018119812</c:v>
                </c:pt>
                <c:pt idx="1992">
                  <c:v>1.5800000429153442</c:v>
                </c:pt>
                <c:pt idx="1993">
                  <c:v>1.7059999704360962</c:v>
                </c:pt>
                <c:pt idx="1994">
                  <c:v>1.7059999704360962</c:v>
                </c:pt>
                <c:pt idx="1995">
                  <c:v>1.5049999952316284</c:v>
                </c:pt>
                <c:pt idx="1996">
                  <c:v>1.5</c:v>
                </c:pt>
                <c:pt idx="1997">
                  <c:v>1.5060000419616699</c:v>
                </c:pt>
                <c:pt idx="1998">
                  <c:v>1.5379999876022339</c:v>
                </c:pt>
                <c:pt idx="1999">
                  <c:v>1.4474999904632568</c:v>
                </c:pt>
                <c:pt idx="2000">
                  <c:v>1.5299999713897705</c:v>
                </c:pt>
                <c:pt idx="2001">
                  <c:v>1.468999981880188</c:v>
                </c:pt>
                <c:pt idx="2002">
                  <c:v>1.2779999971389771</c:v>
                </c:pt>
                <c:pt idx="2003">
                  <c:v>1.2480000257492065</c:v>
                </c:pt>
                <c:pt idx="2004">
                  <c:v>1.2860000133514404</c:v>
                </c:pt>
                <c:pt idx="2005">
                  <c:v>1.2669999599456787</c:v>
                </c:pt>
                <c:pt idx="2006">
                  <c:v>1.2599999904632568</c:v>
                </c:pt>
                <c:pt idx="2007">
                  <c:v>1.2640000581741333</c:v>
                </c:pt>
                <c:pt idx="2008">
                  <c:v>1.3075000047683716</c:v>
                </c:pt>
                <c:pt idx="2009">
                  <c:v>1.3259999752044678</c:v>
                </c:pt>
                <c:pt idx="2010">
                  <c:v>1.343999981880188</c:v>
                </c:pt>
                <c:pt idx="2011">
                  <c:v>1.3040000200271606</c:v>
                </c:pt>
                <c:pt idx="2012">
                  <c:v>1.2100000381469727</c:v>
                </c:pt>
                <c:pt idx="2013">
                  <c:v>1.3279999494552612</c:v>
                </c:pt>
                <c:pt idx="2014">
                  <c:v>1.3539999723434448</c:v>
                </c:pt>
                <c:pt idx="2015">
                  <c:v>1.2339999675750732</c:v>
                </c:pt>
                <c:pt idx="2016">
                  <c:v>1.2779999971389771</c:v>
                </c:pt>
                <c:pt idx="2017">
                  <c:v>1.2280000448226929</c:v>
                </c:pt>
                <c:pt idx="2018">
                  <c:v>1.2100000381469727</c:v>
                </c:pt>
                <c:pt idx="2019">
                  <c:v>1.2599999904632568</c:v>
                </c:pt>
                <c:pt idx="2020">
                  <c:v>1.2000000476837158</c:v>
                </c:pt>
                <c:pt idx="2021">
                  <c:v>1.2680000066757202</c:v>
                </c:pt>
                <c:pt idx="2022">
                  <c:v>1.2719999551773071</c:v>
                </c:pt>
                <c:pt idx="2023">
                  <c:v>1.3940000534057617</c:v>
                </c:pt>
                <c:pt idx="2024">
                  <c:v>1.3919999599456787</c:v>
                </c:pt>
                <c:pt idx="2025">
                  <c:v>1.4600000381469727</c:v>
                </c:pt>
                <c:pt idx="2026">
                  <c:v>1.5479999780654907</c:v>
                </c:pt>
                <c:pt idx="2027">
                  <c:v>1.4550000429153442</c:v>
                </c:pt>
                <c:pt idx="2028">
                  <c:v>1.5039999485015869</c:v>
                </c:pt>
                <c:pt idx="2029">
                  <c:v>1.4859999418258667</c:v>
                </c:pt>
                <c:pt idx="2030">
                  <c:v>1.5</c:v>
                </c:pt>
                <c:pt idx="2031">
                  <c:v>1.5659999847412109</c:v>
                </c:pt>
                <c:pt idx="2032">
                  <c:v>1.5724999904632568</c:v>
                </c:pt>
                <c:pt idx="2033">
                  <c:v>1.4960000514984131</c:v>
                </c:pt>
                <c:pt idx="2034">
                  <c:v>1.6019999980926514</c:v>
                </c:pt>
                <c:pt idx="2035">
                  <c:v>1.5019999742507935</c:v>
                </c:pt>
                <c:pt idx="2036">
                  <c:v>1.531999945640564</c:v>
                </c:pt>
                <c:pt idx="2037">
                  <c:v>1.6460000276565552</c:v>
                </c:pt>
                <c:pt idx="2038">
                  <c:v>1.7960000038146973</c:v>
                </c:pt>
                <c:pt idx="2039">
                  <c:v>1.8079999685287476</c:v>
                </c:pt>
                <c:pt idx="2040">
                  <c:v>1.7439999580383301</c:v>
                </c:pt>
                <c:pt idx="2041">
                  <c:v>1.6599999666213989</c:v>
                </c:pt>
                <c:pt idx="2042">
                  <c:v>1.621999979019165</c:v>
                </c:pt>
                <c:pt idx="2043">
                  <c:v>1.7300000190734863</c:v>
                </c:pt>
                <c:pt idx="2044">
                  <c:v>1.781999945640564</c:v>
                </c:pt>
                <c:pt idx="2045">
                  <c:v>1.7979999780654907</c:v>
                </c:pt>
                <c:pt idx="2046">
                  <c:v>1.7324999570846558</c:v>
                </c:pt>
                <c:pt idx="2047">
                  <c:v>1.6720000505447388</c:v>
                </c:pt>
                <c:pt idx="2048">
                  <c:v>1.5720000267028809</c:v>
                </c:pt>
                <c:pt idx="2049">
                  <c:v>1.6160000562667847</c:v>
                </c:pt>
                <c:pt idx="2050">
                  <c:v>1.5325000286102295</c:v>
                </c:pt>
                <c:pt idx="2051">
                  <c:v>1.5260000228881836</c:v>
                </c:pt>
                <c:pt idx="2052">
                  <c:v>1.5549999475479126</c:v>
                </c:pt>
                <c:pt idx="2053">
                  <c:v>1.559999942779541</c:v>
                </c:pt>
                <c:pt idx="2054">
                  <c:v>1.4859999418258667</c:v>
                </c:pt>
                <c:pt idx="2055">
                  <c:v>1.4099999666213989</c:v>
                </c:pt>
                <c:pt idx="2056">
                  <c:v>1.4479999542236328</c:v>
                </c:pt>
                <c:pt idx="2057">
                  <c:v>1.4819999933242798</c:v>
                </c:pt>
                <c:pt idx="2058">
                  <c:v>1.3700000047683716</c:v>
                </c:pt>
                <c:pt idx="2059">
                  <c:v>1.3539999723434448</c:v>
                </c:pt>
                <c:pt idx="2060">
                  <c:v>1.3224999904632568</c:v>
                </c:pt>
                <c:pt idx="2061">
                  <c:v>1.3980000019073486</c:v>
                </c:pt>
                <c:pt idx="2062">
                  <c:v>1.2740000486373901</c:v>
                </c:pt>
                <c:pt idx="2063">
                  <c:v>1.3660000562667847</c:v>
                </c:pt>
                <c:pt idx="2064">
                  <c:v>1.3960000276565552</c:v>
                </c:pt>
                <c:pt idx="2065">
                  <c:v>1.4924999475479126</c:v>
                </c:pt>
                <c:pt idx="2066">
                  <c:v>1.3980000019073486</c:v>
                </c:pt>
                <c:pt idx="2067">
                  <c:v>1.4160000085830688</c:v>
                </c:pt>
                <c:pt idx="2068">
                  <c:v>1.4720000028610229</c:v>
                </c:pt>
                <c:pt idx="2069">
                  <c:v>1.4259999990463257</c:v>
                </c:pt>
                <c:pt idx="2070">
                  <c:v>1.3860000371932983</c:v>
                </c:pt>
                <c:pt idx="2071">
                  <c:v>1.3339999914169312</c:v>
                </c:pt>
                <c:pt idx="2072">
                  <c:v>1.4019999504089355</c:v>
                </c:pt>
                <c:pt idx="2073">
                  <c:v>1.3899999856948853</c:v>
                </c:pt>
                <c:pt idx="2074">
                  <c:v>1.4240000247955322</c:v>
                </c:pt>
                <c:pt idx="2075">
                  <c:v>1.468000054359436</c:v>
                </c:pt>
                <c:pt idx="2076">
                  <c:v>1.4320000410079956</c:v>
                </c:pt>
                <c:pt idx="2077">
                  <c:v>1.4559999704360962</c:v>
                </c:pt>
                <c:pt idx="2078">
                  <c:v>1.4960000514984131</c:v>
                </c:pt>
                <c:pt idx="2079">
                  <c:v>1.5399999618530273</c:v>
                </c:pt>
                <c:pt idx="2080">
                  <c:v>1.4900000095367432</c:v>
                </c:pt>
                <c:pt idx="2081">
                  <c:v>1.5080000162124634</c:v>
                </c:pt>
                <c:pt idx="2082">
                  <c:v>1.5440000295639038</c:v>
                </c:pt>
                <c:pt idx="2083">
                  <c:v>1.4019999504089355</c:v>
                </c:pt>
                <c:pt idx="2084">
                  <c:v>1.4800000190734863</c:v>
                </c:pt>
                <c:pt idx="2085">
                  <c:v>1.5700000524520874</c:v>
                </c:pt>
                <c:pt idx="2086">
                  <c:v>1.5540000200271606</c:v>
                </c:pt>
                <c:pt idx="2087">
                  <c:v>1.5839999914169312</c:v>
                </c:pt>
                <c:pt idx="2088">
                  <c:v>1.7660000324249268</c:v>
                </c:pt>
                <c:pt idx="2089">
                  <c:v>2.0499999523162842</c:v>
                </c:pt>
                <c:pt idx="2090">
                  <c:v>1.9819999933242798</c:v>
                </c:pt>
                <c:pt idx="2091">
                  <c:v>2.0280001163482666</c:v>
                </c:pt>
                <c:pt idx="2092">
                  <c:v>2.0460000038146973</c:v>
                </c:pt>
                <c:pt idx="2093">
                  <c:v>2.130000114440918</c:v>
                </c:pt>
                <c:pt idx="2094">
                  <c:v>2.062000036239624</c:v>
                </c:pt>
                <c:pt idx="2095">
                  <c:v>2.2179999351501465</c:v>
                </c:pt>
                <c:pt idx="2096">
                  <c:v>2.0399999618530273</c:v>
                </c:pt>
                <c:pt idx="2097">
                  <c:v>2.0120000839233398</c:v>
                </c:pt>
                <c:pt idx="2098">
                  <c:v>1.9025000333786011</c:v>
                </c:pt>
                <c:pt idx="2099">
                  <c:v>1.9140000343322754</c:v>
                </c:pt>
                <c:pt idx="2100">
                  <c:v>1.8240000009536743</c:v>
                </c:pt>
                <c:pt idx="2101">
                  <c:v>1.9279999732971191</c:v>
                </c:pt>
                <c:pt idx="2102">
                  <c:v>1.9450000524520874</c:v>
                </c:pt>
                <c:pt idx="2103">
                  <c:v>1.9839999675750732</c:v>
                </c:pt>
                <c:pt idx="2104">
                  <c:v>2.0374999046325684</c:v>
                </c:pt>
                <c:pt idx="2105">
                  <c:v>1.9579999446868896</c:v>
                </c:pt>
                <c:pt idx="2106">
                  <c:v>1.9500000476837158</c:v>
                </c:pt>
                <c:pt idx="2107">
                  <c:v>2.002000093460083</c:v>
                </c:pt>
                <c:pt idx="2108">
                  <c:v>1.9620000123977661</c:v>
                </c:pt>
                <c:pt idx="2109">
                  <c:v>2.0125000476837158</c:v>
                </c:pt>
                <c:pt idx="2110">
                  <c:v>1.9175000190734863</c:v>
                </c:pt>
                <c:pt idx="2111">
                  <c:v>1.9420000314712524</c:v>
                </c:pt>
                <c:pt idx="2112">
                  <c:v>1.9175000190734863</c:v>
                </c:pt>
                <c:pt idx="2113">
                  <c:v>1.965999960899353</c:v>
                </c:pt>
                <c:pt idx="2114">
                  <c:v>1.9900000095367432</c:v>
                </c:pt>
                <c:pt idx="2115">
                  <c:v>1.8819999694824219</c:v>
                </c:pt>
                <c:pt idx="2116">
                  <c:v>1.9019999504089355</c:v>
                </c:pt>
                <c:pt idx="2117">
                  <c:v>1.9424999952316284</c:v>
                </c:pt>
                <c:pt idx="2118">
                  <c:v>1.9279999732971191</c:v>
                </c:pt>
                <c:pt idx="2119">
                  <c:v>1.878000020980835</c:v>
                </c:pt>
                <c:pt idx="2120">
                  <c:v>1.7059999704360962</c:v>
                </c:pt>
                <c:pt idx="2121">
                  <c:v>1.7560000419616699</c:v>
                </c:pt>
                <c:pt idx="2122">
                  <c:v>1.7740000486373901</c:v>
                </c:pt>
                <c:pt idx="2123">
                  <c:v>1.7740000486373901</c:v>
                </c:pt>
                <c:pt idx="2124">
                  <c:v>1.8359999656677246</c:v>
                </c:pt>
                <c:pt idx="2125">
                  <c:v>1.8999999761581421</c:v>
                </c:pt>
                <c:pt idx="2126">
                  <c:v>1.8980000019073486</c:v>
                </c:pt>
                <c:pt idx="2127">
                  <c:v>1.8880000114440918</c:v>
                </c:pt>
                <c:pt idx="2128">
                  <c:v>1.9500000476837158</c:v>
                </c:pt>
                <c:pt idx="2129">
                  <c:v>2.0480000972747803</c:v>
                </c:pt>
                <c:pt idx="2130">
                  <c:v>2.0220000743865967</c:v>
                </c:pt>
                <c:pt idx="2131">
                  <c:v>2.1424999237060547</c:v>
                </c:pt>
                <c:pt idx="2132">
                  <c:v>2.0559999942779541</c:v>
                </c:pt>
                <c:pt idx="2133">
                  <c:v>2.0859999656677246</c:v>
                </c:pt>
                <c:pt idx="2134">
                  <c:v>2.0199999809265137</c:v>
                </c:pt>
                <c:pt idx="2135">
                  <c:v>2.0179998874664307</c:v>
                </c:pt>
                <c:pt idx="2136">
                  <c:v>2.0074999332427979</c:v>
                </c:pt>
                <c:pt idx="2137">
                  <c:v>2.0360000133514404</c:v>
                </c:pt>
                <c:pt idx="2138">
                  <c:v>2.0139999389648438</c:v>
                </c:pt>
                <c:pt idx="2139">
                  <c:v>2.0160000324249268</c:v>
                </c:pt>
                <c:pt idx="2140">
                  <c:v>2.0079998970031738</c:v>
                </c:pt>
                <c:pt idx="2141">
                  <c:v>1.9359999895095825</c:v>
                </c:pt>
                <c:pt idx="2142">
                  <c:v>1.8559999465942383</c:v>
                </c:pt>
                <c:pt idx="2143">
                  <c:v>1.9220000505447388</c:v>
                </c:pt>
                <c:pt idx="2144">
                  <c:v>1.9600000381469727</c:v>
                </c:pt>
                <c:pt idx="2145">
                  <c:v>1.9149999618530273</c:v>
                </c:pt>
                <c:pt idx="2146">
                  <c:v>1.7940000295639038</c:v>
                </c:pt>
                <c:pt idx="2147">
                  <c:v>1.6840000152587891</c:v>
                </c:pt>
                <c:pt idx="2148">
                  <c:v>1.7220000028610229</c:v>
                </c:pt>
                <c:pt idx="2149">
                  <c:v>1.6859999895095825</c:v>
                </c:pt>
                <c:pt idx="2150">
                  <c:v>1.6775000095367432</c:v>
                </c:pt>
                <c:pt idx="2151">
                  <c:v>1.5839999914169312</c:v>
                </c:pt>
                <c:pt idx="2152">
                  <c:v>1.5980000495910645</c:v>
                </c:pt>
                <c:pt idx="2153">
                  <c:v>1.6499999761581421</c:v>
                </c:pt>
                <c:pt idx="2154">
                  <c:v>1.718000054359436</c:v>
                </c:pt>
                <c:pt idx="2155">
                  <c:v>1.7549999952316284</c:v>
                </c:pt>
                <c:pt idx="2156">
                  <c:v>1.6449999809265137</c:v>
                </c:pt>
                <c:pt idx="2157">
                  <c:v>1.6859999895095825</c:v>
                </c:pt>
                <c:pt idx="2158">
                  <c:v>1.7239999771118164</c:v>
                </c:pt>
                <c:pt idx="2159">
                  <c:v>1.6260000467300415</c:v>
                </c:pt>
                <c:pt idx="2160">
                  <c:v>1.5659999847412109</c:v>
                </c:pt>
                <c:pt idx="2161">
                  <c:v>1.5880000591278076</c:v>
                </c:pt>
                <c:pt idx="2162">
                  <c:v>1.4325000047683716</c:v>
                </c:pt>
                <c:pt idx="2163">
                  <c:v>1.5080000162124634</c:v>
                </c:pt>
                <c:pt idx="2164">
                  <c:v>1.5149999856948853</c:v>
                </c:pt>
                <c:pt idx="2165">
                  <c:v>1.5039999485015869</c:v>
                </c:pt>
                <c:pt idx="2166">
                  <c:v>1.5060000419616699</c:v>
                </c:pt>
                <c:pt idx="2167">
                  <c:v>1.5279999971389771</c:v>
                </c:pt>
                <c:pt idx="2168">
                  <c:v>1.5099999904632568</c:v>
                </c:pt>
                <c:pt idx="2169">
                  <c:v>1.5820000171661377</c:v>
                </c:pt>
                <c:pt idx="2170">
                  <c:v>1.6260000467300415</c:v>
                </c:pt>
                <c:pt idx="2171">
                  <c:v>1.5240000486373901</c:v>
                </c:pt>
                <c:pt idx="2172">
                  <c:v>1.6139999628067017</c:v>
                </c:pt>
                <c:pt idx="2173">
                  <c:v>1.6019999980926514</c:v>
                </c:pt>
                <c:pt idx="2174">
                  <c:v>1.690000057220459</c:v>
                </c:pt>
                <c:pt idx="2175">
                  <c:v>1.7460000514984131</c:v>
                </c:pt>
                <c:pt idx="2176">
                  <c:v>1.6480000019073486</c:v>
                </c:pt>
                <c:pt idx="2177">
                  <c:v>1.6799999475479126</c:v>
                </c:pt>
                <c:pt idx="2178">
                  <c:v>1.6779999732971191</c:v>
                </c:pt>
                <c:pt idx="2179">
                  <c:v>1.6299999952316284</c:v>
                </c:pt>
                <c:pt idx="2180">
                  <c:v>1.5679999589920044</c:v>
                </c:pt>
                <c:pt idx="2181">
                  <c:v>1.5720000267028809</c:v>
                </c:pt>
                <c:pt idx="2182">
                  <c:v>1.5900000333786011</c:v>
                </c:pt>
                <c:pt idx="2183">
                  <c:v>1.6699999570846558</c:v>
                </c:pt>
                <c:pt idx="2184">
                  <c:v>1.7680000066757202</c:v>
                </c:pt>
                <c:pt idx="2185">
                  <c:v>1.7860000133514404</c:v>
                </c:pt>
                <c:pt idx="2186">
                  <c:v>1.5240000486373901</c:v>
                </c:pt>
                <c:pt idx="2187">
                  <c:v>1.9279999732971191</c:v>
                </c:pt>
                <c:pt idx="2188">
                  <c:v>1.6950000524520874</c:v>
                </c:pt>
                <c:pt idx="2189">
                  <c:v>1.8839999437332153</c:v>
                </c:pt>
                <c:pt idx="2190">
                  <c:v>1.843999981880188</c:v>
                </c:pt>
                <c:pt idx="2191">
                  <c:v>1.7220000028610229</c:v>
                </c:pt>
                <c:pt idx="2192">
                  <c:v>1.7359999418258667</c:v>
                </c:pt>
                <c:pt idx="2193">
                  <c:v>1.7920000553131104</c:v>
                </c:pt>
                <c:pt idx="2194">
                  <c:v>1.6180000305175781</c:v>
                </c:pt>
                <c:pt idx="2195">
                  <c:v>1.7400000095367432</c:v>
                </c:pt>
                <c:pt idx="2196">
                  <c:v>1.752500057220459</c:v>
                </c:pt>
                <c:pt idx="2197">
                  <c:v>1.6540000438690186</c:v>
                </c:pt>
                <c:pt idx="2198">
                  <c:v>1.6519999504089355</c:v>
                </c:pt>
                <c:pt idx="2199">
                  <c:v>1.7439999580383301</c:v>
                </c:pt>
                <c:pt idx="2200">
                  <c:v>1.6720000505447388</c:v>
                </c:pt>
                <c:pt idx="2201">
                  <c:v>1.5759999752044678</c:v>
                </c:pt>
                <c:pt idx="2202">
                  <c:v>1.5425000190734863</c:v>
                </c:pt>
                <c:pt idx="2203">
                  <c:v>1.6239999532699585</c:v>
                </c:pt>
                <c:pt idx="2204">
                  <c:v>1.6000000238418579</c:v>
                </c:pt>
                <c:pt idx="2205">
                  <c:v>1.5140000581741333</c:v>
                </c:pt>
                <c:pt idx="2206">
                  <c:v>1.4700000286102295</c:v>
                </c:pt>
                <c:pt idx="2207">
                  <c:v>1.6260000467300415</c:v>
                </c:pt>
                <c:pt idx="2208">
                  <c:v>1.4620000123977661</c:v>
                </c:pt>
                <c:pt idx="2209">
                  <c:v>1.5375000238418579</c:v>
                </c:pt>
                <c:pt idx="2210">
                  <c:v>1.6100000143051147</c:v>
                </c:pt>
                <c:pt idx="2211">
                  <c:v>1.5540000200271606</c:v>
                </c:pt>
                <c:pt idx="2212">
                  <c:v>1.5679999589920044</c:v>
                </c:pt>
                <c:pt idx="2213">
                  <c:v>1.4720000028610229</c:v>
                </c:pt>
                <c:pt idx="2214">
                  <c:v>1.5425000190734863</c:v>
                </c:pt>
                <c:pt idx="2215">
                  <c:v>1.593999981880188</c:v>
                </c:pt>
                <c:pt idx="2216">
                  <c:v>1.5475000143051147</c:v>
                </c:pt>
                <c:pt idx="2217">
                  <c:v>1.5980000495910645</c:v>
                </c:pt>
                <c:pt idx="2218">
                  <c:v>1.6540000438690186</c:v>
                </c:pt>
                <c:pt idx="2219">
                  <c:v>1.5119999647140503</c:v>
                </c:pt>
                <c:pt idx="2220">
                  <c:v>1.5325000286102295</c:v>
                </c:pt>
                <c:pt idx="2221">
                  <c:v>1.5959999561309814</c:v>
                </c:pt>
                <c:pt idx="2222">
                  <c:v>1.7139999866485596</c:v>
                </c:pt>
                <c:pt idx="2223">
                  <c:v>1.5199999809265137</c:v>
                </c:pt>
                <c:pt idx="2224">
                  <c:v>1.6859999895095825</c:v>
                </c:pt>
                <c:pt idx="2225">
                  <c:v>1.5579999685287476</c:v>
                </c:pt>
                <c:pt idx="2226">
                  <c:v>1.6740000247955322</c:v>
                </c:pt>
                <c:pt idx="2227">
                  <c:v>1.6579999923706055</c:v>
                </c:pt>
                <c:pt idx="2228">
                  <c:v>1.6840000152587891</c:v>
                </c:pt>
                <c:pt idx="2229">
                  <c:v>1.559999942779541</c:v>
                </c:pt>
                <c:pt idx="2230">
                  <c:v>1.6319999694824219</c:v>
                </c:pt>
                <c:pt idx="2231">
                  <c:v>1.6619999408721924</c:v>
                </c:pt>
                <c:pt idx="2232">
                  <c:v>1.5859999656677246</c:v>
                </c:pt>
                <c:pt idx="2233">
                  <c:v>1.6759999990463257</c:v>
                </c:pt>
                <c:pt idx="2234">
                  <c:v>1.6000000238418579</c:v>
                </c:pt>
                <c:pt idx="2235">
                  <c:v>1.6180000305175781</c:v>
                </c:pt>
                <c:pt idx="2236">
                  <c:v>1.5279999971389771</c:v>
                </c:pt>
                <c:pt idx="2237">
                  <c:v>1.5800000429153442</c:v>
                </c:pt>
                <c:pt idx="2238">
                  <c:v>1.5499999523162842</c:v>
                </c:pt>
                <c:pt idx="2239">
                  <c:v>1.5900000333786011</c:v>
                </c:pt>
                <c:pt idx="2240">
                  <c:v>1.4950000047683716</c:v>
                </c:pt>
                <c:pt idx="2241">
                  <c:v>1.5980000495910645</c:v>
                </c:pt>
                <c:pt idx="2242">
                  <c:v>1.6319999694824219</c:v>
                </c:pt>
                <c:pt idx="2243">
                  <c:v>1.6399999856948853</c:v>
                </c:pt>
                <c:pt idx="2244">
                  <c:v>1.5859999656677246</c:v>
                </c:pt>
                <c:pt idx="2245">
                  <c:v>1.687999963760376</c:v>
                </c:pt>
                <c:pt idx="2246">
                  <c:v>1.7280000448226929</c:v>
                </c:pt>
                <c:pt idx="2247">
                  <c:v>1.6959999799728394</c:v>
                </c:pt>
                <c:pt idx="2248">
                  <c:v>1.7300000190734863</c:v>
                </c:pt>
                <c:pt idx="2249">
                  <c:v>1.6399999856948853</c:v>
                </c:pt>
                <c:pt idx="2250">
                  <c:v>1.5399999618530273</c:v>
                </c:pt>
                <c:pt idx="2251">
                  <c:v>1.6399999856948853</c:v>
                </c:pt>
                <c:pt idx="2252">
                  <c:v>1.6699999570846558</c:v>
                </c:pt>
                <c:pt idx="2253">
                  <c:v>1.7699999809265137</c:v>
                </c:pt>
                <c:pt idx="2254">
                  <c:v>1.8174999952316284</c:v>
                </c:pt>
                <c:pt idx="2255">
                  <c:v>1.7760000228881836</c:v>
                </c:pt>
                <c:pt idx="2256">
                  <c:v>1.6399999856948853</c:v>
                </c:pt>
                <c:pt idx="2257">
                  <c:v>1.6360000371932983</c:v>
                </c:pt>
                <c:pt idx="2258">
                  <c:v>1.6575000286102295</c:v>
                </c:pt>
                <c:pt idx="2259">
                  <c:v>1.6699999570846558</c:v>
                </c:pt>
                <c:pt idx="2260">
                  <c:v>1.6740000247955322</c:v>
                </c:pt>
                <c:pt idx="2261">
                  <c:v>1.7400000095367432</c:v>
                </c:pt>
                <c:pt idx="2262">
                  <c:v>1.6239999532699585</c:v>
                </c:pt>
                <c:pt idx="2263">
                  <c:v>1.7979999780654907</c:v>
                </c:pt>
                <c:pt idx="2264">
                  <c:v>1.6080000400543213</c:v>
                </c:pt>
                <c:pt idx="2265">
                  <c:v>1.628000020980835</c:v>
                </c:pt>
                <c:pt idx="2266">
                  <c:v>1.7899999618530273</c:v>
                </c:pt>
                <c:pt idx="2267">
                  <c:v>1.8374999761581421</c:v>
                </c:pt>
                <c:pt idx="2268">
                  <c:v>1.809999942779541</c:v>
                </c:pt>
                <c:pt idx="2269">
                  <c:v>1.9140000343322754</c:v>
                </c:pt>
                <c:pt idx="2270">
                  <c:v>1.6399999856948853</c:v>
                </c:pt>
                <c:pt idx="2271">
                  <c:v>1.6349999904632568</c:v>
                </c:pt>
                <c:pt idx="2272">
                  <c:v>1.7100000381469727</c:v>
                </c:pt>
                <c:pt idx="2273">
                  <c:v>1.7300000190734863</c:v>
                </c:pt>
                <c:pt idx="2274">
                  <c:v>1.5900000333786011</c:v>
                </c:pt>
                <c:pt idx="2275">
                  <c:v>1.7960000038146973</c:v>
                </c:pt>
                <c:pt idx="2276">
                  <c:v>1.8519999980926514</c:v>
                </c:pt>
                <c:pt idx="2277">
                  <c:v>1.7439999580383301</c:v>
                </c:pt>
                <c:pt idx="2278">
                  <c:v>1.7999999523162842</c:v>
                </c:pt>
                <c:pt idx="2279">
                  <c:v>1.7239999771118164</c:v>
                </c:pt>
                <c:pt idx="2280">
                  <c:v>1.7539999485015869</c:v>
                </c:pt>
                <c:pt idx="2281">
                  <c:v>1.6720000505447388</c:v>
                </c:pt>
                <c:pt idx="2282">
                  <c:v>1.5260000228881836</c:v>
                </c:pt>
                <c:pt idx="2283">
                  <c:v>1.5659999847412109</c:v>
                </c:pt>
                <c:pt idx="2284">
                  <c:v>1.6239999532699585</c:v>
                </c:pt>
                <c:pt idx="2285">
                  <c:v>1.6699999570846558</c:v>
                </c:pt>
                <c:pt idx="2286">
                  <c:v>1.6519999504089355</c:v>
                </c:pt>
                <c:pt idx="2287">
                  <c:v>1.4639999866485596</c:v>
                </c:pt>
                <c:pt idx="2288">
                  <c:v>1.6840000152587891</c:v>
                </c:pt>
                <c:pt idx="2289">
                  <c:v>1.6440000534057617</c:v>
                </c:pt>
                <c:pt idx="2290">
                  <c:v>1.6200000047683716</c:v>
                </c:pt>
                <c:pt idx="2291">
                  <c:v>1.7825000286102295</c:v>
                </c:pt>
                <c:pt idx="2292">
                  <c:v>1.6499999761581421</c:v>
                </c:pt>
                <c:pt idx="2293">
                  <c:v>1.7380000352859497</c:v>
                </c:pt>
                <c:pt idx="2294">
                  <c:v>1.7740000486373901</c:v>
                </c:pt>
                <c:pt idx="2295">
                  <c:v>1.75</c:v>
                </c:pt>
                <c:pt idx="2296">
                  <c:v>1.7220000028610229</c:v>
                </c:pt>
                <c:pt idx="2297">
                  <c:v>1.7660000324249268</c:v>
                </c:pt>
                <c:pt idx="2298">
                  <c:v>1.8400000333786011</c:v>
                </c:pt>
                <c:pt idx="2299">
                  <c:v>1.6499999761581421</c:v>
                </c:pt>
                <c:pt idx="2300">
                  <c:v>1.7100000381469727</c:v>
                </c:pt>
                <c:pt idx="2301">
                  <c:v>1.6619999408721924</c:v>
                </c:pt>
                <c:pt idx="2302">
                  <c:v>1.7419999837875366</c:v>
                </c:pt>
                <c:pt idx="2303">
                  <c:v>1.7580000162124634</c:v>
                </c:pt>
                <c:pt idx="2304">
                  <c:v>1.8020000457763672</c:v>
                </c:pt>
                <c:pt idx="2305">
                  <c:v>1.6875</c:v>
                </c:pt>
                <c:pt idx="2306">
                  <c:v>1.7719999551773071</c:v>
                </c:pt>
                <c:pt idx="2307">
                  <c:v>1.7200000286102295</c:v>
                </c:pt>
                <c:pt idx="2308">
                  <c:v>1.5540000200271606</c:v>
                </c:pt>
                <c:pt idx="2309">
                  <c:v>1.5499999523162842</c:v>
                </c:pt>
                <c:pt idx="2310">
                  <c:v>1.7020000219345093</c:v>
                </c:pt>
                <c:pt idx="2311">
                  <c:v>1.715999960899353</c:v>
                </c:pt>
                <c:pt idx="2312">
                  <c:v>1.6699999570846558</c:v>
                </c:pt>
                <c:pt idx="2313">
                  <c:v>1.7139999866485596</c:v>
                </c:pt>
                <c:pt idx="2314">
                  <c:v>1.7419999837875366</c:v>
                </c:pt>
                <c:pt idx="2315">
                  <c:v>1.7070000171661377</c:v>
                </c:pt>
                <c:pt idx="2316">
                  <c:v>1.7625000476837158</c:v>
                </c:pt>
                <c:pt idx="2317">
                  <c:v>1.7999999523162842</c:v>
                </c:pt>
                <c:pt idx="2318">
                  <c:v>1.7799999713897705</c:v>
                </c:pt>
                <c:pt idx="2319">
                  <c:v>1.7640000581741333</c:v>
                </c:pt>
                <c:pt idx="2320">
                  <c:v>1.8140000104904175</c:v>
                </c:pt>
                <c:pt idx="2321">
                  <c:v>1.9119999408721924</c:v>
                </c:pt>
                <c:pt idx="2322">
                  <c:v>1.8799999952316284</c:v>
                </c:pt>
                <c:pt idx="2323">
                  <c:v>1.8739999532699585</c:v>
                </c:pt>
                <c:pt idx="2324">
                  <c:v>1.8400000333786011</c:v>
                </c:pt>
                <c:pt idx="2325">
                  <c:v>1.7899999618530273</c:v>
                </c:pt>
                <c:pt idx="2326">
                  <c:v>1.7760000228881836</c:v>
                </c:pt>
                <c:pt idx="2327">
                  <c:v>1.8040000200271606</c:v>
                </c:pt>
                <c:pt idx="2328">
                  <c:v>1.8825000524520874</c:v>
                </c:pt>
                <c:pt idx="2329">
                  <c:v>1.8380000591278076</c:v>
                </c:pt>
                <c:pt idx="2330">
                  <c:v>1.8179999589920044</c:v>
                </c:pt>
                <c:pt idx="2331">
                  <c:v>1.7779999971389771</c:v>
                </c:pt>
                <c:pt idx="2332">
                  <c:v>1.7699999809265137</c:v>
                </c:pt>
                <c:pt idx="2333">
                  <c:v>1.7960000038146973</c:v>
                </c:pt>
                <c:pt idx="2334">
                  <c:v>1.8079999685287476</c:v>
                </c:pt>
                <c:pt idx="2335">
                  <c:v>1.7920000553131104</c:v>
                </c:pt>
                <c:pt idx="2336">
                  <c:v>1.7899999618530273</c:v>
                </c:pt>
                <c:pt idx="2337">
                  <c:v>1.8224999904632568</c:v>
                </c:pt>
                <c:pt idx="2338">
                  <c:v>1.8899999856948853</c:v>
                </c:pt>
                <c:pt idx="2339">
                  <c:v>1.9299999475479126</c:v>
                </c:pt>
                <c:pt idx="2340">
                  <c:v>1.8739999532699585</c:v>
                </c:pt>
                <c:pt idx="2341">
                  <c:v>1.9839999675750732</c:v>
                </c:pt>
                <c:pt idx="2342">
                  <c:v>2.0074999332427979</c:v>
                </c:pt>
                <c:pt idx="2343">
                  <c:v>1.9520000219345093</c:v>
                </c:pt>
                <c:pt idx="2344">
                  <c:v>1.8680000305175781</c:v>
                </c:pt>
                <c:pt idx="2345">
                  <c:v>1.9279999732971191</c:v>
                </c:pt>
                <c:pt idx="2346">
                  <c:v>1.9140000343322754</c:v>
                </c:pt>
                <c:pt idx="2347">
                  <c:v>1.8899999856948853</c:v>
                </c:pt>
                <c:pt idx="2348">
                  <c:v>1.8860000371932983</c:v>
                </c:pt>
                <c:pt idx="2349">
                  <c:v>1.8660000562667847</c:v>
                </c:pt>
                <c:pt idx="2350">
                  <c:v>1.878000020980835</c:v>
                </c:pt>
                <c:pt idx="2351">
                  <c:v>1.8650000095367432</c:v>
                </c:pt>
                <c:pt idx="2352">
                  <c:v>1.8020000457763672</c:v>
                </c:pt>
                <c:pt idx="2353">
                  <c:v>1.8040000200271606</c:v>
                </c:pt>
                <c:pt idx="2354">
                  <c:v>1.8400000333786011</c:v>
                </c:pt>
                <c:pt idx="2355">
                  <c:v>1.7419999837875366</c:v>
                </c:pt>
                <c:pt idx="2356">
                  <c:v>1.7100000381469727</c:v>
                </c:pt>
                <c:pt idx="2357">
                  <c:v>1.7519999742507935</c:v>
                </c:pt>
                <c:pt idx="2358">
                  <c:v>1.6859999895095825</c:v>
                </c:pt>
                <c:pt idx="2359">
                  <c:v>1.7079999446868896</c:v>
                </c:pt>
                <c:pt idx="2360">
                  <c:v>1.6260000467300415</c:v>
                </c:pt>
                <c:pt idx="2361">
                  <c:v>1.6974999904632568</c:v>
                </c:pt>
                <c:pt idx="2362">
                  <c:v>1.6950000524520874</c:v>
                </c:pt>
                <c:pt idx="2363">
                  <c:v>1.7200000286102295</c:v>
                </c:pt>
                <c:pt idx="2364">
                  <c:v>1.7460000514984131</c:v>
                </c:pt>
                <c:pt idx="2365">
                  <c:v>1.6440000534057617</c:v>
                </c:pt>
                <c:pt idx="2366">
                  <c:v>1.7380000352859497</c:v>
                </c:pt>
                <c:pt idx="2367">
                  <c:v>1.8059999942779541</c:v>
                </c:pt>
                <c:pt idx="2368">
                  <c:v>1.7749999761581421</c:v>
                </c:pt>
                <c:pt idx="2369">
                  <c:v>1.7400000095367432</c:v>
                </c:pt>
                <c:pt idx="2370">
                  <c:v>1.6649999618530273</c:v>
                </c:pt>
                <c:pt idx="2371">
                  <c:v>1.7079999446868896</c:v>
                </c:pt>
                <c:pt idx="2372">
                  <c:v>1.7120000123977661</c:v>
                </c:pt>
                <c:pt idx="2373">
                  <c:v>1.7760000228881836</c:v>
                </c:pt>
                <c:pt idx="2374">
                  <c:v>1.6940000057220459</c:v>
                </c:pt>
                <c:pt idx="2375">
                  <c:v>1.7749999761581421</c:v>
                </c:pt>
                <c:pt idx="2376">
                  <c:v>1.6679999828338623</c:v>
                </c:pt>
                <c:pt idx="2377">
                  <c:v>1.6579999923706055</c:v>
                </c:pt>
                <c:pt idx="2378">
                  <c:v>1.7480000257492065</c:v>
                </c:pt>
                <c:pt idx="2379">
                  <c:v>1.8079999685287476</c:v>
                </c:pt>
                <c:pt idx="2380">
                  <c:v>1.7380000352859497</c:v>
                </c:pt>
                <c:pt idx="2381">
                  <c:v>1.7460000514984131</c:v>
                </c:pt>
                <c:pt idx="2382">
                  <c:v>1.7775000333786011</c:v>
                </c:pt>
                <c:pt idx="2383">
                  <c:v>1.7439999580383301</c:v>
                </c:pt>
                <c:pt idx="2384">
                  <c:v>1.7220000028610229</c:v>
                </c:pt>
                <c:pt idx="2385">
                  <c:v>1.6859999895095825</c:v>
                </c:pt>
                <c:pt idx="2386">
                  <c:v>1.6619999408721924</c:v>
                </c:pt>
                <c:pt idx="2387">
                  <c:v>1.75</c:v>
                </c:pt>
                <c:pt idx="2388">
                  <c:v>1.690000057220459</c:v>
                </c:pt>
                <c:pt idx="2389">
                  <c:v>1.7450000047683716</c:v>
                </c:pt>
                <c:pt idx="2390">
                  <c:v>1.7100000381469727</c:v>
                </c:pt>
                <c:pt idx="2391">
                  <c:v>1.7319999933242798</c:v>
                </c:pt>
                <c:pt idx="2392">
                  <c:v>1.7380000352859497</c:v>
                </c:pt>
                <c:pt idx="2393">
                  <c:v>1.6499999761581421</c:v>
                </c:pt>
                <c:pt idx="2394">
                  <c:v>1.6000000238418579</c:v>
                </c:pt>
                <c:pt idx="2395">
                  <c:v>1.6779999732971191</c:v>
                </c:pt>
                <c:pt idx="2396">
                  <c:v>1.687999963760376</c:v>
                </c:pt>
                <c:pt idx="2397">
                  <c:v>1.6200000047683716</c:v>
                </c:pt>
                <c:pt idx="2398">
                  <c:v>1.6619999408721924</c:v>
                </c:pt>
                <c:pt idx="2399">
                  <c:v>1.6640000343322754</c:v>
                </c:pt>
                <c:pt idx="2400">
                  <c:v>1.6699999570846558</c:v>
                </c:pt>
                <c:pt idx="2401">
                  <c:v>1.6740000247955322</c:v>
                </c:pt>
                <c:pt idx="2402">
                  <c:v>1.6759999990463257</c:v>
                </c:pt>
                <c:pt idx="2403">
                  <c:v>1.7100000381469727</c:v>
                </c:pt>
                <c:pt idx="2404">
                  <c:v>1.5980000495910645</c:v>
                </c:pt>
                <c:pt idx="2405">
                  <c:v>1.5740000009536743</c:v>
                </c:pt>
                <c:pt idx="2406">
                  <c:v>1.5479999780654907</c:v>
                </c:pt>
                <c:pt idx="2407">
                  <c:v>1.5060000419616699</c:v>
                </c:pt>
                <c:pt idx="2408">
                  <c:v>1.5824999809265137</c:v>
                </c:pt>
                <c:pt idx="2409">
                  <c:v>1.5479999780654907</c:v>
                </c:pt>
                <c:pt idx="2410">
                  <c:v>1.5160000324249268</c:v>
                </c:pt>
                <c:pt idx="2411">
                  <c:v>1.5779999494552612</c:v>
                </c:pt>
                <c:pt idx="2412">
                  <c:v>1.562000036239624</c:v>
                </c:pt>
                <c:pt idx="2413">
                  <c:v>1.5839999914169312</c:v>
                </c:pt>
                <c:pt idx="2414">
                  <c:v>1.5724999904632568</c:v>
                </c:pt>
                <c:pt idx="2415">
                  <c:v>1.5360000133514404</c:v>
                </c:pt>
                <c:pt idx="2416">
                  <c:v>1.5779999494552612</c:v>
                </c:pt>
                <c:pt idx="2417">
                  <c:v>1.559999942779541</c:v>
                </c:pt>
                <c:pt idx="2418">
                  <c:v>1.4800000190734863</c:v>
                </c:pt>
                <c:pt idx="2419">
                  <c:v>1.559999942779541</c:v>
                </c:pt>
                <c:pt idx="2420">
                  <c:v>1.4924999475479126</c:v>
                </c:pt>
                <c:pt idx="2421">
                  <c:v>1.4539999961853027</c:v>
                </c:pt>
                <c:pt idx="2422">
                  <c:v>1.4474999904632568</c:v>
                </c:pt>
                <c:pt idx="2423">
                  <c:v>1.5039999485015869</c:v>
                </c:pt>
                <c:pt idx="2424">
                  <c:v>1.465999960899353</c:v>
                </c:pt>
                <c:pt idx="2425">
                  <c:v>1.5039999485015869</c:v>
                </c:pt>
                <c:pt idx="2426">
                  <c:v>1.5060000419616699</c:v>
                </c:pt>
                <c:pt idx="2427">
                  <c:v>1.4950000047683716</c:v>
                </c:pt>
                <c:pt idx="2428">
                  <c:v>1.5700000524520874</c:v>
                </c:pt>
                <c:pt idx="2429">
                  <c:v>1.5779999494552612</c:v>
                </c:pt>
                <c:pt idx="2430">
                  <c:v>1.6019999980926514</c:v>
                </c:pt>
                <c:pt idx="2431">
                  <c:v>1.593999981880188</c:v>
                </c:pt>
                <c:pt idx="2432">
                  <c:v>1.6549999713897705</c:v>
                </c:pt>
                <c:pt idx="2433">
                  <c:v>1.6180000305175781</c:v>
                </c:pt>
                <c:pt idx="2434">
                  <c:v>1.6160000562667847</c:v>
                </c:pt>
                <c:pt idx="2435">
                  <c:v>1.5900000333786011</c:v>
                </c:pt>
                <c:pt idx="2436">
                  <c:v>1.5859999656677246</c:v>
                </c:pt>
                <c:pt idx="2437">
                  <c:v>1.593999981880188</c:v>
                </c:pt>
                <c:pt idx="2438">
                  <c:v>1.5779999494552612</c:v>
                </c:pt>
                <c:pt idx="2439">
                  <c:v>1.5420000553131104</c:v>
                </c:pt>
                <c:pt idx="2440">
                  <c:v>1.6519999504089355</c:v>
                </c:pt>
                <c:pt idx="2441">
                  <c:v>1.7274999618530273</c:v>
                </c:pt>
                <c:pt idx="2442">
                  <c:v>1.6019999980926514</c:v>
                </c:pt>
                <c:pt idx="2443">
                  <c:v>1.6660000085830688</c:v>
                </c:pt>
                <c:pt idx="2444">
                  <c:v>1.6619999408721924</c:v>
                </c:pt>
                <c:pt idx="2445">
                  <c:v>1.6959999799728394</c:v>
                </c:pt>
                <c:pt idx="2446">
                  <c:v>1.6799999475479126</c:v>
                </c:pt>
                <c:pt idx="2447">
                  <c:v>1.6779999732971191</c:v>
                </c:pt>
                <c:pt idx="2448">
                  <c:v>1.656000018119812</c:v>
                </c:pt>
                <c:pt idx="2449">
                  <c:v>1.5820000171661377</c:v>
                </c:pt>
                <c:pt idx="2450">
                  <c:v>1.6260000467300415</c:v>
                </c:pt>
                <c:pt idx="2451">
                  <c:v>1.6540000438690186</c:v>
                </c:pt>
                <c:pt idx="2452">
                  <c:v>1.656000018119812</c:v>
                </c:pt>
                <c:pt idx="2453">
                  <c:v>1.6840000152587891</c:v>
                </c:pt>
                <c:pt idx="2454">
                  <c:v>1.6519999504089355</c:v>
                </c:pt>
                <c:pt idx="2455">
                  <c:v>1.6349999904632568</c:v>
                </c:pt>
                <c:pt idx="2456">
                  <c:v>1.6299999952316284</c:v>
                </c:pt>
                <c:pt idx="2457">
                  <c:v>1.5980000495910645</c:v>
                </c:pt>
                <c:pt idx="2458">
                  <c:v>1.6499999761581421</c:v>
                </c:pt>
                <c:pt idx="2459">
                  <c:v>1.5679999589920044</c:v>
                </c:pt>
                <c:pt idx="2460">
                  <c:v>1.7200000286102295</c:v>
                </c:pt>
                <c:pt idx="2461">
                  <c:v>1.6740000247955322</c:v>
                </c:pt>
                <c:pt idx="2462">
                  <c:v>1.7220000028610229</c:v>
                </c:pt>
                <c:pt idx="2463">
                  <c:v>1.687999963760376</c:v>
                </c:pt>
                <c:pt idx="2464">
                  <c:v>1.7259999513626099</c:v>
                </c:pt>
                <c:pt idx="2465">
                  <c:v>1.8274999856948853</c:v>
                </c:pt>
                <c:pt idx="2466">
                  <c:v>1.752500057220459</c:v>
                </c:pt>
                <c:pt idx="2467">
                  <c:v>1.7640000581741333</c:v>
                </c:pt>
                <c:pt idx="2468">
                  <c:v>1.8474999666213989</c:v>
                </c:pt>
                <c:pt idx="2469">
                  <c:v>1.7400000095367432</c:v>
                </c:pt>
                <c:pt idx="2470">
                  <c:v>1.8140000104904175</c:v>
                </c:pt>
                <c:pt idx="2471">
                  <c:v>1.8040000200271606</c:v>
                </c:pt>
                <c:pt idx="2472">
                  <c:v>1.8624999523162842</c:v>
                </c:pt>
                <c:pt idx="2473">
                  <c:v>1.7239999771118164</c:v>
                </c:pt>
                <c:pt idx="2474">
                  <c:v>1.7024999856948853</c:v>
                </c:pt>
                <c:pt idx="2475">
                  <c:v>1.7039999961853027</c:v>
                </c:pt>
                <c:pt idx="2476">
                  <c:v>1.7640000581741333</c:v>
                </c:pt>
                <c:pt idx="2477">
                  <c:v>1.7419999837875366</c:v>
                </c:pt>
                <c:pt idx="2478">
                  <c:v>1.6924999952316284</c:v>
                </c:pt>
                <c:pt idx="2479">
                  <c:v>1.687999963760376</c:v>
                </c:pt>
                <c:pt idx="2480">
                  <c:v>1.6419999599456787</c:v>
                </c:pt>
                <c:pt idx="2481">
                  <c:v>1.7480000257492065</c:v>
                </c:pt>
                <c:pt idx="2482">
                  <c:v>1.7020000219345093</c:v>
                </c:pt>
                <c:pt idx="2483">
                  <c:v>1.7680000066757202</c:v>
                </c:pt>
                <c:pt idx="2484">
                  <c:v>1.6419999599456787</c:v>
                </c:pt>
                <c:pt idx="2485">
                  <c:v>1.5740000009536743</c:v>
                </c:pt>
                <c:pt idx="2486">
                  <c:v>1.5980000495910645</c:v>
                </c:pt>
                <c:pt idx="2487">
                  <c:v>1.5824999809265137</c:v>
                </c:pt>
                <c:pt idx="2488">
                  <c:v>1.6619999408721924</c:v>
                </c:pt>
                <c:pt idx="2489">
                  <c:v>1.6139999628067017</c:v>
                </c:pt>
                <c:pt idx="2490">
                  <c:v>1.6480000019073486</c:v>
                </c:pt>
                <c:pt idx="2491">
                  <c:v>1.6720000505447388</c:v>
                </c:pt>
                <c:pt idx="2492">
                  <c:v>1.6974999904632568</c:v>
                </c:pt>
                <c:pt idx="2493">
                  <c:v>1.8020000457763672</c:v>
                </c:pt>
                <c:pt idx="2494">
                  <c:v>1.7000000476837158</c:v>
                </c:pt>
                <c:pt idx="2495">
                  <c:v>1.7079999446868896</c:v>
                </c:pt>
                <c:pt idx="2496">
                  <c:v>1.8020000457763672</c:v>
                </c:pt>
                <c:pt idx="2497">
                  <c:v>1.7120000123977661</c:v>
                </c:pt>
                <c:pt idx="2498">
                  <c:v>1.7424999475479126</c:v>
                </c:pt>
                <c:pt idx="2499">
                  <c:v>1.6540000438690186</c:v>
                </c:pt>
                <c:pt idx="2500">
                  <c:v>1.7439999580383301</c:v>
                </c:pt>
                <c:pt idx="2501">
                  <c:v>1.6799999475479126</c:v>
                </c:pt>
                <c:pt idx="2502">
                  <c:v>1.8320000171661377</c:v>
                </c:pt>
                <c:pt idx="2503">
                  <c:v>1.8899999856948853</c:v>
                </c:pt>
                <c:pt idx="2504">
                  <c:v>2.0120000839233398</c:v>
                </c:pt>
                <c:pt idx="2505">
                  <c:v>1.9859999418258667</c:v>
                </c:pt>
                <c:pt idx="2506">
                  <c:v>2.0899999141693115</c:v>
                </c:pt>
                <c:pt idx="2507">
                  <c:v>1.9520000219345093</c:v>
                </c:pt>
                <c:pt idx="2508">
                  <c:v>1.7599999904632568</c:v>
                </c:pt>
                <c:pt idx="2509">
                  <c:v>1.9579999446868896</c:v>
                </c:pt>
                <c:pt idx="2510">
                  <c:v>1.9520000219345093</c:v>
                </c:pt>
                <c:pt idx="2511">
                  <c:v>2.0759999752044678</c:v>
                </c:pt>
                <c:pt idx="2512">
                  <c:v>1.9299999475479126</c:v>
                </c:pt>
                <c:pt idx="2513">
                  <c:v>1.9220000505447388</c:v>
                </c:pt>
                <c:pt idx="2514">
                  <c:v>1.9559999704360962</c:v>
                </c:pt>
                <c:pt idx="2515">
                  <c:v>2.0139999389648438</c:v>
                </c:pt>
                <c:pt idx="2516">
                  <c:v>1.8075000047683716</c:v>
                </c:pt>
                <c:pt idx="2517">
                  <c:v>1.8960000276565552</c:v>
                </c:pt>
                <c:pt idx="2518">
                  <c:v>1.8960000276565552</c:v>
                </c:pt>
                <c:pt idx="2519">
                  <c:v>1.8999999761581421</c:v>
                </c:pt>
                <c:pt idx="2520">
                  <c:v>1.8880000114440918</c:v>
                </c:pt>
                <c:pt idx="2521">
                  <c:v>1.8799999952316284</c:v>
                </c:pt>
                <c:pt idx="2522">
                  <c:v>1.8140000104904175</c:v>
                </c:pt>
                <c:pt idx="2523">
                  <c:v>1.8400000333786011</c:v>
                </c:pt>
                <c:pt idx="2524">
                  <c:v>1.8899999856948853</c:v>
                </c:pt>
                <c:pt idx="2525">
                  <c:v>1.7960000038146973</c:v>
                </c:pt>
                <c:pt idx="2526">
                  <c:v>1.8450000286102295</c:v>
                </c:pt>
                <c:pt idx="2527">
                  <c:v>1.906000018119812</c:v>
                </c:pt>
                <c:pt idx="2528">
                  <c:v>1.9440000057220459</c:v>
                </c:pt>
                <c:pt idx="2529">
                  <c:v>1.8400000333786011</c:v>
                </c:pt>
                <c:pt idx="2530">
                  <c:v>1.877500057220459</c:v>
                </c:pt>
                <c:pt idx="2531">
                  <c:v>2.0399999618530273</c:v>
                </c:pt>
                <c:pt idx="2532">
                  <c:v>2.2739999294281006</c:v>
                </c:pt>
                <c:pt idx="2533">
                  <c:v>2.4939999580383301</c:v>
                </c:pt>
                <c:pt idx="2534">
                  <c:v>2.4820001125335693</c:v>
                </c:pt>
                <c:pt idx="2535">
                  <c:v>2.6860001087188721</c:v>
                </c:pt>
                <c:pt idx="2536">
                  <c:v>2.7174999713897705</c:v>
                </c:pt>
              </c:numCache>
            </c:numRef>
          </c:val>
          <c:extLst>
            <c:ext xmlns:c16="http://schemas.microsoft.com/office/drawing/2014/chart" uri="{C3380CC4-5D6E-409C-BE32-E72D297353CC}">
              <c16:uniqueId val="{00000000-F39F-4765-A57F-2364390FB22B}"/>
            </c:ext>
          </c:extLst>
        </c:ser>
        <c:dLbls>
          <c:showLegendKey val="0"/>
          <c:showVal val="0"/>
          <c:showCatName val="0"/>
          <c:showSerName val="0"/>
          <c:showPercent val="0"/>
          <c:showBubbleSize val="0"/>
        </c:dLbls>
        <c:gapWidth val="150"/>
        <c:axId val="1350747791"/>
        <c:axId val="1271962191"/>
      </c:barChart>
      <c:dateAx>
        <c:axId val="1350747791"/>
        <c:scaling>
          <c:orientation val="minMax"/>
        </c:scaling>
        <c:delete val="0"/>
        <c:axPos val="b"/>
        <c:numFmt formatCode="[$]mmm\-yy;@" c16r2:formatcode2="[$-en-US-x-gannen]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71962191"/>
        <c:crosses val="autoZero"/>
        <c:auto val="1"/>
        <c:lblOffset val="100"/>
        <c:baseTimeUnit val="days"/>
      </c:dateAx>
      <c:valAx>
        <c:axId val="12719621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5074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04062618216135E-2"/>
          <c:y val="6.2114681375498644E-2"/>
          <c:w val="0.90357763258786383"/>
          <c:h val="0.65105515464944708"/>
        </c:manualLayout>
      </c:layout>
      <c:lineChart>
        <c:grouping val="standard"/>
        <c:varyColors val="0"/>
        <c:ser>
          <c:idx val="0"/>
          <c:order val="0"/>
          <c:tx>
            <c:strRef>
              <c:f>Sheet1!$B$1</c:f>
              <c:strCache>
                <c:ptCount val="1"/>
                <c:pt idx="0">
                  <c:v>Series 1</c:v>
                </c:pt>
              </c:strCache>
            </c:strRef>
          </c:tx>
          <c:spPr>
            <a:ln w="76200">
              <a:solidFill>
                <a:schemeClr val="accent2"/>
              </a:solidFill>
            </a:ln>
            <a:effectLst>
              <a:outerShdw blurRad="50800" dist="38100" algn="l" rotWithShape="0">
                <a:prstClr val="black">
                  <a:alpha val="40000"/>
                </a:prstClr>
              </a:outerShdw>
            </a:effectLst>
          </c:spPr>
          <c:marker>
            <c:symbol val="none"/>
          </c:marker>
          <c:cat>
            <c:numRef>
              <c:f>Sheet1!$A$333:$A$515</c:f>
              <c:numCache>
                <c:formatCode>mmm\-yy</c:formatCode>
                <c:ptCount val="183"/>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pt idx="172">
                  <c:v>43616</c:v>
                </c:pt>
                <c:pt idx="173">
                  <c:v>43646</c:v>
                </c:pt>
                <c:pt idx="174">
                  <c:v>43677</c:v>
                </c:pt>
                <c:pt idx="175">
                  <c:v>43708</c:v>
                </c:pt>
                <c:pt idx="176">
                  <c:v>43738</c:v>
                </c:pt>
                <c:pt idx="177">
                  <c:v>43769</c:v>
                </c:pt>
                <c:pt idx="178">
                  <c:v>43799</c:v>
                </c:pt>
                <c:pt idx="179">
                  <c:v>43830</c:v>
                </c:pt>
                <c:pt idx="180">
                  <c:v>43861</c:v>
                </c:pt>
                <c:pt idx="181">
                  <c:v>43890</c:v>
                </c:pt>
                <c:pt idx="182">
                  <c:v>43921</c:v>
                </c:pt>
              </c:numCache>
            </c:numRef>
          </c:cat>
          <c:val>
            <c:numRef>
              <c:f>Sheet1!$B$333:$B$515</c:f>
              <c:numCache>
                <c:formatCode>0.00</c:formatCode>
                <c:ptCount val="183"/>
                <c:pt idx="0">
                  <c:v>105.07843780517578</c:v>
                </c:pt>
                <c:pt idx="1">
                  <c:v>104.38568115234375</c:v>
                </c:pt>
                <c:pt idx="2">
                  <c:v>103.02698516845703</c:v>
                </c:pt>
                <c:pt idx="3">
                  <c:v>97.538642883300781</c:v>
                </c:pt>
                <c:pt idx="4">
                  <c:v>103.12513732910156</c:v>
                </c:pt>
                <c:pt idx="5">
                  <c:v>106.20420074462891</c:v>
                </c:pt>
                <c:pt idx="6">
                  <c:v>103.63174438476563</c:v>
                </c:pt>
                <c:pt idx="7">
                  <c:v>105.49089813232422</c:v>
                </c:pt>
                <c:pt idx="8">
                  <c:v>87.499870300292969</c:v>
                </c:pt>
                <c:pt idx="9">
                  <c:v>85.158645629882813</c:v>
                </c:pt>
                <c:pt idx="10">
                  <c:v>98.320030212402344</c:v>
                </c:pt>
                <c:pt idx="11">
                  <c:v>103.81632232666016</c:v>
                </c:pt>
                <c:pt idx="12">
                  <c:v>106.77764129638672</c:v>
                </c:pt>
                <c:pt idx="13">
                  <c:v>102.66408538818359</c:v>
                </c:pt>
                <c:pt idx="14">
                  <c:v>107.51480102539063</c:v>
                </c:pt>
                <c:pt idx="15">
                  <c:v>109.81467437744141</c:v>
                </c:pt>
                <c:pt idx="16">
                  <c:v>104.69329071044922</c:v>
                </c:pt>
                <c:pt idx="17">
                  <c:v>105.36736297607422</c:v>
                </c:pt>
                <c:pt idx="18">
                  <c:v>107.00928497314453</c:v>
                </c:pt>
                <c:pt idx="19">
                  <c:v>100.197998046875</c:v>
                </c:pt>
                <c:pt idx="20">
                  <c:v>105.87711334228516</c:v>
                </c:pt>
                <c:pt idx="21">
                  <c:v>105.14434051513672</c:v>
                </c:pt>
                <c:pt idx="22">
                  <c:v>105.30390167236328</c:v>
                </c:pt>
                <c:pt idx="23">
                  <c:v>109.99928283691406</c:v>
                </c:pt>
                <c:pt idx="24">
                  <c:v>110.20855712890625</c:v>
                </c:pt>
                <c:pt idx="25">
                  <c:v>111.15021514892578</c:v>
                </c:pt>
                <c:pt idx="26">
                  <c:v>108.15632629394531</c:v>
                </c:pt>
                <c:pt idx="27">
                  <c:v>106.28376770019531</c:v>
                </c:pt>
                <c:pt idx="28">
                  <c:v>108.51926422119141</c:v>
                </c:pt>
                <c:pt idx="29">
                  <c:v>105.266357421875</c:v>
                </c:pt>
                <c:pt idx="30">
                  <c:v>111.94404602050781</c:v>
                </c:pt>
                <c:pt idx="31">
                  <c:v>105.55357360839844</c:v>
                </c:pt>
                <c:pt idx="32">
                  <c:v>99.461257934570313</c:v>
                </c:pt>
                <c:pt idx="33">
                  <c:v>95.239212036132813</c:v>
                </c:pt>
                <c:pt idx="34">
                  <c:v>87.7802734375</c:v>
                </c:pt>
                <c:pt idx="35">
                  <c:v>90.621269226074219</c:v>
                </c:pt>
                <c:pt idx="36">
                  <c:v>87.315139770507813</c:v>
                </c:pt>
                <c:pt idx="37">
                  <c:v>76.38726806640625</c:v>
                </c:pt>
                <c:pt idx="38">
                  <c:v>65.856117248535156</c:v>
                </c:pt>
                <c:pt idx="39">
                  <c:v>62.760730743408203</c:v>
                </c:pt>
                <c:pt idx="40">
                  <c:v>58.066898345947266</c:v>
                </c:pt>
                <c:pt idx="41">
                  <c:v>50.974681854248047</c:v>
                </c:pt>
                <c:pt idx="42">
                  <c:v>51.943153381347656</c:v>
                </c:pt>
                <c:pt idx="43">
                  <c:v>58.475654602050781</c:v>
                </c:pt>
                <c:pt idx="44">
                  <c:v>61.37298583984375</c:v>
                </c:pt>
                <c:pt idx="45">
                  <c:v>38.828983306884766</c:v>
                </c:pt>
                <c:pt idx="46">
                  <c:v>44.651042938232422</c:v>
                </c:pt>
                <c:pt idx="47">
                  <c:v>38.622955322265625</c:v>
                </c:pt>
                <c:pt idx="48">
                  <c:v>37.383121490478516</c:v>
                </c:pt>
                <c:pt idx="49">
                  <c:v>25.302650451660156</c:v>
                </c:pt>
                <c:pt idx="50">
                  <c:v>26.90141487121582</c:v>
                </c:pt>
                <c:pt idx="51">
                  <c:v>40.809295654296875</c:v>
                </c:pt>
                <c:pt idx="52">
                  <c:v>54.8057861328125</c:v>
                </c:pt>
                <c:pt idx="53">
                  <c:v>49.324062347412109</c:v>
                </c:pt>
                <c:pt idx="54">
                  <c:v>47.371604919433594</c:v>
                </c:pt>
                <c:pt idx="55">
                  <c:v>54.478847503662109</c:v>
                </c:pt>
                <c:pt idx="56">
                  <c:v>53.425441741943359</c:v>
                </c:pt>
                <c:pt idx="57">
                  <c:v>48.671260833740234</c:v>
                </c:pt>
                <c:pt idx="58">
                  <c:v>50.640762329101563</c:v>
                </c:pt>
                <c:pt idx="59">
                  <c:v>53.623233795166016</c:v>
                </c:pt>
                <c:pt idx="60">
                  <c:v>56.453590393066406</c:v>
                </c:pt>
                <c:pt idx="61">
                  <c:v>46.424945831298828</c:v>
                </c:pt>
                <c:pt idx="62">
                  <c:v>52.292800903320313</c:v>
                </c:pt>
                <c:pt idx="63">
                  <c:v>57.7353515625</c:v>
                </c:pt>
                <c:pt idx="64">
                  <c:v>62.660324096679688</c:v>
                </c:pt>
                <c:pt idx="65">
                  <c:v>54.313667297363281</c:v>
                </c:pt>
                <c:pt idx="66">
                  <c:v>51.025138854980469</c:v>
                </c:pt>
                <c:pt idx="67">
                  <c:v>53.178218841552734</c:v>
                </c:pt>
                <c:pt idx="68">
                  <c:v>48.610343933105469</c:v>
                </c:pt>
                <c:pt idx="69">
                  <c:v>49.915264129638672</c:v>
                </c:pt>
                <c:pt idx="70">
                  <c:v>57.823970794677734</c:v>
                </c:pt>
                <c:pt idx="71">
                  <c:v>63.401641845703125</c:v>
                </c:pt>
                <c:pt idx="72">
                  <c:v>64.791358947753906</c:v>
                </c:pt>
                <c:pt idx="73">
                  <c:v>72.023307800292969</c:v>
                </c:pt>
                <c:pt idx="74">
                  <c:v>63.824527740478516</c:v>
                </c:pt>
                <c:pt idx="75">
                  <c:v>66.019317626953125</c:v>
                </c:pt>
                <c:pt idx="76">
                  <c:v>61.742794036865234</c:v>
                </c:pt>
                <c:pt idx="77">
                  <c:v>57.618946075439453</c:v>
                </c:pt>
                <c:pt idx="78">
                  <c:v>59.227939605712891</c:v>
                </c:pt>
                <c:pt idx="79">
                  <c:v>45.181694030761719</c:v>
                </c:pt>
                <c:pt idx="80">
                  <c:v>46.368515014648438</c:v>
                </c:pt>
                <c:pt idx="81">
                  <c:v>40.867630004882813</c:v>
                </c:pt>
                <c:pt idx="82">
                  <c:v>55.172801971435547</c:v>
                </c:pt>
                <c:pt idx="83">
                  <c:v>64.757354736328125</c:v>
                </c:pt>
                <c:pt idx="84">
                  <c:v>61.510860443115234</c:v>
                </c:pt>
                <c:pt idx="85">
                  <c:v>71.622032165527344</c:v>
                </c:pt>
                <c:pt idx="86">
                  <c:v>69.450096130371094</c:v>
                </c:pt>
                <c:pt idx="87">
                  <c:v>68.70074462890625</c:v>
                </c:pt>
                <c:pt idx="88">
                  <c:v>64.366348266601563</c:v>
                </c:pt>
                <c:pt idx="89">
                  <c:v>62.686740875244141</c:v>
                </c:pt>
                <c:pt idx="90">
                  <c:v>65.373786926269531</c:v>
                </c:pt>
                <c:pt idx="91">
                  <c:v>61.275157928466797</c:v>
                </c:pt>
                <c:pt idx="92">
                  <c:v>68.352226257324219</c:v>
                </c:pt>
                <c:pt idx="93">
                  <c:v>73.082130432128906</c:v>
                </c:pt>
                <c:pt idx="94">
                  <c:v>71.538131713867188</c:v>
                </c:pt>
                <c:pt idx="95">
                  <c:v>66.693191528320313</c:v>
                </c:pt>
                <c:pt idx="96">
                  <c:v>58.432323455810547</c:v>
                </c:pt>
                <c:pt idx="97">
                  <c:v>68.03509521484375</c:v>
                </c:pt>
                <c:pt idx="98">
                  <c:v>61.897247314453125</c:v>
                </c:pt>
                <c:pt idx="99">
                  <c:v>68.954719543457031</c:v>
                </c:pt>
                <c:pt idx="100">
                  <c:v>74.255409240722656</c:v>
                </c:pt>
                <c:pt idx="101">
                  <c:v>82.126724243164063</c:v>
                </c:pt>
                <c:pt idx="102">
                  <c:v>81.009355012654197</c:v>
                </c:pt>
                <c:pt idx="103">
                  <c:v>81.757221522957593</c:v>
                </c:pt>
                <c:pt idx="104">
                  <c:v>80.204628427652395</c:v>
                </c:pt>
                <c:pt idx="105">
                  <c:v>72.376307583276002</c:v>
                </c:pt>
                <c:pt idx="106">
                  <c:v>72.030153019923205</c:v>
                </c:pt>
                <c:pt idx="107">
                  <c:v>77.535542922462895</c:v>
                </c:pt>
                <c:pt idx="108">
                  <c:v>79.4098806656623</c:v>
                </c:pt>
                <c:pt idx="109">
                  <c:v>78.300636301924101</c:v>
                </c:pt>
                <c:pt idx="110">
                  <c:v>83.861154855769698</c:v>
                </c:pt>
                <c:pt idx="111">
                  <c:v>81.712589035029694</c:v>
                </c:pt>
                <c:pt idx="112">
                  <c:v>82.208088077423994</c:v>
                </c:pt>
                <c:pt idx="113">
                  <c:v>86.366114534908107</c:v>
                </c:pt>
                <c:pt idx="114">
                  <c:v>90.333325161652297</c:v>
                </c:pt>
                <c:pt idx="115">
                  <c:v>93.4151784886119</c:v>
                </c:pt>
                <c:pt idx="116">
                  <c:v>89.0421024530431</c:v>
                </c:pt>
                <c:pt idx="117">
                  <c:v>94.050397907457906</c:v>
                </c:pt>
                <c:pt idx="118">
                  <c:v>91.033111115912106</c:v>
                </c:pt>
                <c:pt idx="119">
                  <c:v>93.062882208409803</c:v>
                </c:pt>
                <c:pt idx="120">
                  <c:v>103.799600106353</c:v>
                </c:pt>
                <c:pt idx="121">
                  <c:v>98.824514961566706</c:v>
                </c:pt>
                <c:pt idx="122">
                  <c:v>101.44126006010001</c:v>
                </c:pt>
                <c:pt idx="123">
                  <c:v>94.315622937580798</c:v>
                </c:pt>
                <c:pt idx="124">
                  <c:v>94.6</c:v>
                </c:pt>
                <c:pt idx="125">
                  <c:v>99.8</c:v>
                </c:pt>
                <c:pt idx="126">
                  <c:v>91</c:v>
                </c:pt>
                <c:pt idx="127">
                  <c:v>101.3</c:v>
                </c:pt>
                <c:pt idx="128">
                  <c:v>102.6</c:v>
                </c:pt>
                <c:pt idx="129">
                  <c:v>99.1</c:v>
                </c:pt>
                <c:pt idx="130">
                  <c:v>92.6</c:v>
                </c:pt>
                <c:pt idx="131">
                  <c:v>96.3</c:v>
                </c:pt>
                <c:pt idx="132">
                  <c:v>97.8</c:v>
                </c:pt>
                <c:pt idx="133">
                  <c:v>94</c:v>
                </c:pt>
                <c:pt idx="134">
                  <c:v>96.1</c:v>
                </c:pt>
                <c:pt idx="135">
                  <c:v>94.7</c:v>
                </c:pt>
                <c:pt idx="136">
                  <c:v>92.4</c:v>
                </c:pt>
                <c:pt idx="137">
                  <c:v>97.4</c:v>
                </c:pt>
                <c:pt idx="138">
                  <c:v>96.7</c:v>
                </c:pt>
                <c:pt idx="139">
                  <c:v>101.8</c:v>
                </c:pt>
                <c:pt idx="140">
                  <c:v>103.5</c:v>
                </c:pt>
                <c:pt idx="141">
                  <c:v>100.8</c:v>
                </c:pt>
                <c:pt idx="142">
                  <c:v>109.4</c:v>
                </c:pt>
                <c:pt idx="143">
                  <c:v>113.3</c:v>
                </c:pt>
                <c:pt idx="144">
                  <c:v>111.6</c:v>
                </c:pt>
                <c:pt idx="145">
                  <c:v>116.1</c:v>
                </c:pt>
                <c:pt idx="146">
                  <c:v>124.9</c:v>
                </c:pt>
                <c:pt idx="147">
                  <c:v>119.4</c:v>
                </c:pt>
                <c:pt idx="148">
                  <c:v>117.6</c:v>
                </c:pt>
                <c:pt idx="149">
                  <c:v>117.3</c:v>
                </c:pt>
                <c:pt idx="150">
                  <c:v>120</c:v>
                </c:pt>
                <c:pt idx="151">
                  <c:v>120.4</c:v>
                </c:pt>
                <c:pt idx="152">
                  <c:v>120.6</c:v>
                </c:pt>
                <c:pt idx="153">
                  <c:v>126.2</c:v>
                </c:pt>
                <c:pt idx="154">
                  <c:v>128.6</c:v>
                </c:pt>
                <c:pt idx="155">
                  <c:v>123.1</c:v>
                </c:pt>
                <c:pt idx="156">
                  <c:v>124.3</c:v>
                </c:pt>
                <c:pt idx="157">
                  <c:v>130</c:v>
                </c:pt>
                <c:pt idx="158">
                  <c:v>127</c:v>
                </c:pt>
                <c:pt idx="159">
                  <c:v>125.6</c:v>
                </c:pt>
                <c:pt idx="160">
                  <c:v>128.80000000000001</c:v>
                </c:pt>
                <c:pt idx="161">
                  <c:v>127.1</c:v>
                </c:pt>
                <c:pt idx="162">
                  <c:v>127.9</c:v>
                </c:pt>
                <c:pt idx="163">
                  <c:v>134.69999999999999</c:v>
                </c:pt>
                <c:pt idx="164">
                  <c:v>135.30000000000001</c:v>
                </c:pt>
                <c:pt idx="165">
                  <c:v>137.9</c:v>
                </c:pt>
                <c:pt idx="166">
                  <c:v>136.4</c:v>
                </c:pt>
                <c:pt idx="167">
                  <c:v>126.6</c:v>
                </c:pt>
                <c:pt idx="168">
                  <c:v>121.7</c:v>
                </c:pt>
                <c:pt idx="169">
                  <c:v>131.4</c:v>
                </c:pt>
                <c:pt idx="170">
                  <c:v>124.2</c:v>
                </c:pt>
                <c:pt idx="171">
                  <c:v>129.19999999999999</c:v>
                </c:pt>
                <c:pt idx="172">
                  <c:v>131.30000000000001</c:v>
                </c:pt>
                <c:pt idx="173">
                  <c:v>124.3</c:v>
                </c:pt>
                <c:pt idx="174">
                  <c:v>135.69999999999999</c:v>
                </c:pt>
                <c:pt idx="175" formatCode="General">
                  <c:v>134.19999999999999</c:v>
                </c:pt>
                <c:pt idx="176" formatCode="General">
                  <c:v>126.3</c:v>
                </c:pt>
                <c:pt idx="177" formatCode="General">
                  <c:v>126.1</c:v>
                </c:pt>
                <c:pt idx="178" formatCode="General">
                  <c:v>126.8</c:v>
                </c:pt>
                <c:pt idx="179" formatCode="General">
                  <c:v>128.19999999999999</c:v>
                </c:pt>
                <c:pt idx="180" formatCode="General">
                  <c:v>131.6</c:v>
                </c:pt>
                <c:pt idx="181" formatCode="General">
                  <c:v>132.6</c:v>
                </c:pt>
                <c:pt idx="182" formatCode="General">
                  <c:v>120</c:v>
                </c:pt>
              </c:numCache>
            </c:numRef>
          </c:val>
          <c:smooth val="0"/>
          <c:extLst>
            <c:ext xmlns:c16="http://schemas.microsoft.com/office/drawing/2014/chart" uri="{C3380CC4-5D6E-409C-BE32-E72D297353CC}">
              <c16:uniqueId val="{00000000-8FC5-49D9-809D-E6D7F8244B0E}"/>
            </c:ext>
          </c:extLst>
        </c:ser>
        <c:dLbls>
          <c:showLegendKey val="0"/>
          <c:showVal val="0"/>
          <c:showCatName val="0"/>
          <c:showSerName val="0"/>
          <c:showPercent val="0"/>
          <c:showBubbleSize val="0"/>
        </c:dLbls>
        <c:smooth val="0"/>
        <c:axId val="122806272"/>
        <c:axId val="122807808"/>
      </c:lineChart>
      <c:dateAx>
        <c:axId val="122806272"/>
        <c:scaling>
          <c:orientation val="minMax"/>
        </c:scaling>
        <c:delete val="0"/>
        <c:axPos val="b"/>
        <c:numFmt formatCode="[$-409]mmm\-yy;@" sourceLinked="0"/>
        <c:majorTickMark val="out"/>
        <c:minorTickMark val="none"/>
        <c:tickLblPos val="nextTo"/>
        <c:spPr>
          <a:ln>
            <a:solidFill>
              <a:schemeClr val="tx2">
                <a:lumMod val="75000"/>
              </a:schemeClr>
            </a:solidFill>
          </a:ln>
        </c:spPr>
        <c:crossAx val="122807808"/>
        <c:crosses val="autoZero"/>
        <c:auto val="1"/>
        <c:lblOffset val="100"/>
        <c:baseTimeUnit val="months"/>
        <c:majorUnit val="8"/>
        <c:majorTimeUnit val="months"/>
      </c:dateAx>
      <c:valAx>
        <c:axId val="122807808"/>
        <c:scaling>
          <c:orientation val="minMax"/>
        </c:scaling>
        <c:delete val="0"/>
        <c:axPos val="l"/>
        <c:title>
          <c:tx>
            <c:rich>
              <a:bodyPr/>
              <a:lstStyle/>
              <a:p>
                <a:pPr>
                  <a:defRPr/>
                </a:pPr>
                <a:r>
                  <a:rPr lang="en-US" dirty="0"/>
                  <a:t>INDEX, 100=1985</a:t>
                </a:r>
              </a:p>
            </c:rich>
          </c:tx>
          <c:layout>
            <c:manualLayout>
              <c:xMode val="edge"/>
              <c:yMode val="edge"/>
              <c:x val="2.5273282229604584E-3"/>
              <c:y val="0.18149387752980226"/>
            </c:manualLayout>
          </c:layout>
          <c:overlay val="0"/>
        </c:title>
        <c:numFmt formatCode="0" sourceLinked="0"/>
        <c:majorTickMark val="out"/>
        <c:minorTickMark val="none"/>
        <c:tickLblPos val="nextTo"/>
        <c:spPr>
          <a:ln>
            <a:solidFill>
              <a:schemeClr val="tx2">
                <a:lumMod val="75000"/>
              </a:schemeClr>
            </a:solidFill>
          </a:ln>
        </c:spPr>
        <c:crossAx val="122806272"/>
        <c:crosses val="autoZero"/>
        <c:crossBetween val="between"/>
      </c:valAx>
    </c:plotArea>
    <c:plotVisOnly val="1"/>
    <c:dispBlanksAs val="gap"/>
    <c:showDLblsOverMax val="0"/>
  </c:chart>
  <c:txPr>
    <a:bodyPr/>
    <a:lstStyle/>
    <a:p>
      <a:pPr>
        <a:defRPr sz="18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600" dirty="0"/>
              <a:t>U.S. GDP Share of </a:t>
            </a:r>
          </a:p>
          <a:p>
            <a:pPr>
              <a:defRPr/>
            </a:pPr>
            <a:r>
              <a:rPr lang="en-US" sz="3600" dirty="0"/>
              <a:t>Total Growth by Component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Consumers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Sheet1!$A$2:$A$41</c:f>
              <c:strCache>
                <c:ptCount val="4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strCache>
            </c:strRef>
          </c:cat>
          <c:val>
            <c:numRef>
              <c:f>Sheet1!$B$2:$B$41</c:f>
              <c:numCache>
                <c:formatCode>General</c:formatCode>
                <c:ptCount val="40"/>
                <c:pt idx="0">
                  <c:v>1.32</c:v>
                </c:pt>
                <c:pt idx="1">
                  <c:v>2.16</c:v>
                </c:pt>
                <c:pt idx="2">
                  <c:v>1.9</c:v>
                </c:pt>
                <c:pt idx="3">
                  <c:v>1.8</c:v>
                </c:pt>
                <c:pt idx="4">
                  <c:v>1.17</c:v>
                </c:pt>
                <c:pt idx="5">
                  <c:v>0.62</c:v>
                </c:pt>
                <c:pt idx="6">
                  <c:v>1.07</c:v>
                </c:pt>
                <c:pt idx="7">
                  <c:v>0.52</c:v>
                </c:pt>
                <c:pt idx="8">
                  <c:v>2.19</c:v>
                </c:pt>
                <c:pt idx="9">
                  <c:v>0.41</c:v>
                </c:pt>
                <c:pt idx="10">
                  <c:v>0.45</c:v>
                </c:pt>
                <c:pt idx="11">
                  <c:v>1.22</c:v>
                </c:pt>
                <c:pt idx="12">
                  <c:v>1.44</c:v>
                </c:pt>
                <c:pt idx="13">
                  <c:v>0.2</c:v>
                </c:pt>
                <c:pt idx="14">
                  <c:v>1.1000000000000001</c:v>
                </c:pt>
                <c:pt idx="15">
                  <c:v>2.31</c:v>
                </c:pt>
                <c:pt idx="16">
                  <c:v>1.03</c:v>
                </c:pt>
                <c:pt idx="17">
                  <c:v>2.97</c:v>
                </c:pt>
                <c:pt idx="18">
                  <c:v>2.92</c:v>
                </c:pt>
                <c:pt idx="19">
                  <c:v>3.26</c:v>
                </c:pt>
                <c:pt idx="20">
                  <c:v>2.2599999999999998</c:v>
                </c:pt>
                <c:pt idx="21">
                  <c:v>2.15</c:v>
                </c:pt>
                <c:pt idx="22">
                  <c:v>2.0499999999999998</c:v>
                </c:pt>
                <c:pt idx="23">
                  <c:v>1.2</c:v>
                </c:pt>
                <c:pt idx="24">
                  <c:v>2.11</c:v>
                </c:pt>
                <c:pt idx="25">
                  <c:v>1.95</c:v>
                </c:pt>
                <c:pt idx="26">
                  <c:v>1.74</c:v>
                </c:pt>
                <c:pt idx="27">
                  <c:v>1.7</c:v>
                </c:pt>
                <c:pt idx="28">
                  <c:v>1.63</c:v>
                </c:pt>
                <c:pt idx="29">
                  <c:v>1.63</c:v>
                </c:pt>
                <c:pt idx="30">
                  <c:v>1.61</c:v>
                </c:pt>
                <c:pt idx="31">
                  <c:v>3.12</c:v>
                </c:pt>
                <c:pt idx="32">
                  <c:v>1.1499999999999999</c:v>
                </c:pt>
                <c:pt idx="33">
                  <c:v>2.7</c:v>
                </c:pt>
                <c:pt idx="34">
                  <c:v>2.34</c:v>
                </c:pt>
                <c:pt idx="35">
                  <c:v>0.97</c:v>
                </c:pt>
                <c:pt idx="36">
                  <c:v>0.78</c:v>
                </c:pt>
                <c:pt idx="37">
                  <c:v>3.03</c:v>
                </c:pt>
                <c:pt idx="38">
                  <c:v>2.12</c:v>
                </c:pt>
                <c:pt idx="39">
                  <c:v>1.17</c:v>
                </c:pt>
              </c:numCache>
            </c:numRef>
          </c:val>
          <c:extLst>
            <c:ext xmlns:c16="http://schemas.microsoft.com/office/drawing/2014/chart" uri="{C3380CC4-5D6E-409C-BE32-E72D297353CC}">
              <c16:uniqueId val="{00000000-322A-454C-898D-B62EE257FDB1}"/>
            </c:ext>
          </c:extLst>
        </c:ser>
        <c:ser>
          <c:idx val="1"/>
          <c:order val="1"/>
          <c:tx>
            <c:strRef>
              <c:f>Sheet1!$C$1</c:f>
              <c:strCache>
                <c:ptCount val="1"/>
                <c:pt idx="0">
                  <c:v>Everything Else</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Sheet1!$A$2:$A$41</c:f>
              <c:strCache>
                <c:ptCount val="4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strCache>
            </c:strRef>
          </c:cat>
          <c:val>
            <c:numRef>
              <c:f>Sheet1!$C$2:$C$41</c:f>
              <c:numCache>
                <c:formatCode>General</c:formatCode>
                <c:ptCount val="40"/>
                <c:pt idx="0">
                  <c:v>0.17999999999999994</c:v>
                </c:pt>
                <c:pt idx="1">
                  <c:v>1.54</c:v>
                </c:pt>
                <c:pt idx="2">
                  <c:v>1.1000000000000001</c:v>
                </c:pt>
                <c:pt idx="3">
                  <c:v>0.19999999999999996</c:v>
                </c:pt>
                <c:pt idx="4">
                  <c:v>-2.17</c:v>
                </c:pt>
                <c:pt idx="5">
                  <c:v>2.2799999999999998</c:v>
                </c:pt>
                <c:pt idx="6">
                  <c:v>-1.1700000000000002</c:v>
                </c:pt>
                <c:pt idx="7">
                  <c:v>4.18</c:v>
                </c:pt>
                <c:pt idx="8">
                  <c:v>1.0100000000000002</c:v>
                </c:pt>
                <c:pt idx="9">
                  <c:v>1.29</c:v>
                </c:pt>
                <c:pt idx="10">
                  <c:v>4.9999999999999989E-2</c:v>
                </c:pt>
                <c:pt idx="11">
                  <c:v>-0.72</c:v>
                </c:pt>
                <c:pt idx="12">
                  <c:v>2.16</c:v>
                </c:pt>
                <c:pt idx="13">
                  <c:v>0.3</c:v>
                </c:pt>
                <c:pt idx="14">
                  <c:v>2.1</c:v>
                </c:pt>
                <c:pt idx="15">
                  <c:v>0.89000000000000012</c:v>
                </c:pt>
                <c:pt idx="16">
                  <c:v>-2.13</c:v>
                </c:pt>
                <c:pt idx="17">
                  <c:v>2.5299999999999998</c:v>
                </c:pt>
                <c:pt idx="18">
                  <c:v>2.08</c:v>
                </c:pt>
                <c:pt idx="19">
                  <c:v>-0.96</c:v>
                </c:pt>
                <c:pt idx="20">
                  <c:v>0.94000000000000039</c:v>
                </c:pt>
                <c:pt idx="21">
                  <c:v>0.85000000000000009</c:v>
                </c:pt>
                <c:pt idx="22">
                  <c:v>-0.74999999999999978</c:v>
                </c:pt>
                <c:pt idx="23">
                  <c:v>-1.0999999999999999</c:v>
                </c:pt>
                <c:pt idx="24">
                  <c:v>-0.10999999999999988</c:v>
                </c:pt>
                <c:pt idx="25">
                  <c:v>-5.0000000000000044E-2</c:v>
                </c:pt>
                <c:pt idx="26">
                  <c:v>0.46000000000000019</c:v>
                </c:pt>
                <c:pt idx="27">
                  <c:v>0.30000000000000004</c:v>
                </c:pt>
                <c:pt idx="28">
                  <c:v>0.66999999999999993</c:v>
                </c:pt>
                <c:pt idx="29">
                  <c:v>0.57000000000000028</c:v>
                </c:pt>
                <c:pt idx="30">
                  <c:v>1.59</c:v>
                </c:pt>
                <c:pt idx="31">
                  <c:v>0.37999999999999989</c:v>
                </c:pt>
                <c:pt idx="32">
                  <c:v>1.35</c:v>
                </c:pt>
                <c:pt idx="33">
                  <c:v>0.79999999999999982</c:v>
                </c:pt>
                <c:pt idx="34">
                  <c:v>0.56000000000000005</c:v>
                </c:pt>
                <c:pt idx="35">
                  <c:v>0.13000000000000012</c:v>
                </c:pt>
                <c:pt idx="36">
                  <c:v>2.3200000000000003</c:v>
                </c:pt>
                <c:pt idx="37">
                  <c:v>-1.0299999999999998</c:v>
                </c:pt>
                <c:pt idx="38">
                  <c:v>-2.0000000000000018E-2</c:v>
                </c:pt>
                <c:pt idx="39">
                  <c:v>0.93000000000000016</c:v>
                </c:pt>
              </c:numCache>
            </c:numRef>
          </c:val>
          <c:extLst>
            <c:ext xmlns:c16="http://schemas.microsoft.com/office/drawing/2014/chart" uri="{C3380CC4-5D6E-409C-BE32-E72D297353CC}">
              <c16:uniqueId val="{00000001-322A-454C-898D-B62EE257FDB1}"/>
            </c:ext>
          </c:extLst>
        </c:ser>
        <c:dLbls>
          <c:showLegendKey val="0"/>
          <c:showVal val="0"/>
          <c:showCatName val="0"/>
          <c:showSerName val="0"/>
          <c:showPercent val="0"/>
          <c:showBubbleSize val="0"/>
        </c:dLbls>
        <c:gapWidth val="150"/>
        <c:overlap val="100"/>
        <c:axId val="626127199"/>
        <c:axId val="1063162703"/>
      </c:barChart>
      <c:catAx>
        <c:axId val="6261271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063162703"/>
        <c:crosses val="autoZero"/>
        <c:auto val="1"/>
        <c:lblAlgn val="ctr"/>
        <c:lblOffset val="100"/>
        <c:noMultiLvlLbl val="0"/>
      </c:catAx>
      <c:valAx>
        <c:axId val="106316270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626127199"/>
        <c:crosses val="autoZero"/>
        <c:crossBetween val="between"/>
      </c:valAx>
      <c:spPr>
        <a:noFill/>
        <a:ln>
          <a:noFill/>
        </a:ln>
        <a:effectLst/>
      </c:spPr>
    </c:plotArea>
    <c:legend>
      <c:legendPos val="b"/>
      <c:layout>
        <c:manualLayout>
          <c:xMode val="edge"/>
          <c:yMode val="edge"/>
          <c:x val="0.26802964686232406"/>
          <c:y val="0.93349583352966026"/>
          <c:w val="0.47227397995705089"/>
          <c:h val="4.864133473329174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dirty="0"/>
              <a:t>Initial Claims for Unemployment Insurance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ICSA </c:v>
                </c:pt>
              </c:strCache>
            </c:strRef>
          </c:tx>
          <c:spPr>
            <a:ln w="28575" cap="rnd">
              <a:solidFill>
                <a:schemeClr val="accent1"/>
              </a:solidFill>
              <a:round/>
            </a:ln>
            <a:effectLst>
              <a:outerShdw blurRad="50800" dist="38100" dir="2700000" algn="tl" rotWithShape="0">
                <a:prstClr val="black">
                  <a:alpha val="40000"/>
                </a:prstClr>
              </a:outerShdw>
            </a:effectLst>
          </c:spPr>
          <c:marker>
            <c:symbol val="none"/>
          </c:marker>
          <c:dLbls>
            <c:dLbl>
              <c:idx val="2777"/>
              <c:layout>
                <c:manualLayout>
                  <c:x val="-0.10058737151248165"/>
                  <c:y val="3.941558379419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BC-46B3-B91A-D91593601154}"/>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Sheet1!$A$2:$A$2779</c:f>
              <c:numCache>
                <c:formatCode>m/d/yyyy</c:formatCode>
                <c:ptCount val="2778"/>
                <c:pt idx="0">
                  <c:v>24479</c:v>
                </c:pt>
                <c:pt idx="1">
                  <c:v>24486</c:v>
                </c:pt>
                <c:pt idx="2">
                  <c:v>24493</c:v>
                </c:pt>
                <c:pt idx="3">
                  <c:v>24500</c:v>
                </c:pt>
                <c:pt idx="4">
                  <c:v>24507</c:v>
                </c:pt>
                <c:pt idx="5">
                  <c:v>24514</c:v>
                </c:pt>
                <c:pt idx="6">
                  <c:v>24521</c:v>
                </c:pt>
                <c:pt idx="7">
                  <c:v>24528</c:v>
                </c:pt>
                <c:pt idx="8">
                  <c:v>24535</c:v>
                </c:pt>
                <c:pt idx="9">
                  <c:v>24542</c:v>
                </c:pt>
                <c:pt idx="10">
                  <c:v>24549</c:v>
                </c:pt>
                <c:pt idx="11">
                  <c:v>24556</c:v>
                </c:pt>
                <c:pt idx="12">
                  <c:v>24563</c:v>
                </c:pt>
                <c:pt idx="13">
                  <c:v>24570</c:v>
                </c:pt>
                <c:pt idx="14">
                  <c:v>24577</c:v>
                </c:pt>
                <c:pt idx="15">
                  <c:v>24584</c:v>
                </c:pt>
                <c:pt idx="16">
                  <c:v>24591</c:v>
                </c:pt>
                <c:pt idx="17">
                  <c:v>24598</c:v>
                </c:pt>
                <c:pt idx="18">
                  <c:v>24605</c:v>
                </c:pt>
                <c:pt idx="19">
                  <c:v>24612</c:v>
                </c:pt>
                <c:pt idx="20">
                  <c:v>24619</c:v>
                </c:pt>
                <c:pt idx="21">
                  <c:v>24626</c:v>
                </c:pt>
                <c:pt idx="22">
                  <c:v>24633</c:v>
                </c:pt>
                <c:pt idx="23">
                  <c:v>24640</c:v>
                </c:pt>
                <c:pt idx="24">
                  <c:v>24647</c:v>
                </c:pt>
                <c:pt idx="25">
                  <c:v>24654</c:v>
                </c:pt>
                <c:pt idx="26">
                  <c:v>24661</c:v>
                </c:pt>
                <c:pt idx="27">
                  <c:v>24668</c:v>
                </c:pt>
                <c:pt idx="28">
                  <c:v>24675</c:v>
                </c:pt>
                <c:pt idx="29">
                  <c:v>24682</c:v>
                </c:pt>
                <c:pt idx="30">
                  <c:v>24689</c:v>
                </c:pt>
                <c:pt idx="31">
                  <c:v>24696</c:v>
                </c:pt>
                <c:pt idx="32">
                  <c:v>24703</c:v>
                </c:pt>
                <c:pt idx="33">
                  <c:v>24710</c:v>
                </c:pt>
                <c:pt idx="34">
                  <c:v>24717</c:v>
                </c:pt>
                <c:pt idx="35">
                  <c:v>24724</c:v>
                </c:pt>
                <c:pt idx="36">
                  <c:v>24731</c:v>
                </c:pt>
                <c:pt idx="37">
                  <c:v>24738</c:v>
                </c:pt>
                <c:pt idx="38">
                  <c:v>24745</c:v>
                </c:pt>
                <c:pt idx="39">
                  <c:v>24752</c:v>
                </c:pt>
                <c:pt idx="40">
                  <c:v>24759</c:v>
                </c:pt>
                <c:pt idx="41">
                  <c:v>24766</c:v>
                </c:pt>
                <c:pt idx="42">
                  <c:v>24773</c:v>
                </c:pt>
                <c:pt idx="43">
                  <c:v>24780</c:v>
                </c:pt>
                <c:pt idx="44">
                  <c:v>24787</c:v>
                </c:pt>
                <c:pt idx="45">
                  <c:v>24794</c:v>
                </c:pt>
                <c:pt idx="46">
                  <c:v>24801</c:v>
                </c:pt>
                <c:pt idx="47">
                  <c:v>24808</c:v>
                </c:pt>
                <c:pt idx="48">
                  <c:v>24815</c:v>
                </c:pt>
                <c:pt idx="49">
                  <c:v>24822</c:v>
                </c:pt>
                <c:pt idx="50">
                  <c:v>24829</c:v>
                </c:pt>
                <c:pt idx="51">
                  <c:v>24836</c:v>
                </c:pt>
                <c:pt idx="52">
                  <c:v>24843</c:v>
                </c:pt>
                <c:pt idx="53">
                  <c:v>24850</c:v>
                </c:pt>
                <c:pt idx="54">
                  <c:v>24857</c:v>
                </c:pt>
                <c:pt idx="55">
                  <c:v>24864</c:v>
                </c:pt>
                <c:pt idx="56">
                  <c:v>24871</c:v>
                </c:pt>
                <c:pt idx="57">
                  <c:v>24878</c:v>
                </c:pt>
                <c:pt idx="58">
                  <c:v>24885</c:v>
                </c:pt>
                <c:pt idx="59">
                  <c:v>24892</c:v>
                </c:pt>
                <c:pt idx="60">
                  <c:v>24899</c:v>
                </c:pt>
                <c:pt idx="61">
                  <c:v>24906</c:v>
                </c:pt>
                <c:pt idx="62">
                  <c:v>24913</c:v>
                </c:pt>
                <c:pt idx="63">
                  <c:v>24920</c:v>
                </c:pt>
                <c:pt idx="64">
                  <c:v>24927</c:v>
                </c:pt>
                <c:pt idx="65">
                  <c:v>24934</c:v>
                </c:pt>
                <c:pt idx="66">
                  <c:v>24941</c:v>
                </c:pt>
                <c:pt idx="67">
                  <c:v>24948</c:v>
                </c:pt>
                <c:pt idx="68">
                  <c:v>24955</c:v>
                </c:pt>
                <c:pt idx="69">
                  <c:v>24962</c:v>
                </c:pt>
                <c:pt idx="70">
                  <c:v>24969</c:v>
                </c:pt>
                <c:pt idx="71">
                  <c:v>24976</c:v>
                </c:pt>
                <c:pt idx="72">
                  <c:v>24983</c:v>
                </c:pt>
                <c:pt idx="73">
                  <c:v>24990</c:v>
                </c:pt>
                <c:pt idx="74">
                  <c:v>24997</c:v>
                </c:pt>
                <c:pt idx="75">
                  <c:v>25004</c:v>
                </c:pt>
                <c:pt idx="76">
                  <c:v>25011</c:v>
                </c:pt>
                <c:pt idx="77">
                  <c:v>25018</c:v>
                </c:pt>
                <c:pt idx="78">
                  <c:v>25025</c:v>
                </c:pt>
                <c:pt idx="79">
                  <c:v>25032</c:v>
                </c:pt>
                <c:pt idx="80">
                  <c:v>25039</c:v>
                </c:pt>
                <c:pt idx="81">
                  <c:v>25046</c:v>
                </c:pt>
                <c:pt idx="82">
                  <c:v>25053</c:v>
                </c:pt>
                <c:pt idx="83">
                  <c:v>25060</c:v>
                </c:pt>
                <c:pt idx="84">
                  <c:v>25067</c:v>
                </c:pt>
                <c:pt idx="85">
                  <c:v>25074</c:v>
                </c:pt>
                <c:pt idx="86">
                  <c:v>25081</c:v>
                </c:pt>
                <c:pt idx="87">
                  <c:v>25088</c:v>
                </c:pt>
                <c:pt idx="88">
                  <c:v>25095</c:v>
                </c:pt>
                <c:pt idx="89">
                  <c:v>25102</c:v>
                </c:pt>
                <c:pt idx="90">
                  <c:v>25109</c:v>
                </c:pt>
                <c:pt idx="91">
                  <c:v>25116</c:v>
                </c:pt>
                <c:pt idx="92">
                  <c:v>25123</c:v>
                </c:pt>
                <c:pt idx="93">
                  <c:v>25130</c:v>
                </c:pt>
                <c:pt idx="94">
                  <c:v>25137</c:v>
                </c:pt>
                <c:pt idx="95">
                  <c:v>25144</c:v>
                </c:pt>
                <c:pt idx="96">
                  <c:v>25151</c:v>
                </c:pt>
                <c:pt idx="97">
                  <c:v>25158</c:v>
                </c:pt>
                <c:pt idx="98">
                  <c:v>25165</c:v>
                </c:pt>
                <c:pt idx="99">
                  <c:v>25172</c:v>
                </c:pt>
                <c:pt idx="100">
                  <c:v>25179</c:v>
                </c:pt>
                <c:pt idx="101">
                  <c:v>25186</c:v>
                </c:pt>
                <c:pt idx="102">
                  <c:v>25193</c:v>
                </c:pt>
                <c:pt idx="103">
                  <c:v>25200</c:v>
                </c:pt>
                <c:pt idx="104">
                  <c:v>25207</c:v>
                </c:pt>
                <c:pt idx="105">
                  <c:v>25214</c:v>
                </c:pt>
                <c:pt idx="106">
                  <c:v>25221</c:v>
                </c:pt>
                <c:pt idx="107">
                  <c:v>25228</c:v>
                </c:pt>
                <c:pt idx="108">
                  <c:v>25235</c:v>
                </c:pt>
                <c:pt idx="109">
                  <c:v>25242</c:v>
                </c:pt>
                <c:pt idx="110">
                  <c:v>25249</c:v>
                </c:pt>
                <c:pt idx="111">
                  <c:v>25256</c:v>
                </c:pt>
                <c:pt idx="112">
                  <c:v>25263</c:v>
                </c:pt>
                <c:pt idx="113">
                  <c:v>25270</c:v>
                </c:pt>
                <c:pt idx="114">
                  <c:v>25277</c:v>
                </c:pt>
                <c:pt idx="115">
                  <c:v>25284</c:v>
                </c:pt>
                <c:pt idx="116">
                  <c:v>25291</c:v>
                </c:pt>
                <c:pt idx="117">
                  <c:v>25298</c:v>
                </c:pt>
                <c:pt idx="118">
                  <c:v>25305</c:v>
                </c:pt>
                <c:pt idx="119">
                  <c:v>25312</c:v>
                </c:pt>
                <c:pt idx="120">
                  <c:v>25319</c:v>
                </c:pt>
                <c:pt idx="121">
                  <c:v>25326</c:v>
                </c:pt>
                <c:pt idx="122">
                  <c:v>25333</c:v>
                </c:pt>
                <c:pt idx="123">
                  <c:v>25340</c:v>
                </c:pt>
                <c:pt idx="124">
                  <c:v>25347</c:v>
                </c:pt>
                <c:pt idx="125">
                  <c:v>25354</c:v>
                </c:pt>
                <c:pt idx="126">
                  <c:v>25361</c:v>
                </c:pt>
                <c:pt idx="127">
                  <c:v>25368</c:v>
                </c:pt>
                <c:pt idx="128">
                  <c:v>25375</c:v>
                </c:pt>
                <c:pt idx="129">
                  <c:v>25382</c:v>
                </c:pt>
                <c:pt idx="130">
                  <c:v>25389</c:v>
                </c:pt>
                <c:pt idx="131">
                  <c:v>25396</c:v>
                </c:pt>
                <c:pt idx="132">
                  <c:v>25403</c:v>
                </c:pt>
                <c:pt idx="133">
                  <c:v>25410</c:v>
                </c:pt>
                <c:pt idx="134">
                  <c:v>25417</c:v>
                </c:pt>
                <c:pt idx="135">
                  <c:v>25424</c:v>
                </c:pt>
                <c:pt idx="136">
                  <c:v>25431</c:v>
                </c:pt>
                <c:pt idx="137">
                  <c:v>25438</c:v>
                </c:pt>
                <c:pt idx="138">
                  <c:v>25445</c:v>
                </c:pt>
                <c:pt idx="139">
                  <c:v>25452</c:v>
                </c:pt>
                <c:pt idx="140">
                  <c:v>25459</c:v>
                </c:pt>
                <c:pt idx="141">
                  <c:v>25466</c:v>
                </c:pt>
                <c:pt idx="142">
                  <c:v>25473</c:v>
                </c:pt>
                <c:pt idx="143">
                  <c:v>25480</c:v>
                </c:pt>
                <c:pt idx="144">
                  <c:v>25487</c:v>
                </c:pt>
                <c:pt idx="145">
                  <c:v>25494</c:v>
                </c:pt>
                <c:pt idx="146">
                  <c:v>25501</c:v>
                </c:pt>
                <c:pt idx="147">
                  <c:v>25508</c:v>
                </c:pt>
                <c:pt idx="148">
                  <c:v>25515</c:v>
                </c:pt>
                <c:pt idx="149">
                  <c:v>25522</c:v>
                </c:pt>
                <c:pt idx="150">
                  <c:v>25529</c:v>
                </c:pt>
                <c:pt idx="151">
                  <c:v>25536</c:v>
                </c:pt>
                <c:pt idx="152">
                  <c:v>25543</c:v>
                </c:pt>
                <c:pt idx="153">
                  <c:v>25550</c:v>
                </c:pt>
                <c:pt idx="154">
                  <c:v>25557</c:v>
                </c:pt>
                <c:pt idx="155">
                  <c:v>25564</c:v>
                </c:pt>
                <c:pt idx="156">
                  <c:v>25571</c:v>
                </c:pt>
                <c:pt idx="157">
                  <c:v>25578</c:v>
                </c:pt>
                <c:pt idx="158">
                  <c:v>25585</c:v>
                </c:pt>
                <c:pt idx="159">
                  <c:v>25592</c:v>
                </c:pt>
                <c:pt idx="160">
                  <c:v>25599</c:v>
                </c:pt>
                <c:pt idx="161">
                  <c:v>25606</c:v>
                </c:pt>
                <c:pt idx="162">
                  <c:v>25613</c:v>
                </c:pt>
                <c:pt idx="163">
                  <c:v>25620</c:v>
                </c:pt>
                <c:pt idx="164">
                  <c:v>25627</c:v>
                </c:pt>
                <c:pt idx="165">
                  <c:v>25634</c:v>
                </c:pt>
                <c:pt idx="166">
                  <c:v>25641</c:v>
                </c:pt>
                <c:pt idx="167">
                  <c:v>25648</c:v>
                </c:pt>
                <c:pt idx="168">
                  <c:v>25655</c:v>
                </c:pt>
                <c:pt idx="169">
                  <c:v>25662</c:v>
                </c:pt>
                <c:pt idx="170">
                  <c:v>25669</c:v>
                </c:pt>
                <c:pt idx="171">
                  <c:v>25676</c:v>
                </c:pt>
                <c:pt idx="172">
                  <c:v>25683</c:v>
                </c:pt>
                <c:pt idx="173">
                  <c:v>25690</c:v>
                </c:pt>
                <c:pt idx="174">
                  <c:v>25697</c:v>
                </c:pt>
                <c:pt idx="175">
                  <c:v>25704</c:v>
                </c:pt>
                <c:pt idx="176">
                  <c:v>25711</c:v>
                </c:pt>
                <c:pt idx="177">
                  <c:v>25718</c:v>
                </c:pt>
                <c:pt idx="178">
                  <c:v>25725</c:v>
                </c:pt>
                <c:pt idx="179">
                  <c:v>25732</c:v>
                </c:pt>
                <c:pt idx="180">
                  <c:v>25739</c:v>
                </c:pt>
                <c:pt idx="181">
                  <c:v>25746</c:v>
                </c:pt>
                <c:pt idx="182">
                  <c:v>25753</c:v>
                </c:pt>
                <c:pt idx="183">
                  <c:v>25760</c:v>
                </c:pt>
                <c:pt idx="184">
                  <c:v>25767</c:v>
                </c:pt>
                <c:pt idx="185">
                  <c:v>25774</c:v>
                </c:pt>
                <c:pt idx="186">
                  <c:v>25781</c:v>
                </c:pt>
                <c:pt idx="187">
                  <c:v>25788</c:v>
                </c:pt>
                <c:pt idx="188">
                  <c:v>25795</c:v>
                </c:pt>
                <c:pt idx="189">
                  <c:v>25802</c:v>
                </c:pt>
                <c:pt idx="190">
                  <c:v>25809</c:v>
                </c:pt>
                <c:pt idx="191">
                  <c:v>25816</c:v>
                </c:pt>
                <c:pt idx="192">
                  <c:v>25823</c:v>
                </c:pt>
                <c:pt idx="193">
                  <c:v>25830</c:v>
                </c:pt>
                <c:pt idx="194">
                  <c:v>25837</c:v>
                </c:pt>
                <c:pt idx="195">
                  <c:v>25844</c:v>
                </c:pt>
                <c:pt idx="196">
                  <c:v>25851</c:v>
                </c:pt>
                <c:pt idx="197">
                  <c:v>25858</c:v>
                </c:pt>
                <c:pt idx="198">
                  <c:v>25865</c:v>
                </c:pt>
                <c:pt idx="199">
                  <c:v>25872</c:v>
                </c:pt>
                <c:pt idx="200">
                  <c:v>25879</c:v>
                </c:pt>
                <c:pt idx="201">
                  <c:v>25886</c:v>
                </c:pt>
                <c:pt idx="202">
                  <c:v>25893</c:v>
                </c:pt>
                <c:pt idx="203">
                  <c:v>25900</c:v>
                </c:pt>
                <c:pt idx="204">
                  <c:v>25907</c:v>
                </c:pt>
                <c:pt idx="205">
                  <c:v>25914</c:v>
                </c:pt>
                <c:pt idx="206">
                  <c:v>25921</c:v>
                </c:pt>
                <c:pt idx="207">
                  <c:v>25928</c:v>
                </c:pt>
                <c:pt idx="208">
                  <c:v>25935</c:v>
                </c:pt>
                <c:pt idx="209">
                  <c:v>25942</c:v>
                </c:pt>
                <c:pt idx="210">
                  <c:v>25949</c:v>
                </c:pt>
                <c:pt idx="211">
                  <c:v>25956</c:v>
                </c:pt>
                <c:pt idx="212">
                  <c:v>25963</c:v>
                </c:pt>
                <c:pt idx="213">
                  <c:v>25970</c:v>
                </c:pt>
                <c:pt idx="214">
                  <c:v>25977</c:v>
                </c:pt>
                <c:pt idx="215">
                  <c:v>25984</c:v>
                </c:pt>
                <c:pt idx="216">
                  <c:v>25991</c:v>
                </c:pt>
                <c:pt idx="217">
                  <c:v>25998</c:v>
                </c:pt>
                <c:pt idx="218">
                  <c:v>26005</c:v>
                </c:pt>
                <c:pt idx="219">
                  <c:v>26012</c:v>
                </c:pt>
                <c:pt idx="220">
                  <c:v>26019</c:v>
                </c:pt>
                <c:pt idx="221">
                  <c:v>26026</c:v>
                </c:pt>
                <c:pt idx="222">
                  <c:v>26033</c:v>
                </c:pt>
                <c:pt idx="223">
                  <c:v>26040</c:v>
                </c:pt>
                <c:pt idx="224">
                  <c:v>26047</c:v>
                </c:pt>
                <c:pt idx="225">
                  <c:v>26054</c:v>
                </c:pt>
                <c:pt idx="226">
                  <c:v>26061</c:v>
                </c:pt>
                <c:pt idx="227">
                  <c:v>26068</c:v>
                </c:pt>
                <c:pt idx="228">
                  <c:v>26075</c:v>
                </c:pt>
                <c:pt idx="229">
                  <c:v>26082</c:v>
                </c:pt>
                <c:pt idx="230">
                  <c:v>26089</c:v>
                </c:pt>
                <c:pt idx="231">
                  <c:v>26096</c:v>
                </c:pt>
                <c:pt idx="232">
                  <c:v>26103</c:v>
                </c:pt>
                <c:pt idx="233">
                  <c:v>26110</c:v>
                </c:pt>
                <c:pt idx="234">
                  <c:v>26117</c:v>
                </c:pt>
                <c:pt idx="235">
                  <c:v>26124</c:v>
                </c:pt>
                <c:pt idx="236">
                  <c:v>26131</c:v>
                </c:pt>
                <c:pt idx="237">
                  <c:v>26138</c:v>
                </c:pt>
                <c:pt idx="238">
                  <c:v>26145</c:v>
                </c:pt>
                <c:pt idx="239">
                  <c:v>26152</c:v>
                </c:pt>
                <c:pt idx="240">
                  <c:v>26159</c:v>
                </c:pt>
                <c:pt idx="241">
                  <c:v>26166</c:v>
                </c:pt>
                <c:pt idx="242">
                  <c:v>26173</c:v>
                </c:pt>
                <c:pt idx="243">
                  <c:v>26180</c:v>
                </c:pt>
                <c:pt idx="244">
                  <c:v>26187</c:v>
                </c:pt>
                <c:pt idx="245">
                  <c:v>26194</c:v>
                </c:pt>
                <c:pt idx="246">
                  <c:v>26201</c:v>
                </c:pt>
                <c:pt idx="247">
                  <c:v>26208</c:v>
                </c:pt>
                <c:pt idx="248">
                  <c:v>26215</c:v>
                </c:pt>
                <c:pt idx="249">
                  <c:v>26222</c:v>
                </c:pt>
                <c:pt idx="250">
                  <c:v>26229</c:v>
                </c:pt>
                <c:pt idx="251">
                  <c:v>26236</c:v>
                </c:pt>
                <c:pt idx="252">
                  <c:v>26243</c:v>
                </c:pt>
                <c:pt idx="253">
                  <c:v>26250</c:v>
                </c:pt>
                <c:pt idx="254">
                  <c:v>26257</c:v>
                </c:pt>
                <c:pt idx="255">
                  <c:v>26264</c:v>
                </c:pt>
                <c:pt idx="256">
                  <c:v>26271</c:v>
                </c:pt>
                <c:pt idx="257">
                  <c:v>26278</c:v>
                </c:pt>
                <c:pt idx="258">
                  <c:v>26285</c:v>
                </c:pt>
                <c:pt idx="259">
                  <c:v>26292</c:v>
                </c:pt>
                <c:pt idx="260">
                  <c:v>26299</c:v>
                </c:pt>
                <c:pt idx="261">
                  <c:v>26306</c:v>
                </c:pt>
                <c:pt idx="262">
                  <c:v>26313</c:v>
                </c:pt>
                <c:pt idx="263">
                  <c:v>26320</c:v>
                </c:pt>
                <c:pt idx="264">
                  <c:v>26327</c:v>
                </c:pt>
                <c:pt idx="265">
                  <c:v>26334</c:v>
                </c:pt>
                <c:pt idx="266">
                  <c:v>26341</c:v>
                </c:pt>
                <c:pt idx="267">
                  <c:v>26348</c:v>
                </c:pt>
                <c:pt idx="268">
                  <c:v>26355</c:v>
                </c:pt>
                <c:pt idx="269">
                  <c:v>26362</c:v>
                </c:pt>
                <c:pt idx="270">
                  <c:v>26369</c:v>
                </c:pt>
                <c:pt idx="271">
                  <c:v>26376</c:v>
                </c:pt>
                <c:pt idx="272">
                  <c:v>26383</c:v>
                </c:pt>
                <c:pt idx="273">
                  <c:v>26390</c:v>
                </c:pt>
                <c:pt idx="274">
                  <c:v>26397</c:v>
                </c:pt>
                <c:pt idx="275">
                  <c:v>26404</c:v>
                </c:pt>
                <c:pt idx="276">
                  <c:v>26411</c:v>
                </c:pt>
                <c:pt idx="277">
                  <c:v>26418</c:v>
                </c:pt>
                <c:pt idx="278">
                  <c:v>26425</c:v>
                </c:pt>
                <c:pt idx="279">
                  <c:v>26432</c:v>
                </c:pt>
                <c:pt idx="280">
                  <c:v>26439</c:v>
                </c:pt>
                <c:pt idx="281">
                  <c:v>26446</c:v>
                </c:pt>
                <c:pt idx="282">
                  <c:v>26453</c:v>
                </c:pt>
                <c:pt idx="283">
                  <c:v>26460</c:v>
                </c:pt>
                <c:pt idx="284">
                  <c:v>26467</c:v>
                </c:pt>
                <c:pt idx="285">
                  <c:v>26474</c:v>
                </c:pt>
                <c:pt idx="286">
                  <c:v>26481</c:v>
                </c:pt>
                <c:pt idx="287">
                  <c:v>26488</c:v>
                </c:pt>
                <c:pt idx="288">
                  <c:v>26495</c:v>
                </c:pt>
                <c:pt idx="289">
                  <c:v>26502</c:v>
                </c:pt>
                <c:pt idx="290">
                  <c:v>26509</c:v>
                </c:pt>
                <c:pt idx="291">
                  <c:v>26516</c:v>
                </c:pt>
                <c:pt idx="292">
                  <c:v>26523</c:v>
                </c:pt>
                <c:pt idx="293">
                  <c:v>26530</c:v>
                </c:pt>
                <c:pt idx="294">
                  <c:v>26537</c:v>
                </c:pt>
                <c:pt idx="295">
                  <c:v>26544</c:v>
                </c:pt>
                <c:pt idx="296">
                  <c:v>26551</c:v>
                </c:pt>
                <c:pt idx="297">
                  <c:v>26558</c:v>
                </c:pt>
                <c:pt idx="298">
                  <c:v>26565</c:v>
                </c:pt>
                <c:pt idx="299">
                  <c:v>26572</c:v>
                </c:pt>
                <c:pt idx="300">
                  <c:v>26579</c:v>
                </c:pt>
                <c:pt idx="301">
                  <c:v>26586</c:v>
                </c:pt>
                <c:pt idx="302">
                  <c:v>26593</c:v>
                </c:pt>
                <c:pt idx="303">
                  <c:v>26600</c:v>
                </c:pt>
                <c:pt idx="304">
                  <c:v>26607</c:v>
                </c:pt>
                <c:pt idx="305">
                  <c:v>26614</c:v>
                </c:pt>
                <c:pt idx="306">
                  <c:v>26621</c:v>
                </c:pt>
                <c:pt idx="307">
                  <c:v>26628</c:v>
                </c:pt>
                <c:pt idx="308">
                  <c:v>26635</c:v>
                </c:pt>
                <c:pt idx="309">
                  <c:v>26642</c:v>
                </c:pt>
                <c:pt idx="310">
                  <c:v>26649</c:v>
                </c:pt>
                <c:pt idx="311">
                  <c:v>26656</c:v>
                </c:pt>
                <c:pt idx="312">
                  <c:v>26663</c:v>
                </c:pt>
                <c:pt idx="313">
                  <c:v>26670</c:v>
                </c:pt>
                <c:pt idx="314">
                  <c:v>26677</c:v>
                </c:pt>
                <c:pt idx="315">
                  <c:v>26684</c:v>
                </c:pt>
                <c:pt idx="316">
                  <c:v>26691</c:v>
                </c:pt>
                <c:pt idx="317">
                  <c:v>26698</c:v>
                </c:pt>
                <c:pt idx="318">
                  <c:v>26705</c:v>
                </c:pt>
                <c:pt idx="319">
                  <c:v>26712</c:v>
                </c:pt>
                <c:pt idx="320">
                  <c:v>26719</c:v>
                </c:pt>
                <c:pt idx="321">
                  <c:v>26726</c:v>
                </c:pt>
                <c:pt idx="322">
                  <c:v>26733</c:v>
                </c:pt>
                <c:pt idx="323">
                  <c:v>26740</c:v>
                </c:pt>
                <c:pt idx="324">
                  <c:v>26747</c:v>
                </c:pt>
                <c:pt idx="325">
                  <c:v>26754</c:v>
                </c:pt>
                <c:pt idx="326">
                  <c:v>26761</c:v>
                </c:pt>
                <c:pt idx="327">
                  <c:v>26768</c:v>
                </c:pt>
                <c:pt idx="328">
                  <c:v>26775</c:v>
                </c:pt>
                <c:pt idx="329">
                  <c:v>26782</c:v>
                </c:pt>
                <c:pt idx="330">
                  <c:v>26789</c:v>
                </c:pt>
                <c:pt idx="331">
                  <c:v>26796</c:v>
                </c:pt>
                <c:pt idx="332">
                  <c:v>26803</c:v>
                </c:pt>
                <c:pt idx="333">
                  <c:v>26810</c:v>
                </c:pt>
                <c:pt idx="334">
                  <c:v>26817</c:v>
                </c:pt>
                <c:pt idx="335">
                  <c:v>26824</c:v>
                </c:pt>
                <c:pt idx="336">
                  <c:v>26831</c:v>
                </c:pt>
                <c:pt idx="337">
                  <c:v>26838</c:v>
                </c:pt>
                <c:pt idx="338">
                  <c:v>26845</c:v>
                </c:pt>
                <c:pt idx="339">
                  <c:v>26852</c:v>
                </c:pt>
                <c:pt idx="340">
                  <c:v>26859</c:v>
                </c:pt>
                <c:pt idx="341">
                  <c:v>26866</c:v>
                </c:pt>
                <c:pt idx="342">
                  <c:v>26873</c:v>
                </c:pt>
                <c:pt idx="343">
                  <c:v>26880</c:v>
                </c:pt>
                <c:pt idx="344">
                  <c:v>26887</c:v>
                </c:pt>
                <c:pt idx="345">
                  <c:v>26894</c:v>
                </c:pt>
                <c:pt idx="346">
                  <c:v>26901</c:v>
                </c:pt>
                <c:pt idx="347">
                  <c:v>26908</c:v>
                </c:pt>
                <c:pt idx="348">
                  <c:v>26915</c:v>
                </c:pt>
                <c:pt idx="349">
                  <c:v>26922</c:v>
                </c:pt>
                <c:pt idx="350">
                  <c:v>26929</c:v>
                </c:pt>
                <c:pt idx="351">
                  <c:v>26936</c:v>
                </c:pt>
                <c:pt idx="352">
                  <c:v>26943</c:v>
                </c:pt>
                <c:pt idx="353">
                  <c:v>26950</c:v>
                </c:pt>
                <c:pt idx="354">
                  <c:v>26957</c:v>
                </c:pt>
                <c:pt idx="355">
                  <c:v>26964</c:v>
                </c:pt>
                <c:pt idx="356">
                  <c:v>26971</c:v>
                </c:pt>
                <c:pt idx="357">
                  <c:v>26978</c:v>
                </c:pt>
                <c:pt idx="358">
                  <c:v>26985</c:v>
                </c:pt>
                <c:pt idx="359">
                  <c:v>26992</c:v>
                </c:pt>
                <c:pt idx="360">
                  <c:v>26999</c:v>
                </c:pt>
                <c:pt idx="361">
                  <c:v>27006</c:v>
                </c:pt>
                <c:pt idx="362">
                  <c:v>27013</c:v>
                </c:pt>
                <c:pt idx="363">
                  <c:v>27020</c:v>
                </c:pt>
                <c:pt idx="364">
                  <c:v>27027</c:v>
                </c:pt>
                <c:pt idx="365">
                  <c:v>27034</c:v>
                </c:pt>
                <c:pt idx="366">
                  <c:v>27041</c:v>
                </c:pt>
                <c:pt idx="367">
                  <c:v>27048</c:v>
                </c:pt>
                <c:pt idx="368">
                  <c:v>27055</c:v>
                </c:pt>
                <c:pt idx="369">
                  <c:v>27062</c:v>
                </c:pt>
                <c:pt idx="370">
                  <c:v>27069</c:v>
                </c:pt>
                <c:pt idx="371">
                  <c:v>27076</c:v>
                </c:pt>
                <c:pt idx="372">
                  <c:v>27083</c:v>
                </c:pt>
                <c:pt idx="373">
                  <c:v>27090</c:v>
                </c:pt>
                <c:pt idx="374">
                  <c:v>27097</c:v>
                </c:pt>
                <c:pt idx="375">
                  <c:v>27104</c:v>
                </c:pt>
                <c:pt idx="376">
                  <c:v>27111</c:v>
                </c:pt>
                <c:pt idx="377">
                  <c:v>27118</c:v>
                </c:pt>
                <c:pt idx="378">
                  <c:v>27125</c:v>
                </c:pt>
                <c:pt idx="379">
                  <c:v>27132</c:v>
                </c:pt>
                <c:pt idx="380">
                  <c:v>27139</c:v>
                </c:pt>
                <c:pt idx="381">
                  <c:v>27146</c:v>
                </c:pt>
                <c:pt idx="382">
                  <c:v>27153</c:v>
                </c:pt>
                <c:pt idx="383">
                  <c:v>27160</c:v>
                </c:pt>
                <c:pt idx="384">
                  <c:v>27167</c:v>
                </c:pt>
                <c:pt idx="385">
                  <c:v>27174</c:v>
                </c:pt>
                <c:pt idx="386">
                  <c:v>27181</c:v>
                </c:pt>
                <c:pt idx="387">
                  <c:v>27188</c:v>
                </c:pt>
                <c:pt idx="388">
                  <c:v>27195</c:v>
                </c:pt>
                <c:pt idx="389">
                  <c:v>27202</c:v>
                </c:pt>
                <c:pt idx="390">
                  <c:v>27209</c:v>
                </c:pt>
                <c:pt idx="391">
                  <c:v>27216</c:v>
                </c:pt>
                <c:pt idx="392">
                  <c:v>27223</c:v>
                </c:pt>
                <c:pt idx="393">
                  <c:v>27230</c:v>
                </c:pt>
                <c:pt idx="394">
                  <c:v>27237</c:v>
                </c:pt>
                <c:pt idx="395">
                  <c:v>27244</c:v>
                </c:pt>
                <c:pt idx="396">
                  <c:v>27251</c:v>
                </c:pt>
                <c:pt idx="397">
                  <c:v>27258</c:v>
                </c:pt>
                <c:pt idx="398">
                  <c:v>27265</c:v>
                </c:pt>
                <c:pt idx="399">
                  <c:v>27272</c:v>
                </c:pt>
                <c:pt idx="400">
                  <c:v>27279</c:v>
                </c:pt>
                <c:pt idx="401">
                  <c:v>27286</c:v>
                </c:pt>
                <c:pt idx="402">
                  <c:v>27293</c:v>
                </c:pt>
                <c:pt idx="403">
                  <c:v>27300</c:v>
                </c:pt>
                <c:pt idx="404">
                  <c:v>27307</c:v>
                </c:pt>
                <c:pt idx="405">
                  <c:v>27314</c:v>
                </c:pt>
                <c:pt idx="406">
                  <c:v>27321</c:v>
                </c:pt>
                <c:pt idx="407">
                  <c:v>27328</c:v>
                </c:pt>
                <c:pt idx="408">
                  <c:v>27335</c:v>
                </c:pt>
                <c:pt idx="409">
                  <c:v>27342</c:v>
                </c:pt>
                <c:pt idx="410">
                  <c:v>27349</c:v>
                </c:pt>
                <c:pt idx="411">
                  <c:v>27356</c:v>
                </c:pt>
                <c:pt idx="412">
                  <c:v>27363</c:v>
                </c:pt>
                <c:pt idx="413">
                  <c:v>27370</c:v>
                </c:pt>
                <c:pt idx="414">
                  <c:v>27377</c:v>
                </c:pt>
                <c:pt idx="415">
                  <c:v>27384</c:v>
                </c:pt>
                <c:pt idx="416">
                  <c:v>27391</c:v>
                </c:pt>
                <c:pt idx="417">
                  <c:v>27398</c:v>
                </c:pt>
                <c:pt idx="418">
                  <c:v>27405</c:v>
                </c:pt>
                <c:pt idx="419">
                  <c:v>27412</c:v>
                </c:pt>
                <c:pt idx="420">
                  <c:v>27419</c:v>
                </c:pt>
                <c:pt idx="421">
                  <c:v>27426</c:v>
                </c:pt>
                <c:pt idx="422">
                  <c:v>27433</c:v>
                </c:pt>
                <c:pt idx="423">
                  <c:v>27440</c:v>
                </c:pt>
                <c:pt idx="424">
                  <c:v>27447</c:v>
                </c:pt>
                <c:pt idx="425">
                  <c:v>27454</c:v>
                </c:pt>
                <c:pt idx="426">
                  <c:v>27461</c:v>
                </c:pt>
                <c:pt idx="427">
                  <c:v>27468</c:v>
                </c:pt>
                <c:pt idx="428">
                  <c:v>27475</c:v>
                </c:pt>
                <c:pt idx="429">
                  <c:v>27482</c:v>
                </c:pt>
                <c:pt idx="430">
                  <c:v>27489</c:v>
                </c:pt>
                <c:pt idx="431">
                  <c:v>27496</c:v>
                </c:pt>
                <c:pt idx="432">
                  <c:v>27503</c:v>
                </c:pt>
                <c:pt idx="433">
                  <c:v>27510</c:v>
                </c:pt>
                <c:pt idx="434">
                  <c:v>27517</c:v>
                </c:pt>
                <c:pt idx="435">
                  <c:v>27524</c:v>
                </c:pt>
                <c:pt idx="436">
                  <c:v>27531</c:v>
                </c:pt>
                <c:pt idx="437">
                  <c:v>27538</c:v>
                </c:pt>
                <c:pt idx="438">
                  <c:v>27545</c:v>
                </c:pt>
                <c:pt idx="439">
                  <c:v>27552</c:v>
                </c:pt>
                <c:pt idx="440">
                  <c:v>27559</c:v>
                </c:pt>
                <c:pt idx="441">
                  <c:v>27566</c:v>
                </c:pt>
                <c:pt idx="442">
                  <c:v>27573</c:v>
                </c:pt>
                <c:pt idx="443">
                  <c:v>27580</c:v>
                </c:pt>
                <c:pt idx="444">
                  <c:v>27587</c:v>
                </c:pt>
                <c:pt idx="445">
                  <c:v>27594</c:v>
                </c:pt>
                <c:pt idx="446">
                  <c:v>27601</c:v>
                </c:pt>
                <c:pt idx="447">
                  <c:v>27608</c:v>
                </c:pt>
                <c:pt idx="448">
                  <c:v>27615</c:v>
                </c:pt>
                <c:pt idx="449">
                  <c:v>27622</c:v>
                </c:pt>
                <c:pt idx="450">
                  <c:v>27629</c:v>
                </c:pt>
                <c:pt idx="451">
                  <c:v>27636</c:v>
                </c:pt>
                <c:pt idx="452">
                  <c:v>27643</c:v>
                </c:pt>
                <c:pt idx="453">
                  <c:v>27650</c:v>
                </c:pt>
                <c:pt idx="454">
                  <c:v>27657</c:v>
                </c:pt>
                <c:pt idx="455">
                  <c:v>27664</c:v>
                </c:pt>
                <c:pt idx="456">
                  <c:v>27671</c:v>
                </c:pt>
                <c:pt idx="457">
                  <c:v>27678</c:v>
                </c:pt>
                <c:pt idx="458">
                  <c:v>27685</c:v>
                </c:pt>
                <c:pt idx="459">
                  <c:v>27692</c:v>
                </c:pt>
                <c:pt idx="460">
                  <c:v>27699</c:v>
                </c:pt>
                <c:pt idx="461">
                  <c:v>27706</c:v>
                </c:pt>
                <c:pt idx="462">
                  <c:v>27713</c:v>
                </c:pt>
                <c:pt idx="463">
                  <c:v>27720</c:v>
                </c:pt>
                <c:pt idx="464">
                  <c:v>27727</c:v>
                </c:pt>
                <c:pt idx="465">
                  <c:v>27734</c:v>
                </c:pt>
                <c:pt idx="466">
                  <c:v>27741</c:v>
                </c:pt>
                <c:pt idx="467">
                  <c:v>27748</c:v>
                </c:pt>
                <c:pt idx="468">
                  <c:v>27755</c:v>
                </c:pt>
                <c:pt idx="469">
                  <c:v>27762</c:v>
                </c:pt>
                <c:pt idx="470">
                  <c:v>27769</c:v>
                </c:pt>
                <c:pt idx="471">
                  <c:v>27776</c:v>
                </c:pt>
                <c:pt idx="472">
                  <c:v>27783</c:v>
                </c:pt>
                <c:pt idx="473">
                  <c:v>27790</c:v>
                </c:pt>
                <c:pt idx="474">
                  <c:v>27797</c:v>
                </c:pt>
                <c:pt idx="475">
                  <c:v>27804</c:v>
                </c:pt>
                <c:pt idx="476">
                  <c:v>27811</c:v>
                </c:pt>
                <c:pt idx="477">
                  <c:v>27818</c:v>
                </c:pt>
                <c:pt idx="478">
                  <c:v>27825</c:v>
                </c:pt>
                <c:pt idx="479">
                  <c:v>27832</c:v>
                </c:pt>
                <c:pt idx="480">
                  <c:v>27839</c:v>
                </c:pt>
                <c:pt idx="481">
                  <c:v>27846</c:v>
                </c:pt>
                <c:pt idx="482">
                  <c:v>27853</c:v>
                </c:pt>
                <c:pt idx="483">
                  <c:v>27860</c:v>
                </c:pt>
                <c:pt idx="484">
                  <c:v>27867</c:v>
                </c:pt>
                <c:pt idx="485">
                  <c:v>27874</c:v>
                </c:pt>
                <c:pt idx="486">
                  <c:v>27881</c:v>
                </c:pt>
                <c:pt idx="487">
                  <c:v>27888</c:v>
                </c:pt>
                <c:pt idx="488">
                  <c:v>27895</c:v>
                </c:pt>
                <c:pt idx="489">
                  <c:v>27902</c:v>
                </c:pt>
                <c:pt idx="490">
                  <c:v>27909</c:v>
                </c:pt>
                <c:pt idx="491">
                  <c:v>27916</c:v>
                </c:pt>
                <c:pt idx="492">
                  <c:v>27923</c:v>
                </c:pt>
                <c:pt idx="493">
                  <c:v>27930</c:v>
                </c:pt>
                <c:pt idx="494">
                  <c:v>27937</c:v>
                </c:pt>
                <c:pt idx="495">
                  <c:v>27944</c:v>
                </c:pt>
                <c:pt idx="496">
                  <c:v>27951</c:v>
                </c:pt>
                <c:pt idx="497">
                  <c:v>27958</c:v>
                </c:pt>
                <c:pt idx="498">
                  <c:v>27965</c:v>
                </c:pt>
                <c:pt idx="499">
                  <c:v>27972</c:v>
                </c:pt>
                <c:pt idx="500">
                  <c:v>27979</c:v>
                </c:pt>
                <c:pt idx="501">
                  <c:v>27986</c:v>
                </c:pt>
                <c:pt idx="502">
                  <c:v>27993</c:v>
                </c:pt>
                <c:pt idx="503">
                  <c:v>28000</c:v>
                </c:pt>
                <c:pt idx="504">
                  <c:v>28007</c:v>
                </c:pt>
                <c:pt idx="505">
                  <c:v>28014</c:v>
                </c:pt>
                <c:pt idx="506">
                  <c:v>28021</c:v>
                </c:pt>
                <c:pt idx="507">
                  <c:v>28028</c:v>
                </c:pt>
                <c:pt idx="508">
                  <c:v>28035</c:v>
                </c:pt>
                <c:pt idx="509">
                  <c:v>28042</c:v>
                </c:pt>
                <c:pt idx="510">
                  <c:v>28049</c:v>
                </c:pt>
                <c:pt idx="511">
                  <c:v>28056</c:v>
                </c:pt>
                <c:pt idx="512">
                  <c:v>28063</c:v>
                </c:pt>
                <c:pt idx="513">
                  <c:v>28070</c:v>
                </c:pt>
                <c:pt idx="514">
                  <c:v>28077</c:v>
                </c:pt>
                <c:pt idx="515">
                  <c:v>28084</c:v>
                </c:pt>
                <c:pt idx="516">
                  <c:v>28091</c:v>
                </c:pt>
                <c:pt idx="517">
                  <c:v>28098</c:v>
                </c:pt>
                <c:pt idx="518">
                  <c:v>28105</c:v>
                </c:pt>
                <c:pt idx="519">
                  <c:v>28112</c:v>
                </c:pt>
                <c:pt idx="520">
                  <c:v>28119</c:v>
                </c:pt>
                <c:pt idx="521">
                  <c:v>28126</c:v>
                </c:pt>
                <c:pt idx="522">
                  <c:v>28133</c:v>
                </c:pt>
                <c:pt idx="523">
                  <c:v>28140</c:v>
                </c:pt>
                <c:pt idx="524">
                  <c:v>28147</c:v>
                </c:pt>
                <c:pt idx="525">
                  <c:v>28154</c:v>
                </c:pt>
                <c:pt idx="526">
                  <c:v>28161</c:v>
                </c:pt>
                <c:pt idx="527">
                  <c:v>28168</c:v>
                </c:pt>
                <c:pt idx="528">
                  <c:v>28175</c:v>
                </c:pt>
                <c:pt idx="529">
                  <c:v>28182</c:v>
                </c:pt>
                <c:pt idx="530">
                  <c:v>28189</c:v>
                </c:pt>
                <c:pt idx="531">
                  <c:v>28196</c:v>
                </c:pt>
                <c:pt idx="532">
                  <c:v>28203</c:v>
                </c:pt>
                <c:pt idx="533">
                  <c:v>28210</c:v>
                </c:pt>
                <c:pt idx="534">
                  <c:v>28217</c:v>
                </c:pt>
                <c:pt idx="535">
                  <c:v>28224</c:v>
                </c:pt>
                <c:pt idx="536">
                  <c:v>28231</c:v>
                </c:pt>
                <c:pt idx="537">
                  <c:v>28238</c:v>
                </c:pt>
                <c:pt idx="538">
                  <c:v>28245</c:v>
                </c:pt>
                <c:pt idx="539">
                  <c:v>28252</c:v>
                </c:pt>
                <c:pt idx="540">
                  <c:v>28259</c:v>
                </c:pt>
                <c:pt idx="541">
                  <c:v>28266</c:v>
                </c:pt>
                <c:pt idx="542">
                  <c:v>28273</c:v>
                </c:pt>
                <c:pt idx="543">
                  <c:v>28280</c:v>
                </c:pt>
                <c:pt idx="544">
                  <c:v>28287</c:v>
                </c:pt>
                <c:pt idx="545">
                  <c:v>28294</c:v>
                </c:pt>
                <c:pt idx="546">
                  <c:v>28301</c:v>
                </c:pt>
                <c:pt idx="547">
                  <c:v>28308</c:v>
                </c:pt>
                <c:pt idx="548">
                  <c:v>28315</c:v>
                </c:pt>
                <c:pt idx="549">
                  <c:v>28322</c:v>
                </c:pt>
                <c:pt idx="550">
                  <c:v>28329</c:v>
                </c:pt>
                <c:pt idx="551">
                  <c:v>28336</c:v>
                </c:pt>
                <c:pt idx="552">
                  <c:v>28343</c:v>
                </c:pt>
                <c:pt idx="553">
                  <c:v>28350</c:v>
                </c:pt>
                <c:pt idx="554">
                  <c:v>28357</c:v>
                </c:pt>
                <c:pt idx="555">
                  <c:v>28364</c:v>
                </c:pt>
                <c:pt idx="556">
                  <c:v>28371</c:v>
                </c:pt>
                <c:pt idx="557">
                  <c:v>28378</c:v>
                </c:pt>
                <c:pt idx="558">
                  <c:v>28385</c:v>
                </c:pt>
                <c:pt idx="559">
                  <c:v>28392</c:v>
                </c:pt>
                <c:pt idx="560">
                  <c:v>28399</c:v>
                </c:pt>
                <c:pt idx="561">
                  <c:v>28406</c:v>
                </c:pt>
                <c:pt idx="562">
                  <c:v>28413</c:v>
                </c:pt>
                <c:pt idx="563">
                  <c:v>28420</c:v>
                </c:pt>
                <c:pt idx="564">
                  <c:v>28427</c:v>
                </c:pt>
                <c:pt idx="565">
                  <c:v>28434</c:v>
                </c:pt>
                <c:pt idx="566">
                  <c:v>28441</c:v>
                </c:pt>
                <c:pt idx="567">
                  <c:v>28448</c:v>
                </c:pt>
                <c:pt idx="568">
                  <c:v>28455</c:v>
                </c:pt>
                <c:pt idx="569">
                  <c:v>28462</c:v>
                </c:pt>
                <c:pt idx="570">
                  <c:v>28469</c:v>
                </c:pt>
                <c:pt idx="571">
                  <c:v>28476</c:v>
                </c:pt>
                <c:pt idx="572">
                  <c:v>28483</c:v>
                </c:pt>
                <c:pt idx="573">
                  <c:v>28490</c:v>
                </c:pt>
                <c:pt idx="574">
                  <c:v>28497</c:v>
                </c:pt>
                <c:pt idx="575">
                  <c:v>28504</c:v>
                </c:pt>
                <c:pt idx="576">
                  <c:v>28511</c:v>
                </c:pt>
                <c:pt idx="577">
                  <c:v>28518</c:v>
                </c:pt>
                <c:pt idx="578">
                  <c:v>28525</c:v>
                </c:pt>
                <c:pt idx="579">
                  <c:v>28532</c:v>
                </c:pt>
                <c:pt idx="580">
                  <c:v>28539</c:v>
                </c:pt>
                <c:pt idx="581">
                  <c:v>28546</c:v>
                </c:pt>
                <c:pt idx="582">
                  <c:v>28553</c:v>
                </c:pt>
                <c:pt idx="583">
                  <c:v>28560</c:v>
                </c:pt>
                <c:pt idx="584">
                  <c:v>28567</c:v>
                </c:pt>
                <c:pt idx="585">
                  <c:v>28574</c:v>
                </c:pt>
                <c:pt idx="586">
                  <c:v>28581</c:v>
                </c:pt>
                <c:pt idx="587">
                  <c:v>28588</c:v>
                </c:pt>
                <c:pt idx="588">
                  <c:v>28595</c:v>
                </c:pt>
                <c:pt idx="589">
                  <c:v>28602</c:v>
                </c:pt>
                <c:pt idx="590">
                  <c:v>28609</c:v>
                </c:pt>
                <c:pt idx="591">
                  <c:v>28616</c:v>
                </c:pt>
                <c:pt idx="592">
                  <c:v>28623</c:v>
                </c:pt>
                <c:pt idx="593">
                  <c:v>28630</c:v>
                </c:pt>
                <c:pt idx="594">
                  <c:v>28637</c:v>
                </c:pt>
                <c:pt idx="595">
                  <c:v>28644</c:v>
                </c:pt>
                <c:pt idx="596">
                  <c:v>28651</c:v>
                </c:pt>
                <c:pt idx="597">
                  <c:v>28658</c:v>
                </c:pt>
                <c:pt idx="598">
                  <c:v>28665</c:v>
                </c:pt>
                <c:pt idx="599">
                  <c:v>28672</c:v>
                </c:pt>
                <c:pt idx="600">
                  <c:v>28679</c:v>
                </c:pt>
                <c:pt idx="601">
                  <c:v>28686</c:v>
                </c:pt>
                <c:pt idx="602">
                  <c:v>28693</c:v>
                </c:pt>
                <c:pt idx="603">
                  <c:v>28700</c:v>
                </c:pt>
                <c:pt idx="604">
                  <c:v>28707</c:v>
                </c:pt>
                <c:pt idx="605">
                  <c:v>28714</c:v>
                </c:pt>
                <c:pt idx="606">
                  <c:v>28721</c:v>
                </c:pt>
                <c:pt idx="607">
                  <c:v>28728</c:v>
                </c:pt>
                <c:pt idx="608">
                  <c:v>28735</c:v>
                </c:pt>
                <c:pt idx="609">
                  <c:v>28742</c:v>
                </c:pt>
                <c:pt idx="610">
                  <c:v>28749</c:v>
                </c:pt>
                <c:pt idx="611">
                  <c:v>28756</c:v>
                </c:pt>
                <c:pt idx="612">
                  <c:v>28763</c:v>
                </c:pt>
                <c:pt idx="613">
                  <c:v>28770</c:v>
                </c:pt>
                <c:pt idx="614">
                  <c:v>28777</c:v>
                </c:pt>
                <c:pt idx="615">
                  <c:v>28784</c:v>
                </c:pt>
                <c:pt idx="616">
                  <c:v>28791</c:v>
                </c:pt>
                <c:pt idx="617">
                  <c:v>28798</c:v>
                </c:pt>
                <c:pt idx="618">
                  <c:v>28805</c:v>
                </c:pt>
                <c:pt idx="619">
                  <c:v>28812</c:v>
                </c:pt>
                <c:pt idx="620">
                  <c:v>28819</c:v>
                </c:pt>
                <c:pt idx="621">
                  <c:v>28826</c:v>
                </c:pt>
                <c:pt idx="622">
                  <c:v>28833</c:v>
                </c:pt>
                <c:pt idx="623">
                  <c:v>28840</c:v>
                </c:pt>
                <c:pt idx="624">
                  <c:v>28847</c:v>
                </c:pt>
                <c:pt idx="625">
                  <c:v>28854</c:v>
                </c:pt>
                <c:pt idx="626">
                  <c:v>28861</c:v>
                </c:pt>
                <c:pt idx="627">
                  <c:v>28868</c:v>
                </c:pt>
                <c:pt idx="628">
                  <c:v>28875</c:v>
                </c:pt>
                <c:pt idx="629">
                  <c:v>28882</c:v>
                </c:pt>
                <c:pt idx="630">
                  <c:v>28889</c:v>
                </c:pt>
                <c:pt idx="631">
                  <c:v>28896</c:v>
                </c:pt>
                <c:pt idx="632">
                  <c:v>28903</c:v>
                </c:pt>
                <c:pt idx="633">
                  <c:v>28910</c:v>
                </c:pt>
                <c:pt idx="634">
                  <c:v>28917</c:v>
                </c:pt>
                <c:pt idx="635">
                  <c:v>28924</c:v>
                </c:pt>
                <c:pt idx="636">
                  <c:v>28931</c:v>
                </c:pt>
                <c:pt idx="637">
                  <c:v>28938</c:v>
                </c:pt>
                <c:pt idx="638">
                  <c:v>28945</c:v>
                </c:pt>
                <c:pt idx="639">
                  <c:v>28952</c:v>
                </c:pt>
                <c:pt idx="640">
                  <c:v>28959</c:v>
                </c:pt>
                <c:pt idx="641">
                  <c:v>28966</c:v>
                </c:pt>
                <c:pt idx="642">
                  <c:v>28973</c:v>
                </c:pt>
                <c:pt idx="643">
                  <c:v>28980</c:v>
                </c:pt>
                <c:pt idx="644">
                  <c:v>28987</c:v>
                </c:pt>
                <c:pt idx="645">
                  <c:v>28994</c:v>
                </c:pt>
                <c:pt idx="646">
                  <c:v>29001</c:v>
                </c:pt>
                <c:pt idx="647">
                  <c:v>29008</c:v>
                </c:pt>
                <c:pt idx="648">
                  <c:v>29015</c:v>
                </c:pt>
                <c:pt idx="649">
                  <c:v>29022</c:v>
                </c:pt>
                <c:pt idx="650">
                  <c:v>29029</c:v>
                </c:pt>
                <c:pt idx="651">
                  <c:v>29036</c:v>
                </c:pt>
                <c:pt idx="652">
                  <c:v>29043</c:v>
                </c:pt>
                <c:pt idx="653">
                  <c:v>29050</c:v>
                </c:pt>
                <c:pt idx="654">
                  <c:v>29057</c:v>
                </c:pt>
                <c:pt idx="655">
                  <c:v>29064</c:v>
                </c:pt>
                <c:pt idx="656">
                  <c:v>29071</c:v>
                </c:pt>
                <c:pt idx="657">
                  <c:v>29078</c:v>
                </c:pt>
                <c:pt idx="658">
                  <c:v>29085</c:v>
                </c:pt>
                <c:pt idx="659">
                  <c:v>29092</c:v>
                </c:pt>
                <c:pt idx="660">
                  <c:v>29099</c:v>
                </c:pt>
                <c:pt idx="661">
                  <c:v>29106</c:v>
                </c:pt>
                <c:pt idx="662">
                  <c:v>29113</c:v>
                </c:pt>
                <c:pt idx="663">
                  <c:v>29120</c:v>
                </c:pt>
                <c:pt idx="664">
                  <c:v>29127</c:v>
                </c:pt>
                <c:pt idx="665">
                  <c:v>29134</c:v>
                </c:pt>
                <c:pt idx="666">
                  <c:v>29141</c:v>
                </c:pt>
                <c:pt idx="667">
                  <c:v>29148</c:v>
                </c:pt>
                <c:pt idx="668">
                  <c:v>29155</c:v>
                </c:pt>
                <c:pt idx="669">
                  <c:v>29162</c:v>
                </c:pt>
                <c:pt idx="670">
                  <c:v>29169</c:v>
                </c:pt>
                <c:pt idx="671">
                  <c:v>29176</c:v>
                </c:pt>
                <c:pt idx="672">
                  <c:v>29183</c:v>
                </c:pt>
                <c:pt idx="673">
                  <c:v>29190</c:v>
                </c:pt>
                <c:pt idx="674">
                  <c:v>29197</c:v>
                </c:pt>
                <c:pt idx="675">
                  <c:v>29204</c:v>
                </c:pt>
                <c:pt idx="676">
                  <c:v>29211</c:v>
                </c:pt>
                <c:pt idx="677">
                  <c:v>29218</c:v>
                </c:pt>
                <c:pt idx="678">
                  <c:v>29225</c:v>
                </c:pt>
                <c:pt idx="679">
                  <c:v>29232</c:v>
                </c:pt>
                <c:pt idx="680">
                  <c:v>29239</c:v>
                </c:pt>
                <c:pt idx="681">
                  <c:v>29246</c:v>
                </c:pt>
                <c:pt idx="682">
                  <c:v>29253</c:v>
                </c:pt>
                <c:pt idx="683">
                  <c:v>29260</c:v>
                </c:pt>
                <c:pt idx="684">
                  <c:v>29267</c:v>
                </c:pt>
                <c:pt idx="685">
                  <c:v>29274</c:v>
                </c:pt>
                <c:pt idx="686">
                  <c:v>29281</c:v>
                </c:pt>
                <c:pt idx="687">
                  <c:v>29288</c:v>
                </c:pt>
                <c:pt idx="688">
                  <c:v>29295</c:v>
                </c:pt>
                <c:pt idx="689">
                  <c:v>29302</c:v>
                </c:pt>
                <c:pt idx="690">
                  <c:v>29309</c:v>
                </c:pt>
                <c:pt idx="691">
                  <c:v>29316</c:v>
                </c:pt>
                <c:pt idx="692">
                  <c:v>29323</c:v>
                </c:pt>
                <c:pt idx="693">
                  <c:v>29330</c:v>
                </c:pt>
                <c:pt idx="694">
                  <c:v>29337</c:v>
                </c:pt>
                <c:pt idx="695">
                  <c:v>29344</c:v>
                </c:pt>
                <c:pt idx="696">
                  <c:v>29351</c:v>
                </c:pt>
                <c:pt idx="697">
                  <c:v>29358</c:v>
                </c:pt>
                <c:pt idx="698">
                  <c:v>29365</c:v>
                </c:pt>
                <c:pt idx="699">
                  <c:v>29372</c:v>
                </c:pt>
                <c:pt idx="700">
                  <c:v>29379</c:v>
                </c:pt>
                <c:pt idx="701">
                  <c:v>29386</c:v>
                </c:pt>
                <c:pt idx="702">
                  <c:v>29393</c:v>
                </c:pt>
                <c:pt idx="703">
                  <c:v>29400</c:v>
                </c:pt>
                <c:pt idx="704">
                  <c:v>29407</c:v>
                </c:pt>
                <c:pt idx="705">
                  <c:v>29414</c:v>
                </c:pt>
                <c:pt idx="706">
                  <c:v>29421</c:v>
                </c:pt>
                <c:pt idx="707">
                  <c:v>29428</c:v>
                </c:pt>
                <c:pt idx="708">
                  <c:v>29435</c:v>
                </c:pt>
                <c:pt idx="709">
                  <c:v>29442</c:v>
                </c:pt>
                <c:pt idx="710">
                  <c:v>29449</c:v>
                </c:pt>
                <c:pt idx="711">
                  <c:v>29456</c:v>
                </c:pt>
                <c:pt idx="712">
                  <c:v>29463</c:v>
                </c:pt>
                <c:pt idx="713">
                  <c:v>29470</c:v>
                </c:pt>
                <c:pt idx="714">
                  <c:v>29477</c:v>
                </c:pt>
                <c:pt idx="715">
                  <c:v>29484</c:v>
                </c:pt>
                <c:pt idx="716">
                  <c:v>29491</c:v>
                </c:pt>
                <c:pt idx="717">
                  <c:v>29498</c:v>
                </c:pt>
                <c:pt idx="718">
                  <c:v>29505</c:v>
                </c:pt>
                <c:pt idx="719">
                  <c:v>29512</c:v>
                </c:pt>
                <c:pt idx="720">
                  <c:v>29519</c:v>
                </c:pt>
                <c:pt idx="721">
                  <c:v>29526</c:v>
                </c:pt>
                <c:pt idx="722">
                  <c:v>29533</c:v>
                </c:pt>
                <c:pt idx="723">
                  <c:v>29540</c:v>
                </c:pt>
                <c:pt idx="724">
                  <c:v>29547</c:v>
                </c:pt>
                <c:pt idx="725">
                  <c:v>29554</c:v>
                </c:pt>
                <c:pt idx="726">
                  <c:v>29561</c:v>
                </c:pt>
                <c:pt idx="727">
                  <c:v>29568</c:v>
                </c:pt>
                <c:pt idx="728">
                  <c:v>29575</c:v>
                </c:pt>
                <c:pt idx="729">
                  <c:v>29582</c:v>
                </c:pt>
                <c:pt idx="730">
                  <c:v>29589</c:v>
                </c:pt>
                <c:pt idx="731">
                  <c:v>29596</c:v>
                </c:pt>
                <c:pt idx="732">
                  <c:v>29603</c:v>
                </c:pt>
                <c:pt idx="733">
                  <c:v>29610</c:v>
                </c:pt>
                <c:pt idx="734">
                  <c:v>29617</c:v>
                </c:pt>
                <c:pt idx="735">
                  <c:v>29624</c:v>
                </c:pt>
                <c:pt idx="736">
                  <c:v>29631</c:v>
                </c:pt>
                <c:pt idx="737">
                  <c:v>29638</c:v>
                </c:pt>
                <c:pt idx="738">
                  <c:v>29645</c:v>
                </c:pt>
                <c:pt idx="739">
                  <c:v>29652</c:v>
                </c:pt>
                <c:pt idx="740">
                  <c:v>29659</c:v>
                </c:pt>
                <c:pt idx="741">
                  <c:v>29666</c:v>
                </c:pt>
                <c:pt idx="742">
                  <c:v>29673</c:v>
                </c:pt>
                <c:pt idx="743">
                  <c:v>29680</c:v>
                </c:pt>
                <c:pt idx="744">
                  <c:v>29687</c:v>
                </c:pt>
                <c:pt idx="745">
                  <c:v>29694</c:v>
                </c:pt>
                <c:pt idx="746">
                  <c:v>29701</c:v>
                </c:pt>
                <c:pt idx="747">
                  <c:v>29708</c:v>
                </c:pt>
                <c:pt idx="748">
                  <c:v>29715</c:v>
                </c:pt>
                <c:pt idx="749">
                  <c:v>29722</c:v>
                </c:pt>
                <c:pt idx="750">
                  <c:v>29729</c:v>
                </c:pt>
                <c:pt idx="751">
                  <c:v>29736</c:v>
                </c:pt>
                <c:pt idx="752">
                  <c:v>29743</c:v>
                </c:pt>
                <c:pt idx="753">
                  <c:v>29750</c:v>
                </c:pt>
                <c:pt idx="754">
                  <c:v>29757</c:v>
                </c:pt>
                <c:pt idx="755">
                  <c:v>29764</c:v>
                </c:pt>
                <c:pt idx="756">
                  <c:v>29771</c:v>
                </c:pt>
                <c:pt idx="757">
                  <c:v>29778</c:v>
                </c:pt>
                <c:pt idx="758">
                  <c:v>29785</c:v>
                </c:pt>
                <c:pt idx="759">
                  <c:v>29792</c:v>
                </c:pt>
                <c:pt idx="760">
                  <c:v>29799</c:v>
                </c:pt>
                <c:pt idx="761">
                  <c:v>29806</c:v>
                </c:pt>
                <c:pt idx="762">
                  <c:v>29813</c:v>
                </c:pt>
                <c:pt idx="763">
                  <c:v>29820</c:v>
                </c:pt>
                <c:pt idx="764">
                  <c:v>29827</c:v>
                </c:pt>
                <c:pt idx="765">
                  <c:v>29834</c:v>
                </c:pt>
                <c:pt idx="766">
                  <c:v>29841</c:v>
                </c:pt>
                <c:pt idx="767">
                  <c:v>29848</c:v>
                </c:pt>
                <c:pt idx="768">
                  <c:v>29855</c:v>
                </c:pt>
                <c:pt idx="769">
                  <c:v>29862</c:v>
                </c:pt>
                <c:pt idx="770">
                  <c:v>29869</c:v>
                </c:pt>
                <c:pt idx="771">
                  <c:v>29876</c:v>
                </c:pt>
                <c:pt idx="772">
                  <c:v>29883</c:v>
                </c:pt>
                <c:pt idx="773">
                  <c:v>29890</c:v>
                </c:pt>
                <c:pt idx="774">
                  <c:v>29897</c:v>
                </c:pt>
                <c:pt idx="775">
                  <c:v>29904</c:v>
                </c:pt>
                <c:pt idx="776">
                  <c:v>29911</c:v>
                </c:pt>
                <c:pt idx="777">
                  <c:v>29918</c:v>
                </c:pt>
                <c:pt idx="778">
                  <c:v>29925</c:v>
                </c:pt>
                <c:pt idx="779">
                  <c:v>29932</c:v>
                </c:pt>
                <c:pt idx="780">
                  <c:v>29939</c:v>
                </c:pt>
                <c:pt idx="781">
                  <c:v>29946</c:v>
                </c:pt>
                <c:pt idx="782">
                  <c:v>29953</c:v>
                </c:pt>
                <c:pt idx="783">
                  <c:v>29960</c:v>
                </c:pt>
                <c:pt idx="784">
                  <c:v>29967</c:v>
                </c:pt>
                <c:pt idx="785">
                  <c:v>29974</c:v>
                </c:pt>
                <c:pt idx="786">
                  <c:v>29981</c:v>
                </c:pt>
                <c:pt idx="787">
                  <c:v>29988</c:v>
                </c:pt>
                <c:pt idx="788">
                  <c:v>29995</c:v>
                </c:pt>
                <c:pt idx="789">
                  <c:v>30002</c:v>
                </c:pt>
                <c:pt idx="790">
                  <c:v>30009</c:v>
                </c:pt>
                <c:pt idx="791">
                  <c:v>30016</c:v>
                </c:pt>
                <c:pt idx="792">
                  <c:v>30023</c:v>
                </c:pt>
                <c:pt idx="793">
                  <c:v>30030</c:v>
                </c:pt>
                <c:pt idx="794">
                  <c:v>30037</c:v>
                </c:pt>
                <c:pt idx="795">
                  <c:v>30044</c:v>
                </c:pt>
                <c:pt idx="796">
                  <c:v>30051</c:v>
                </c:pt>
                <c:pt idx="797">
                  <c:v>30058</c:v>
                </c:pt>
                <c:pt idx="798">
                  <c:v>30065</c:v>
                </c:pt>
                <c:pt idx="799">
                  <c:v>30072</c:v>
                </c:pt>
                <c:pt idx="800">
                  <c:v>30079</c:v>
                </c:pt>
                <c:pt idx="801">
                  <c:v>30086</c:v>
                </c:pt>
                <c:pt idx="802">
                  <c:v>30093</c:v>
                </c:pt>
                <c:pt idx="803">
                  <c:v>30100</c:v>
                </c:pt>
                <c:pt idx="804">
                  <c:v>30107</c:v>
                </c:pt>
                <c:pt idx="805">
                  <c:v>30114</c:v>
                </c:pt>
                <c:pt idx="806">
                  <c:v>30121</c:v>
                </c:pt>
                <c:pt idx="807">
                  <c:v>30128</c:v>
                </c:pt>
                <c:pt idx="808">
                  <c:v>30135</c:v>
                </c:pt>
                <c:pt idx="809">
                  <c:v>30142</c:v>
                </c:pt>
                <c:pt idx="810">
                  <c:v>30149</c:v>
                </c:pt>
                <c:pt idx="811">
                  <c:v>30156</c:v>
                </c:pt>
                <c:pt idx="812">
                  <c:v>30163</c:v>
                </c:pt>
                <c:pt idx="813">
                  <c:v>30170</c:v>
                </c:pt>
                <c:pt idx="814">
                  <c:v>30177</c:v>
                </c:pt>
                <c:pt idx="815">
                  <c:v>30184</c:v>
                </c:pt>
                <c:pt idx="816">
                  <c:v>30191</c:v>
                </c:pt>
                <c:pt idx="817">
                  <c:v>30198</c:v>
                </c:pt>
                <c:pt idx="818">
                  <c:v>30205</c:v>
                </c:pt>
                <c:pt idx="819">
                  <c:v>30212</c:v>
                </c:pt>
                <c:pt idx="820">
                  <c:v>30219</c:v>
                </c:pt>
                <c:pt idx="821">
                  <c:v>30226</c:v>
                </c:pt>
                <c:pt idx="822">
                  <c:v>30233</c:v>
                </c:pt>
                <c:pt idx="823">
                  <c:v>30240</c:v>
                </c:pt>
                <c:pt idx="824">
                  <c:v>30247</c:v>
                </c:pt>
                <c:pt idx="825">
                  <c:v>30254</c:v>
                </c:pt>
                <c:pt idx="826">
                  <c:v>30261</c:v>
                </c:pt>
                <c:pt idx="827">
                  <c:v>30268</c:v>
                </c:pt>
                <c:pt idx="828">
                  <c:v>30275</c:v>
                </c:pt>
                <c:pt idx="829">
                  <c:v>30282</c:v>
                </c:pt>
                <c:pt idx="830">
                  <c:v>30289</c:v>
                </c:pt>
                <c:pt idx="831">
                  <c:v>30296</c:v>
                </c:pt>
                <c:pt idx="832">
                  <c:v>30303</c:v>
                </c:pt>
                <c:pt idx="833">
                  <c:v>30310</c:v>
                </c:pt>
                <c:pt idx="834">
                  <c:v>30317</c:v>
                </c:pt>
                <c:pt idx="835">
                  <c:v>30324</c:v>
                </c:pt>
                <c:pt idx="836">
                  <c:v>30331</c:v>
                </c:pt>
                <c:pt idx="837">
                  <c:v>30338</c:v>
                </c:pt>
                <c:pt idx="838">
                  <c:v>30345</c:v>
                </c:pt>
                <c:pt idx="839">
                  <c:v>30352</c:v>
                </c:pt>
                <c:pt idx="840">
                  <c:v>30359</c:v>
                </c:pt>
                <c:pt idx="841">
                  <c:v>30366</c:v>
                </c:pt>
                <c:pt idx="842">
                  <c:v>30373</c:v>
                </c:pt>
                <c:pt idx="843">
                  <c:v>30380</c:v>
                </c:pt>
                <c:pt idx="844">
                  <c:v>30387</c:v>
                </c:pt>
                <c:pt idx="845">
                  <c:v>30394</c:v>
                </c:pt>
                <c:pt idx="846">
                  <c:v>30401</c:v>
                </c:pt>
                <c:pt idx="847">
                  <c:v>30408</c:v>
                </c:pt>
                <c:pt idx="848">
                  <c:v>30415</c:v>
                </c:pt>
                <c:pt idx="849">
                  <c:v>30422</c:v>
                </c:pt>
                <c:pt idx="850">
                  <c:v>30429</c:v>
                </c:pt>
                <c:pt idx="851">
                  <c:v>30436</c:v>
                </c:pt>
                <c:pt idx="852">
                  <c:v>30443</c:v>
                </c:pt>
                <c:pt idx="853">
                  <c:v>30450</c:v>
                </c:pt>
                <c:pt idx="854">
                  <c:v>30457</c:v>
                </c:pt>
                <c:pt idx="855">
                  <c:v>30464</c:v>
                </c:pt>
                <c:pt idx="856">
                  <c:v>30471</c:v>
                </c:pt>
                <c:pt idx="857">
                  <c:v>30478</c:v>
                </c:pt>
                <c:pt idx="858">
                  <c:v>30485</c:v>
                </c:pt>
                <c:pt idx="859">
                  <c:v>30492</c:v>
                </c:pt>
                <c:pt idx="860">
                  <c:v>30499</c:v>
                </c:pt>
                <c:pt idx="861">
                  <c:v>30506</c:v>
                </c:pt>
                <c:pt idx="862">
                  <c:v>30513</c:v>
                </c:pt>
                <c:pt idx="863">
                  <c:v>30520</c:v>
                </c:pt>
                <c:pt idx="864">
                  <c:v>30527</c:v>
                </c:pt>
                <c:pt idx="865">
                  <c:v>30534</c:v>
                </c:pt>
                <c:pt idx="866">
                  <c:v>30541</c:v>
                </c:pt>
                <c:pt idx="867">
                  <c:v>30548</c:v>
                </c:pt>
                <c:pt idx="868">
                  <c:v>30555</c:v>
                </c:pt>
                <c:pt idx="869">
                  <c:v>30562</c:v>
                </c:pt>
                <c:pt idx="870">
                  <c:v>30569</c:v>
                </c:pt>
                <c:pt idx="871">
                  <c:v>30576</c:v>
                </c:pt>
                <c:pt idx="872">
                  <c:v>30583</c:v>
                </c:pt>
                <c:pt idx="873">
                  <c:v>30590</c:v>
                </c:pt>
                <c:pt idx="874">
                  <c:v>30597</c:v>
                </c:pt>
                <c:pt idx="875">
                  <c:v>30604</c:v>
                </c:pt>
                <c:pt idx="876">
                  <c:v>30611</c:v>
                </c:pt>
                <c:pt idx="877">
                  <c:v>30618</c:v>
                </c:pt>
                <c:pt idx="878">
                  <c:v>30625</c:v>
                </c:pt>
                <c:pt idx="879">
                  <c:v>30632</c:v>
                </c:pt>
                <c:pt idx="880">
                  <c:v>30639</c:v>
                </c:pt>
                <c:pt idx="881">
                  <c:v>30646</c:v>
                </c:pt>
                <c:pt idx="882">
                  <c:v>30653</c:v>
                </c:pt>
                <c:pt idx="883">
                  <c:v>30660</c:v>
                </c:pt>
                <c:pt idx="884">
                  <c:v>30667</c:v>
                </c:pt>
                <c:pt idx="885">
                  <c:v>30674</c:v>
                </c:pt>
                <c:pt idx="886">
                  <c:v>30681</c:v>
                </c:pt>
                <c:pt idx="887">
                  <c:v>30688</c:v>
                </c:pt>
                <c:pt idx="888">
                  <c:v>30695</c:v>
                </c:pt>
                <c:pt idx="889">
                  <c:v>30702</c:v>
                </c:pt>
                <c:pt idx="890">
                  <c:v>30709</c:v>
                </c:pt>
                <c:pt idx="891">
                  <c:v>30716</c:v>
                </c:pt>
                <c:pt idx="892">
                  <c:v>30723</c:v>
                </c:pt>
                <c:pt idx="893">
                  <c:v>30730</c:v>
                </c:pt>
                <c:pt idx="894">
                  <c:v>30737</c:v>
                </c:pt>
                <c:pt idx="895">
                  <c:v>30744</c:v>
                </c:pt>
                <c:pt idx="896">
                  <c:v>30751</c:v>
                </c:pt>
                <c:pt idx="897">
                  <c:v>30758</c:v>
                </c:pt>
                <c:pt idx="898">
                  <c:v>30765</c:v>
                </c:pt>
                <c:pt idx="899">
                  <c:v>30772</c:v>
                </c:pt>
                <c:pt idx="900">
                  <c:v>30779</c:v>
                </c:pt>
                <c:pt idx="901">
                  <c:v>30786</c:v>
                </c:pt>
                <c:pt idx="902">
                  <c:v>30793</c:v>
                </c:pt>
                <c:pt idx="903">
                  <c:v>30800</c:v>
                </c:pt>
                <c:pt idx="904">
                  <c:v>30807</c:v>
                </c:pt>
                <c:pt idx="905">
                  <c:v>30814</c:v>
                </c:pt>
                <c:pt idx="906">
                  <c:v>30821</c:v>
                </c:pt>
                <c:pt idx="907">
                  <c:v>30828</c:v>
                </c:pt>
                <c:pt idx="908">
                  <c:v>30835</c:v>
                </c:pt>
                <c:pt idx="909">
                  <c:v>30842</c:v>
                </c:pt>
                <c:pt idx="910">
                  <c:v>30849</c:v>
                </c:pt>
                <c:pt idx="911">
                  <c:v>30856</c:v>
                </c:pt>
                <c:pt idx="912">
                  <c:v>30863</c:v>
                </c:pt>
                <c:pt idx="913">
                  <c:v>30870</c:v>
                </c:pt>
                <c:pt idx="914">
                  <c:v>30877</c:v>
                </c:pt>
                <c:pt idx="915">
                  <c:v>30884</c:v>
                </c:pt>
                <c:pt idx="916">
                  <c:v>30891</c:v>
                </c:pt>
                <c:pt idx="917">
                  <c:v>30898</c:v>
                </c:pt>
                <c:pt idx="918">
                  <c:v>30905</c:v>
                </c:pt>
                <c:pt idx="919">
                  <c:v>30912</c:v>
                </c:pt>
                <c:pt idx="920">
                  <c:v>30919</c:v>
                </c:pt>
                <c:pt idx="921">
                  <c:v>30926</c:v>
                </c:pt>
                <c:pt idx="922">
                  <c:v>30933</c:v>
                </c:pt>
                <c:pt idx="923">
                  <c:v>30940</c:v>
                </c:pt>
                <c:pt idx="924">
                  <c:v>30947</c:v>
                </c:pt>
                <c:pt idx="925">
                  <c:v>30954</c:v>
                </c:pt>
                <c:pt idx="926">
                  <c:v>30961</c:v>
                </c:pt>
                <c:pt idx="927">
                  <c:v>30968</c:v>
                </c:pt>
                <c:pt idx="928">
                  <c:v>30975</c:v>
                </c:pt>
                <c:pt idx="929">
                  <c:v>30982</c:v>
                </c:pt>
                <c:pt idx="930">
                  <c:v>30989</c:v>
                </c:pt>
                <c:pt idx="931">
                  <c:v>30996</c:v>
                </c:pt>
                <c:pt idx="932">
                  <c:v>31003</c:v>
                </c:pt>
                <c:pt idx="933">
                  <c:v>31010</c:v>
                </c:pt>
                <c:pt idx="934">
                  <c:v>31017</c:v>
                </c:pt>
                <c:pt idx="935">
                  <c:v>31024</c:v>
                </c:pt>
                <c:pt idx="936">
                  <c:v>31031</c:v>
                </c:pt>
                <c:pt idx="937">
                  <c:v>31038</c:v>
                </c:pt>
                <c:pt idx="938">
                  <c:v>31045</c:v>
                </c:pt>
                <c:pt idx="939">
                  <c:v>31052</c:v>
                </c:pt>
                <c:pt idx="940">
                  <c:v>31059</c:v>
                </c:pt>
                <c:pt idx="941">
                  <c:v>31066</c:v>
                </c:pt>
                <c:pt idx="942">
                  <c:v>31073</c:v>
                </c:pt>
                <c:pt idx="943">
                  <c:v>31080</c:v>
                </c:pt>
                <c:pt idx="944">
                  <c:v>31087</c:v>
                </c:pt>
                <c:pt idx="945">
                  <c:v>31094</c:v>
                </c:pt>
                <c:pt idx="946">
                  <c:v>31101</c:v>
                </c:pt>
                <c:pt idx="947">
                  <c:v>31108</c:v>
                </c:pt>
                <c:pt idx="948">
                  <c:v>31115</c:v>
                </c:pt>
                <c:pt idx="949">
                  <c:v>31122</c:v>
                </c:pt>
                <c:pt idx="950">
                  <c:v>31129</c:v>
                </c:pt>
                <c:pt idx="951">
                  <c:v>31136</c:v>
                </c:pt>
                <c:pt idx="952">
                  <c:v>31143</c:v>
                </c:pt>
                <c:pt idx="953">
                  <c:v>31150</c:v>
                </c:pt>
                <c:pt idx="954">
                  <c:v>31157</c:v>
                </c:pt>
                <c:pt idx="955">
                  <c:v>31164</c:v>
                </c:pt>
                <c:pt idx="956">
                  <c:v>31171</c:v>
                </c:pt>
                <c:pt idx="957">
                  <c:v>31178</c:v>
                </c:pt>
                <c:pt idx="958">
                  <c:v>31185</c:v>
                </c:pt>
                <c:pt idx="959">
                  <c:v>31192</c:v>
                </c:pt>
                <c:pt idx="960">
                  <c:v>31199</c:v>
                </c:pt>
                <c:pt idx="961">
                  <c:v>31206</c:v>
                </c:pt>
                <c:pt idx="962">
                  <c:v>31213</c:v>
                </c:pt>
                <c:pt idx="963">
                  <c:v>31220</c:v>
                </c:pt>
                <c:pt idx="964">
                  <c:v>31227</c:v>
                </c:pt>
                <c:pt idx="965">
                  <c:v>31234</c:v>
                </c:pt>
                <c:pt idx="966">
                  <c:v>31241</c:v>
                </c:pt>
                <c:pt idx="967">
                  <c:v>31248</c:v>
                </c:pt>
                <c:pt idx="968">
                  <c:v>31255</c:v>
                </c:pt>
                <c:pt idx="969">
                  <c:v>31262</c:v>
                </c:pt>
                <c:pt idx="970">
                  <c:v>31269</c:v>
                </c:pt>
                <c:pt idx="971">
                  <c:v>31276</c:v>
                </c:pt>
                <c:pt idx="972">
                  <c:v>31283</c:v>
                </c:pt>
                <c:pt idx="973">
                  <c:v>31290</c:v>
                </c:pt>
                <c:pt idx="974">
                  <c:v>31297</c:v>
                </c:pt>
                <c:pt idx="975">
                  <c:v>31304</c:v>
                </c:pt>
                <c:pt idx="976">
                  <c:v>31311</c:v>
                </c:pt>
                <c:pt idx="977">
                  <c:v>31318</c:v>
                </c:pt>
                <c:pt idx="978">
                  <c:v>31325</c:v>
                </c:pt>
                <c:pt idx="979">
                  <c:v>31332</c:v>
                </c:pt>
                <c:pt idx="980">
                  <c:v>31339</c:v>
                </c:pt>
                <c:pt idx="981">
                  <c:v>31346</c:v>
                </c:pt>
                <c:pt idx="982">
                  <c:v>31353</c:v>
                </c:pt>
                <c:pt idx="983">
                  <c:v>31360</c:v>
                </c:pt>
                <c:pt idx="984">
                  <c:v>31367</c:v>
                </c:pt>
                <c:pt idx="985">
                  <c:v>31374</c:v>
                </c:pt>
                <c:pt idx="986">
                  <c:v>31381</c:v>
                </c:pt>
                <c:pt idx="987">
                  <c:v>31388</c:v>
                </c:pt>
                <c:pt idx="988">
                  <c:v>31395</c:v>
                </c:pt>
                <c:pt idx="989">
                  <c:v>31402</c:v>
                </c:pt>
                <c:pt idx="990">
                  <c:v>31409</c:v>
                </c:pt>
                <c:pt idx="991">
                  <c:v>31416</c:v>
                </c:pt>
                <c:pt idx="992">
                  <c:v>31423</c:v>
                </c:pt>
                <c:pt idx="993">
                  <c:v>31430</c:v>
                </c:pt>
                <c:pt idx="994">
                  <c:v>31437</c:v>
                </c:pt>
                <c:pt idx="995">
                  <c:v>31444</c:v>
                </c:pt>
                <c:pt idx="996">
                  <c:v>31451</c:v>
                </c:pt>
                <c:pt idx="997">
                  <c:v>31458</c:v>
                </c:pt>
                <c:pt idx="998">
                  <c:v>31465</c:v>
                </c:pt>
                <c:pt idx="999">
                  <c:v>31472</c:v>
                </c:pt>
                <c:pt idx="1000">
                  <c:v>31479</c:v>
                </c:pt>
                <c:pt idx="1001">
                  <c:v>31486</c:v>
                </c:pt>
                <c:pt idx="1002">
                  <c:v>31493</c:v>
                </c:pt>
                <c:pt idx="1003">
                  <c:v>31500</c:v>
                </c:pt>
                <c:pt idx="1004">
                  <c:v>31507</c:v>
                </c:pt>
                <c:pt idx="1005">
                  <c:v>31514</c:v>
                </c:pt>
                <c:pt idx="1006">
                  <c:v>31521</c:v>
                </c:pt>
                <c:pt idx="1007">
                  <c:v>31528</c:v>
                </c:pt>
                <c:pt idx="1008">
                  <c:v>31535</c:v>
                </c:pt>
                <c:pt idx="1009">
                  <c:v>31542</c:v>
                </c:pt>
                <c:pt idx="1010">
                  <c:v>31549</c:v>
                </c:pt>
                <c:pt idx="1011">
                  <c:v>31556</c:v>
                </c:pt>
                <c:pt idx="1012">
                  <c:v>31563</c:v>
                </c:pt>
                <c:pt idx="1013">
                  <c:v>31570</c:v>
                </c:pt>
                <c:pt idx="1014">
                  <c:v>31577</c:v>
                </c:pt>
                <c:pt idx="1015">
                  <c:v>31584</c:v>
                </c:pt>
                <c:pt idx="1016">
                  <c:v>31591</c:v>
                </c:pt>
                <c:pt idx="1017">
                  <c:v>31598</c:v>
                </c:pt>
                <c:pt idx="1018">
                  <c:v>31605</c:v>
                </c:pt>
                <c:pt idx="1019">
                  <c:v>31612</c:v>
                </c:pt>
                <c:pt idx="1020">
                  <c:v>31619</c:v>
                </c:pt>
                <c:pt idx="1021">
                  <c:v>31626</c:v>
                </c:pt>
                <c:pt idx="1022">
                  <c:v>31633</c:v>
                </c:pt>
                <c:pt idx="1023">
                  <c:v>31640</c:v>
                </c:pt>
                <c:pt idx="1024">
                  <c:v>31647</c:v>
                </c:pt>
                <c:pt idx="1025">
                  <c:v>31654</c:v>
                </c:pt>
                <c:pt idx="1026">
                  <c:v>31661</c:v>
                </c:pt>
                <c:pt idx="1027">
                  <c:v>31668</c:v>
                </c:pt>
                <c:pt idx="1028">
                  <c:v>31675</c:v>
                </c:pt>
                <c:pt idx="1029">
                  <c:v>31682</c:v>
                </c:pt>
                <c:pt idx="1030">
                  <c:v>31689</c:v>
                </c:pt>
                <c:pt idx="1031">
                  <c:v>31696</c:v>
                </c:pt>
                <c:pt idx="1032">
                  <c:v>31703</c:v>
                </c:pt>
                <c:pt idx="1033">
                  <c:v>31710</c:v>
                </c:pt>
                <c:pt idx="1034">
                  <c:v>31717</c:v>
                </c:pt>
                <c:pt idx="1035">
                  <c:v>31724</c:v>
                </c:pt>
                <c:pt idx="1036">
                  <c:v>31731</c:v>
                </c:pt>
                <c:pt idx="1037">
                  <c:v>31738</c:v>
                </c:pt>
                <c:pt idx="1038">
                  <c:v>31745</c:v>
                </c:pt>
                <c:pt idx="1039">
                  <c:v>31752</c:v>
                </c:pt>
                <c:pt idx="1040">
                  <c:v>31759</c:v>
                </c:pt>
                <c:pt idx="1041">
                  <c:v>31766</c:v>
                </c:pt>
                <c:pt idx="1042">
                  <c:v>31773</c:v>
                </c:pt>
                <c:pt idx="1043">
                  <c:v>31780</c:v>
                </c:pt>
                <c:pt idx="1044">
                  <c:v>31787</c:v>
                </c:pt>
                <c:pt idx="1045">
                  <c:v>31794</c:v>
                </c:pt>
                <c:pt idx="1046">
                  <c:v>31801</c:v>
                </c:pt>
                <c:pt idx="1047">
                  <c:v>31808</c:v>
                </c:pt>
                <c:pt idx="1048">
                  <c:v>31815</c:v>
                </c:pt>
                <c:pt idx="1049">
                  <c:v>31822</c:v>
                </c:pt>
                <c:pt idx="1050">
                  <c:v>31829</c:v>
                </c:pt>
                <c:pt idx="1051">
                  <c:v>31836</c:v>
                </c:pt>
                <c:pt idx="1052">
                  <c:v>31843</c:v>
                </c:pt>
                <c:pt idx="1053">
                  <c:v>31850</c:v>
                </c:pt>
                <c:pt idx="1054">
                  <c:v>31857</c:v>
                </c:pt>
                <c:pt idx="1055">
                  <c:v>31864</c:v>
                </c:pt>
                <c:pt idx="1056">
                  <c:v>31871</c:v>
                </c:pt>
                <c:pt idx="1057">
                  <c:v>31878</c:v>
                </c:pt>
                <c:pt idx="1058">
                  <c:v>31885</c:v>
                </c:pt>
                <c:pt idx="1059">
                  <c:v>31892</c:v>
                </c:pt>
                <c:pt idx="1060">
                  <c:v>31899</c:v>
                </c:pt>
                <c:pt idx="1061">
                  <c:v>31906</c:v>
                </c:pt>
                <c:pt idx="1062">
                  <c:v>31913</c:v>
                </c:pt>
                <c:pt idx="1063">
                  <c:v>31920</c:v>
                </c:pt>
                <c:pt idx="1064">
                  <c:v>31927</c:v>
                </c:pt>
                <c:pt idx="1065">
                  <c:v>31934</c:v>
                </c:pt>
                <c:pt idx="1066">
                  <c:v>31941</c:v>
                </c:pt>
                <c:pt idx="1067">
                  <c:v>31948</c:v>
                </c:pt>
                <c:pt idx="1068">
                  <c:v>31955</c:v>
                </c:pt>
                <c:pt idx="1069">
                  <c:v>31962</c:v>
                </c:pt>
                <c:pt idx="1070">
                  <c:v>31969</c:v>
                </c:pt>
                <c:pt idx="1071">
                  <c:v>31976</c:v>
                </c:pt>
                <c:pt idx="1072">
                  <c:v>31983</c:v>
                </c:pt>
                <c:pt idx="1073">
                  <c:v>31990</c:v>
                </c:pt>
                <c:pt idx="1074">
                  <c:v>31997</c:v>
                </c:pt>
                <c:pt idx="1075">
                  <c:v>32004</c:v>
                </c:pt>
                <c:pt idx="1076">
                  <c:v>32011</c:v>
                </c:pt>
                <c:pt idx="1077">
                  <c:v>32018</c:v>
                </c:pt>
                <c:pt idx="1078">
                  <c:v>32025</c:v>
                </c:pt>
                <c:pt idx="1079">
                  <c:v>32032</c:v>
                </c:pt>
                <c:pt idx="1080">
                  <c:v>32039</c:v>
                </c:pt>
                <c:pt idx="1081">
                  <c:v>32046</c:v>
                </c:pt>
                <c:pt idx="1082">
                  <c:v>32053</c:v>
                </c:pt>
                <c:pt idx="1083">
                  <c:v>32060</c:v>
                </c:pt>
                <c:pt idx="1084">
                  <c:v>32067</c:v>
                </c:pt>
                <c:pt idx="1085">
                  <c:v>32074</c:v>
                </c:pt>
                <c:pt idx="1086">
                  <c:v>32081</c:v>
                </c:pt>
                <c:pt idx="1087">
                  <c:v>32088</c:v>
                </c:pt>
                <c:pt idx="1088">
                  <c:v>32095</c:v>
                </c:pt>
                <c:pt idx="1089">
                  <c:v>32102</c:v>
                </c:pt>
                <c:pt idx="1090">
                  <c:v>32109</c:v>
                </c:pt>
                <c:pt idx="1091">
                  <c:v>32116</c:v>
                </c:pt>
                <c:pt idx="1092">
                  <c:v>32123</c:v>
                </c:pt>
                <c:pt idx="1093">
                  <c:v>32130</c:v>
                </c:pt>
                <c:pt idx="1094">
                  <c:v>32137</c:v>
                </c:pt>
                <c:pt idx="1095">
                  <c:v>32144</c:v>
                </c:pt>
                <c:pt idx="1096">
                  <c:v>32151</c:v>
                </c:pt>
                <c:pt idx="1097">
                  <c:v>32158</c:v>
                </c:pt>
                <c:pt idx="1098">
                  <c:v>32165</c:v>
                </c:pt>
                <c:pt idx="1099">
                  <c:v>32172</c:v>
                </c:pt>
                <c:pt idx="1100">
                  <c:v>32179</c:v>
                </c:pt>
                <c:pt idx="1101">
                  <c:v>32186</c:v>
                </c:pt>
                <c:pt idx="1102">
                  <c:v>32193</c:v>
                </c:pt>
                <c:pt idx="1103">
                  <c:v>32200</c:v>
                </c:pt>
                <c:pt idx="1104">
                  <c:v>32207</c:v>
                </c:pt>
                <c:pt idx="1105">
                  <c:v>32214</c:v>
                </c:pt>
                <c:pt idx="1106">
                  <c:v>32221</c:v>
                </c:pt>
                <c:pt idx="1107">
                  <c:v>32228</c:v>
                </c:pt>
                <c:pt idx="1108">
                  <c:v>32235</c:v>
                </c:pt>
                <c:pt idx="1109">
                  <c:v>32242</c:v>
                </c:pt>
                <c:pt idx="1110">
                  <c:v>32249</c:v>
                </c:pt>
                <c:pt idx="1111">
                  <c:v>32256</c:v>
                </c:pt>
                <c:pt idx="1112">
                  <c:v>32263</c:v>
                </c:pt>
                <c:pt idx="1113">
                  <c:v>32270</c:v>
                </c:pt>
                <c:pt idx="1114">
                  <c:v>32277</c:v>
                </c:pt>
                <c:pt idx="1115">
                  <c:v>32284</c:v>
                </c:pt>
                <c:pt idx="1116">
                  <c:v>32291</c:v>
                </c:pt>
                <c:pt idx="1117">
                  <c:v>32298</c:v>
                </c:pt>
                <c:pt idx="1118">
                  <c:v>32305</c:v>
                </c:pt>
                <c:pt idx="1119">
                  <c:v>32312</c:v>
                </c:pt>
                <c:pt idx="1120">
                  <c:v>32319</c:v>
                </c:pt>
                <c:pt idx="1121">
                  <c:v>32326</c:v>
                </c:pt>
                <c:pt idx="1122">
                  <c:v>32333</c:v>
                </c:pt>
                <c:pt idx="1123">
                  <c:v>32340</c:v>
                </c:pt>
                <c:pt idx="1124">
                  <c:v>32347</c:v>
                </c:pt>
                <c:pt idx="1125">
                  <c:v>32354</c:v>
                </c:pt>
                <c:pt idx="1126">
                  <c:v>32361</c:v>
                </c:pt>
                <c:pt idx="1127">
                  <c:v>32368</c:v>
                </c:pt>
                <c:pt idx="1128">
                  <c:v>32375</c:v>
                </c:pt>
                <c:pt idx="1129">
                  <c:v>32382</c:v>
                </c:pt>
                <c:pt idx="1130">
                  <c:v>32389</c:v>
                </c:pt>
                <c:pt idx="1131">
                  <c:v>32396</c:v>
                </c:pt>
                <c:pt idx="1132">
                  <c:v>32403</c:v>
                </c:pt>
                <c:pt idx="1133">
                  <c:v>32410</c:v>
                </c:pt>
                <c:pt idx="1134">
                  <c:v>32417</c:v>
                </c:pt>
                <c:pt idx="1135">
                  <c:v>32424</c:v>
                </c:pt>
                <c:pt idx="1136">
                  <c:v>32431</c:v>
                </c:pt>
                <c:pt idx="1137">
                  <c:v>32438</c:v>
                </c:pt>
                <c:pt idx="1138">
                  <c:v>32445</c:v>
                </c:pt>
                <c:pt idx="1139">
                  <c:v>32452</c:v>
                </c:pt>
                <c:pt idx="1140">
                  <c:v>32459</c:v>
                </c:pt>
                <c:pt idx="1141">
                  <c:v>32466</c:v>
                </c:pt>
                <c:pt idx="1142">
                  <c:v>32473</c:v>
                </c:pt>
                <c:pt idx="1143">
                  <c:v>32480</c:v>
                </c:pt>
                <c:pt idx="1144">
                  <c:v>32487</c:v>
                </c:pt>
                <c:pt idx="1145">
                  <c:v>32494</c:v>
                </c:pt>
                <c:pt idx="1146">
                  <c:v>32501</c:v>
                </c:pt>
                <c:pt idx="1147">
                  <c:v>32508</c:v>
                </c:pt>
                <c:pt idx="1148">
                  <c:v>32515</c:v>
                </c:pt>
                <c:pt idx="1149">
                  <c:v>32522</c:v>
                </c:pt>
                <c:pt idx="1150">
                  <c:v>32529</c:v>
                </c:pt>
                <c:pt idx="1151">
                  <c:v>32536</c:v>
                </c:pt>
                <c:pt idx="1152">
                  <c:v>32543</c:v>
                </c:pt>
                <c:pt idx="1153">
                  <c:v>32550</c:v>
                </c:pt>
                <c:pt idx="1154">
                  <c:v>32557</c:v>
                </c:pt>
                <c:pt idx="1155">
                  <c:v>32564</c:v>
                </c:pt>
                <c:pt idx="1156">
                  <c:v>32571</c:v>
                </c:pt>
                <c:pt idx="1157">
                  <c:v>32578</c:v>
                </c:pt>
                <c:pt idx="1158">
                  <c:v>32585</c:v>
                </c:pt>
                <c:pt idx="1159">
                  <c:v>32592</c:v>
                </c:pt>
                <c:pt idx="1160">
                  <c:v>32599</c:v>
                </c:pt>
                <c:pt idx="1161">
                  <c:v>32606</c:v>
                </c:pt>
                <c:pt idx="1162">
                  <c:v>32613</c:v>
                </c:pt>
                <c:pt idx="1163">
                  <c:v>32620</c:v>
                </c:pt>
                <c:pt idx="1164">
                  <c:v>32627</c:v>
                </c:pt>
                <c:pt idx="1165">
                  <c:v>32634</c:v>
                </c:pt>
                <c:pt idx="1166">
                  <c:v>32641</c:v>
                </c:pt>
                <c:pt idx="1167">
                  <c:v>32648</c:v>
                </c:pt>
                <c:pt idx="1168">
                  <c:v>32655</c:v>
                </c:pt>
                <c:pt idx="1169">
                  <c:v>32662</c:v>
                </c:pt>
                <c:pt idx="1170">
                  <c:v>32669</c:v>
                </c:pt>
                <c:pt idx="1171">
                  <c:v>32676</c:v>
                </c:pt>
                <c:pt idx="1172">
                  <c:v>32683</c:v>
                </c:pt>
                <c:pt idx="1173">
                  <c:v>32690</c:v>
                </c:pt>
                <c:pt idx="1174">
                  <c:v>32697</c:v>
                </c:pt>
                <c:pt idx="1175">
                  <c:v>32704</c:v>
                </c:pt>
                <c:pt idx="1176">
                  <c:v>32711</c:v>
                </c:pt>
                <c:pt idx="1177">
                  <c:v>32718</c:v>
                </c:pt>
                <c:pt idx="1178">
                  <c:v>32725</c:v>
                </c:pt>
                <c:pt idx="1179">
                  <c:v>32732</c:v>
                </c:pt>
                <c:pt idx="1180">
                  <c:v>32739</c:v>
                </c:pt>
                <c:pt idx="1181">
                  <c:v>32746</c:v>
                </c:pt>
                <c:pt idx="1182">
                  <c:v>32753</c:v>
                </c:pt>
                <c:pt idx="1183">
                  <c:v>32760</c:v>
                </c:pt>
                <c:pt idx="1184">
                  <c:v>32767</c:v>
                </c:pt>
                <c:pt idx="1185">
                  <c:v>32774</c:v>
                </c:pt>
                <c:pt idx="1186">
                  <c:v>32781</c:v>
                </c:pt>
                <c:pt idx="1187">
                  <c:v>32788</c:v>
                </c:pt>
                <c:pt idx="1188">
                  <c:v>32795</c:v>
                </c:pt>
                <c:pt idx="1189">
                  <c:v>32802</c:v>
                </c:pt>
                <c:pt idx="1190">
                  <c:v>32809</c:v>
                </c:pt>
                <c:pt idx="1191">
                  <c:v>32816</c:v>
                </c:pt>
                <c:pt idx="1192">
                  <c:v>32823</c:v>
                </c:pt>
                <c:pt idx="1193">
                  <c:v>32830</c:v>
                </c:pt>
                <c:pt idx="1194">
                  <c:v>32837</c:v>
                </c:pt>
                <c:pt idx="1195">
                  <c:v>32844</c:v>
                </c:pt>
                <c:pt idx="1196">
                  <c:v>32851</c:v>
                </c:pt>
                <c:pt idx="1197">
                  <c:v>32858</c:v>
                </c:pt>
                <c:pt idx="1198">
                  <c:v>32865</c:v>
                </c:pt>
                <c:pt idx="1199">
                  <c:v>32872</c:v>
                </c:pt>
                <c:pt idx="1200">
                  <c:v>32879</c:v>
                </c:pt>
                <c:pt idx="1201">
                  <c:v>32886</c:v>
                </c:pt>
                <c:pt idx="1202">
                  <c:v>32893</c:v>
                </c:pt>
                <c:pt idx="1203">
                  <c:v>32900</c:v>
                </c:pt>
                <c:pt idx="1204">
                  <c:v>32907</c:v>
                </c:pt>
                <c:pt idx="1205">
                  <c:v>32914</c:v>
                </c:pt>
                <c:pt idx="1206">
                  <c:v>32921</c:v>
                </c:pt>
                <c:pt idx="1207">
                  <c:v>32928</c:v>
                </c:pt>
                <c:pt idx="1208">
                  <c:v>32935</c:v>
                </c:pt>
                <c:pt idx="1209">
                  <c:v>32942</c:v>
                </c:pt>
                <c:pt idx="1210">
                  <c:v>32949</c:v>
                </c:pt>
                <c:pt idx="1211">
                  <c:v>32956</c:v>
                </c:pt>
                <c:pt idx="1212">
                  <c:v>32963</c:v>
                </c:pt>
                <c:pt idx="1213">
                  <c:v>32970</c:v>
                </c:pt>
                <c:pt idx="1214">
                  <c:v>32977</c:v>
                </c:pt>
                <c:pt idx="1215">
                  <c:v>32984</c:v>
                </c:pt>
                <c:pt idx="1216">
                  <c:v>32991</c:v>
                </c:pt>
                <c:pt idx="1217">
                  <c:v>32998</c:v>
                </c:pt>
                <c:pt idx="1218">
                  <c:v>33005</c:v>
                </c:pt>
                <c:pt idx="1219">
                  <c:v>33012</c:v>
                </c:pt>
                <c:pt idx="1220">
                  <c:v>33019</c:v>
                </c:pt>
                <c:pt idx="1221">
                  <c:v>33026</c:v>
                </c:pt>
                <c:pt idx="1222">
                  <c:v>33033</c:v>
                </c:pt>
                <c:pt idx="1223">
                  <c:v>33040</c:v>
                </c:pt>
                <c:pt idx="1224">
                  <c:v>33047</c:v>
                </c:pt>
                <c:pt idx="1225">
                  <c:v>33054</c:v>
                </c:pt>
                <c:pt idx="1226">
                  <c:v>33061</c:v>
                </c:pt>
                <c:pt idx="1227">
                  <c:v>33068</c:v>
                </c:pt>
                <c:pt idx="1228">
                  <c:v>33075</c:v>
                </c:pt>
                <c:pt idx="1229">
                  <c:v>33082</c:v>
                </c:pt>
                <c:pt idx="1230">
                  <c:v>33089</c:v>
                </c:pt>
                <c:pt idx="1231">
                  <c:v>33096</c:v>
                </c:pt>
                <c:pt idx="1232">
                  <c:v>33103</c:v>
                </c:pt>
                <c:pt idx="1233">
                  <c:v>33110</c:v>
                </c:pt>
                <c:pt idx="1234">
                  <c:v>33117</c:v>
                </c:pt>
                <c:pt idx="1235">
                  <c:v>33124</c:v>
                </c:pt>
                <c:pt idx="1236">
                  <c:v>33131</c:v>
                </c:pt>
                <c:pt idx="1237">
                  <c:v>33138</c:v>
                </c:pt>
                <c:pt idx="1238">
                  <c:v>33145</c:v>
                </c:pt>
                <c:pt idx="1239">
                  <c:v>33152</c:v>
                </c:pt>
                <c:pt idx="1240">
                  <c:v>33159</c:v>
                </c:pt>
                <c:pt idx="1241">
                  <c:v>33166</c:v>
                </c:pt>
                <c:pt idx="1242">
                  <c:v>33173</c:v>
                </c:pt>
                <c:pt idx="1243">
                  <c:v>33180</c:v>
                </c:pt>
                <c:pt idx="1244">
                  <c:v>33187</c:v>
                </c:pt>
                <c:pt idx="1245">
                  <c:v>33194</c:v>
                </c:pt>
                <c:pt idx="1246">
                  <c:v>33201</c:v>
                </c:pt>
                <c:pt idx="1247">
                  <c:v>33208</c:v>
                </c:pt>
                <c:pt idx="1248">
                  <c:v>33215</c:v>
                </c:pt>
                <c:pt idx="1249">
                  <c:v>33222</c:v>
                </c:pt>
                <c:pt idx="1250">
                  <c:v>33229</c:v>
                </c:pt>
                <c:pt idx="1251">
                  <c:v>33236</c:v>
                </c:pt>
                <c:pt idx="1252">
                  <c:v>33243</c:v>
                </c:pt>
                <c:pt idx="1253">
                  <c:v>33250</c:v>
                </c:pt>
                <c:pt idx="1254">
                  <c:v>33257</c:v>
                </c:pt>
                <c:pt idx="1255">
                  <c:v>33264</c:v>
                </c:pt>
                <c:pt idx="1256">
                  <c:v>33271</c:v>
                </c:pt>
                <c:pt idx="1257">
                  <c:v>33278</c:v>
                </c:pt>
                <c:pt idx="1258">
                  <c:v>33285</c:v>
                </c:pt>
                <c:pt idx="1259">
                  <c:v>33292</c:v>
                </c:pt>
                <c:pt idx="1260">
                  <c:v>33299</c:v>
                </c:pt>
                <c:pt idx="1261">
                  <c:v>33306</c:v>
                </c:pt>
                <c:pt idx="1262">
                  <c:v>33313</c:v>
                </c:pt>
                <c:pt idx="1263">
                  <c:v>33320</c:v>
                </c:pt>
                <c:pt idx="1264">
                  <c:v>33327</c:v>
                </c:pt>
                <c:pt idx="1265">
                  <c:v>33334</c:v>
                </c:pt>
                <c:pt idx="1266">
                  <c:v>33341</c:v>
                </c:pt>
                <c:pt idx="1267">
                  <c:v>33348</c:v>
                </c:pt>
                <c:pt idx="1268">
                  <c:v>33355</c:v>
                </c:pt>
                <c:pt idx="1269">
                  <c:v>33362</c:v>
                </c:pt>
                <c:pt idx="1270">
                  <c:v>33369</c:v>
                </c:pt>
                <c:pt idx="1271">
                  <c:v>33376</c:v>
                </c:pt>
                <c:pt idx="1272">
                  <c:v>33383</c:v>
                </c:pt>
                <c:pt idx="1273">
                  <c:v>33390</c:v>
                </c:pt>
                <c:pt idx="1274">
                  <c:v>33397</c:v>
                </c:pt>
                <c:pt idx="1275">
                  <c:v>33404</c:v>
                </c:pt>
                <c:pt idx="1276">
                  <c:v>33411</c:v>
                </c:pt>
                <c:pt idx="1277">
                  <c:v>33418</c:v>
                </c:pt>
                <c:pt idx="1278">
                  <c:v>33425</c:v>
                </c:pt>
                <c:pt idx="1279">
                  <c:v>33432</c:v>
                </c:pt>
                <c:pt idx="1280">
                  <c:v>33439</c:v>
                </c:pt>
                <c:pt idx="1281">
                  <c:v>33446</c:v>
                </c:pt>
                <c:pt idx="1282">
                  <c:v>33453</c:v>
                </c:pt>
                <c:pt idx="1283">
                  <c:v>33460</c:v>
                </c:pt>
                <c:pt idx="1284">
                  <c:v>33467</c:v>
                </c:pt>
                <c:pt idx="1285">
                  <c:v>33474</c:v>
                </c:pt>
                <c:pt idx="1286">
                  <c:v>33481</c:v>
                </c:pt>
                <c:pt idx="1287">
                  <c:v>33488</c:v>
                </c:pt>
                <c:pt idx="1288">
                  <c:v>33495</c:v>
                </c:pt>
                <c:pt idx="1289">
                  <c:v>33502</c:v>
                </c:pt>
                <c:pt idx="1290">
                  <c:v>33509</c:v>
                </c:pt>
                <c:pt idx="1291">
                  <c:v>33516</c:v>
                </c:pt>
                <c:pt idx="1292">
                  <c:v>33523</c:v>
                </c:pt>
                <c:pt idx="1293">
                  <c:v>33530</c:v>
                </c:pt>
                <c:pt idx="1294">
                  <c:v>33537</c:v>
                </c:pt>
                <c:pt idx="1295">
                  <c:v>33544</c:v>
                </c:pt>
                <c:pt idx="1296">
                  <c:v>33551</c:v>
                </c:pt>
                <c:pt idx="1297">
                  <c:v>33558</c:v>
                </c:pt>
                <c:pt idx="1298">
                  <c:v>33565</c:v>
                </c:pt>
                <c:pt idx="1299">
                  <c:v>33572</c:v>
                </c:pt>
                <c:pt idx="1300">
                  <c:v>33579</c:v>
                </c:pt>
                <c:pt idx="1301">
                  <c:v>33586</c:v>
                </c:pt>
                <c:pt idx="1302">
                  <c:v>33593</c:v>
                </c:pt>
                <c:pt idx="1303">
                  <c:v>33600</c:v>
                </c:pt>
                <c:pt idx="1304">
                  <c:v>33607</c:v>
                </c:pt>
                <c:pt idx="1305">
                  <c:v>33614</c:v>
                </c:pt>
                <c:pt idx="1306">
                  <c:v>33621</c:v>
                </c:pt>
                <c:pt idx="1307">
                  <c:v>33628</c:v>
                </c:pt>
                <c:pt idx="1308">
                  <c:v>33635</c:v>
                </c:pt>
                <c:pt idx="1309">
                  <c:v>33642</c:v>
                </c:pt>
                <c:pt idx="1310">
                  <c:v>33649</c:v>
                </c:pt>
                <c:pt idx="1311">
                  <c:v>33656</c:v>
                </c:pt>
                <c:pt idx="1312">
                  <c:v>33663</c:v>
                </c:pt>
                <c:pt idx="1313">
                  <c:v>33670</c:v>
                </c:pt>
                <c:pt idx="1314">
                  <c:v>33677</c:v>
                </c:pt>
                <c:pt idx="1315">
                  <c:v>33684</c:v>
                </c:pt>
                <c:pt idx="1316">
                  <c:v>33691</c:v>
                </c:pt>
                <c:pt idx="1317">
                  <c:v>33698</c:v>
                </c:pt>
                <c:pt idx="1318">
                  <c:v>33705</c:v>
                </c:pt>
                <c:pt idx="1319">
                  <c:v>33712</c:v>
                </c:pt>
                <c:pt idx="1320">
                  <c:v>33719</c:v>
                </c:pt>
                <c:pt idx="1321">
                  <c:v>33726</c:v>
                </c:pt>
                <c:pt idx="1322">
                  <c:v>33733</c:v>
                </c:pt>
                <c:pt idx="1323">
                  <c:v>33740</c:v>
                </c:pt>
                <c:pt idx="1324">
                  <c:v>33747</c:v>
                </c:pt>
                <c:pt idx="1325">
                  <c:v>33754</c:v>
                </c:pt>
                <c:pt idx="1326">
                  <c:v>33761</c:v>
                </c:pt>
                <c:pt idx="1327">
                  <c:v>33768</c:v>
                </c:pt>
                <c:pt idx="1328">
                  <c:v>33775</c:v>
                </c:pt>
                <c:pt idx="1329">
                  <c:v>33782</c:v>
                </c:pt>
                <c:pt idx="1330">
                  <c:v>33789</c:v>
                </c:pt>
                <c:pt idx="1331">
                  <c:v>33796</c:v>
                </c:pt>
                <c:pt idx="1332">
                  <c:v>33803</c:v>
                </c:pt>
                <c:pt idx="1333">
                  <c:v>33810</c:v>
                </c:pt>
                <c:pt idx="1334">
                  <c:v>33817</c:v>
                </c:pt>
                <c:pt idx="1335">
                  <c:v>33824</c:v>
                </c:pt>
                <c:pt idx="1336">
                  <c:v>33831</c:v>
                </c:pt>
                <c:pt idx="1337">
                  <c:v>33838</c:v>
                </c:pt>
                <c:pt idx="1338">
                  <c:v>33845</c:v>
                </c:pt>
                <c:pt idx="1339">
                  <c:v>33852</c:v>
                </c:pt>
                <c:pt idx="1340">
                  <c:v>33859</c:v>
                </c:pt>
                <c:pt idx="1341">
                  <c:v>33866</c:v>
                </c:pt>
                <c:pt idx="1342">
                  <c:v>33873</c:v>
                </c:pt>
                <c:pt idx="1343">
                  <c:v>33880</c:v>
                </c:pt>
                <c:pt idx="1344">
                  <c:v>33887</c:v>
                </c:pt>
                <c:pt idx="1345">
                  <c:v>33894</c:v>
                </c:pt>
                <c:pt idx="1346">
                  <c:v>33901</c:v>
                </c:pt>
                <c:pt idx="1347">
                  <c:v>33908</c:v>
                </c:pt>
                <c:pt idx="1348">
                  <c:v>33915</c:v>
                </c:pt>
                <c:pt idx="1349">
                  <c:v>33922</c:v>
                </c:pt>
                <c:pt idx="1350">
                  <c:v>33929</c:v>
                </c:pt>
                <c:pt idx="1351">
                  <c:v>33936</c:v>
                </c:pt>
                <c:pt idx="1352">
                  <c:v>33943</c:v>
                </c:pt>
                <c:pt idx="1353">
                  <c:v>33950</c:v>
                </c:pt>
                <c:pt idx="1354">
                  <c:v>33957</c:v>
                </c:pt>
                <c:pt idx="1355">
                  <c:v>33964</c:v>
                </c:pt>
                <c:pt idx="1356">
                  <c:v>33971</c:v>
                </c:pt>
                <c:pt idx="1357">
                  <c:v>33978</c:v>
                </c:pt>
                <c:pt idx="1358">
                  <c:v>33985</c:v>
                </c:pt>
                <c:pt idx="1359">
                  <c:v>33992</c:v>
                </c:pt>
                <c:pt idx="1360">
                  <c:v>33999</c:v>
                </c:pt>
                <c:pt idx="1361">
                  <c:v>34006</c:v>
                </c:pt>
                <c:pt idx="1362">
                  <c:v>34013</c:v>
                </c:pt>
                <c:pt idx="1363">
                  <c:v>34020</c:v>
                </c:pt>
                <c:pt idx="1364">
                  <c:v>34027</c:v>
                </c:pt>
                <c:pt idx="1365">
                  <c:v>34034</c:v>
                </c:pt>
                <c:pt idx="1366">
                  <c:v>34041</c:v>
                </c:pt>
                <c:pt idx="1367">
                  <c:v>34048</c:v>
                </c:pt>
                <c:pt idx="1368">
                  <c:v>34055</c:v>
                </c:pt>
                <c:pt idx="1369">
                  <c:v>34062</c:v>
                </c:pt>
                <c:pt idx="1370">
                  <c:v>34069</c:v>
                </c:pt>
                <c:pt idx="1371">
                  <c:v>34076</c:v>
                </c:pt>
                <c:pt idx="1372">
                  <c:v>34083</c:v>
                </c:pt>
                <c:pt idx="1373">
                  <c:v>34090</c:v>
                </c:pt>
                <c:pt idx="1374">
                  <c:v>34097</c:v>
                </c:pt>
                <c:pt idx="1375">
                  <c:v>34104</c:v>
                </c:pt>
                <c:pt idx="1376">
                  <c:v>34111</c:v>
                </c:pt>
                <c:pt idx="1377">
                  <c:v>34118</c:v>
                </c:pt>
                <c:pt idx="1378">
                  <c:v>34125</c:v>
                </c:pt>
                <c:pt idx="1379">
                  <c:v>34132</c:v>
                </c:pt>
                <c:pt idx="1380">
                  <c:v>34139</c:v>
                </c:pt>
                <c:pt idx="1381">
                  <c:v>34146</c:v>
                </c:pt>
                <c:pt idx="1382">
                  <c:v>34153</c:v>
                </c:pt>
                <c:pt idx="1383">
                  <c:v>34160</c:v>
                </c:pt>
                <c:pt idx="1384">
                  <c:v>34167</c:v>
                </c:pt>
                <c:pt idx="1385">
                  <c:v>34174</c:v>
                </c:pt>
                <c:pt idx="1386">
                  <c:v>34181</c:v>
                </c:pt>
                <c:pt idx="1387">
                  <c:v>34188</c:v>
                </c:pt>
                <c:pt idx="1388">
                  <c:v>34195</c:v>
                </c:pt>
                <c:pt idx="1389">
                  <c:v>34202</c:v>
                </c:pt>
                <c:pt idx="1390">
                  <c:v>34209</c:v>
                </c:pt>
                <c:pt idx="1391">
                  <c:v>34216</c:v>
                </c:pt>
                <c:pt idx="1392">
                  <c:v>34223</c:v>
                </c:pt>
                <c:pt idx="1393">
                  <c:v>34230</c:v>
                </c:pt>
                <c:pt idx="1394">
                  <c:v>34237</c:v>
                </c:pt>
                <c:pt idx="1395">
                  <c:v>34244</c:v>
                </c:pt>
                <c:pt idx="1396">
                  <c:v>34251</c:v>
                </c:pt>
                <c:pt idx="1397">
                  <c:v>34258</c:v>
                </c:pt>
                <c:pt idx="1398">
                  <c:v>34265</c:v>
                </c:pt>
                <c:pt idx="1399">
                  <c:v>34272</c:v>
                </c:pt>
                <c:pt idx="1400">
                  <c:v>34279</c:v>
                </c:pt>
                <c:pt idx="1401">
                  <c:v>34286</c:v>
                </c:pt>
                <c:pt idx="1402">
                  <c:v>34293</c:v>
                </c:pt>
                <c:pt idx="1403">
                  <c:v>34300</c:v>
                </c:pt>
                <c:pt idx="1404">
                  <c:v>34307</c:v>
                </c:pt>
                <c:pt idx="1405">
                  <c:v>34314</c:v>
                </c:pt>
                <c:pt idx="1406">
                  <c:v>34321</c:v>
                </c:pt>
                <c:pt idx="1407">
                  <c:v>34328</c:v>
                </c:pt>
                <c:pt idx="1408">
                  <c:v>34335</c:v>
                </c:pt>
                <c:pt idx="1409">
                  <c:v>34342</c:v>
                </c:pt>
                <c:pt idx="1410">
                  <c:v>34349</c:v>
                </c:pt>
                <c:pt idx="1411">
                  <c:v>34356</c:v>
                </c:pt>
                <c:pt idx="1412">
                  <c:v>34363</c:v>
                </c:pt>
                <c:pt idx="1413">
                  <c:v>34370</c:v>
                </c:pt>
                <c:pt idx="1414">
                  <c:v>34377</c:v>
                </c:pt>
                <c:pt idx="1415">
                  <c:v>34384</c:v>
                </c:pt>
                <c:pt idx="1416">
                  <c:v>34391</c:v>
                </c:pt>
                <c:pt idx="1417">
                  <c:v>34398</c:v>
                </c:pt>
                <c:pt idx="1418">
                  <c:v>34405</c:v>
                </c:pt>
                <c:pt idx="1419">
                  <c:v>34412</c:v>
                </c:pt>
                <c:pt idx="1420">
                  <c:v>34419</c:v>
                </c:pt>
                <c:pt idx="1421">
                  <c:v>34426</c:v>
                </c:pt>
                <c:pt idx="1422">
                  <c:v>34433</c:v>
                </c:pt>
                <c:pt idx="1423">
                  <c:v>34440</c:v>
                </c:pt>
                <c:pt idx="1424">
                  <c:v>34447</c:v>
                </c:pt>
                <c:pt idx="1425">
                  <c:v>34454</c:v>
                </c:pt>
                <c:pt idx="1426">
                  <c:v>34461</c:v>
                </c:pt>
                <c:pt idx="1427">
                  <c:v>34468</c:v>
                </c:pt>
                <c:pt idx="1428">
                  <c:v>34475</c:v>
                </c:pt>
                <c:pt idx="1429">
                  <c:v>34482</c:v>
                </c:pt>
                <c:pt idx="1430">
                  <c:v>34489</c:v>
                </c:pt>
                <c:pt idx="1431">
                  <c:v>34496</c:v>
                </c:pt>
                <c:pt idx="1432">
                  <c:v>34503</c:v>
                </c:pt>
                <c:pt idx="1433">
                  <c:v>34510</c:v>
                </c:pt>
                <c:pt idx="1434">
                  <c:v>34517</c:v>
                </c:pt>
                <c:pt idx="1435">
                  <c:v>34524</c:v>
                </c:pt>
                <c:pt idx="1436">
                  <c:v>34531</c:v>
                </c:pt>
                <c:pt idx="1437">
                  <c:v>34538</c:v>
                </c:pt>
                <c:pt idx="1438">
                  <c:v>34545</c:v>
                </c:pt>
                <c:pt idx="1439">
                  <c:v>34552</c:v>
                </c:pt>
                <c:pt idx="1440">
                  <c:v>34559</c:v>
                </c:pt>
                <c:pt idx="1441">
                  <c:v>34566</c:v>
                </c:pt>
                <c:pt idx="1442">
                  <c:v>34573</c:v>
                </c:pt>
                <c:pt idx="1443">
                  <c:v>34580</c:v>
                </c:pt>
                <c:pt idx="1444">
                  <c:v>34587</c:v>
                </c:pt>
                <c:pt idx="1445">
                  <c:v>34594</c:v>
                </c:pt>
                <c:pt idx="1446">
                  <c:v>34601</c:v>
                </c:pt>
                <c:pt idx="1447">
                  <c:v>34608</c:v>
                </c:pt>
                <c:pt idx="1448">
                  <c:v>34615</c:v>
                </c:pt>
                <c:pt idx="1449">
                  <c:v>34622</c:v>
                </c:pt>
                <c:pt idx="1450">
                  <c:v>34629</c:v>
                </c:pt>
                <c:pt idx="1451">
                  <c:v>34636</c:v>
                </c:pt>
                <c:pt idx="1452">
                  <c:v>34643</c:v>
                </c:pt>
                <c:pt idx="1453">
                  <c:v>34650</c:v>
                </c:pt>
                <c:pt idx="1454">
                  <c:v>34657</c:v>
                </c:pt>
                <c:pt idx="1455">
                  <c:v>34664</c:v>
                </c:pt>
                <c:pt idx="1456">
                  <c:v>34671</c:v>
                </c:pt>
                <c:pt idx="1457">
                  <c:v>34678</c:v>
                </c:pt>
                <c:pt idx="1458">
                  <c:v>34685</c:v>
                </c:pt>
                <c:pt idx="1459">
                  <c:v>34692</c:v>
                </c:pt>
                <c:pt idx="1460">
                  <c:v>34699</c:v>
                </c:pt>
                <c:pt idx="1461">
                  <c:v>34706</c:v>
                </c:pt>
                <c:pt idx="1462">
                  <c:v>34713</c:v>
                </c:pt>
                <c:pt idx="1463">
                  <c:v>34720</c:v>
                </c:pt>
                <c:pt idx="1464">
                  <c:v>34727</c:v>
                </c:pt>
                <c:pt idx="1465">
                  <c:v>34734</c:v>
                </c:pt>
                <c:pt idx="1466">
                  <c:v>34741</c:v>
                </c:pt>
                <c:pt idx="1467">
                  <c:v>34748</c:v>
                </c:pt>
                <c:pt idx="1468">
                  <c:v>34755</c:v>
                </c:pt>
                <c:pt idx="1469">
                  <c:v>34762</c:v>
                </c:pt>
                <c:pt idx="1470">
                  <c:v>34769</c:v>
                </c:pt>
                <c:pt idx="1471">
                  <c:v>34776</c:v>
                </c:pt>
                <c:pt idx="1472">
                  <c:v>34783</c:v>
                </c:pt>
                <c:pt idx="1473">
                  <c:v>34790</c:v>
                </c:pt>
                <c:pt idx="1474">
                  <c:v>34797</c:v>
                </c:pt>
                <c:pt idx="1475">
                  <c:v>34804</c:v>
                </c:pt>
                <c:pt idx="1476">
                  <c:v>34811</c:v>
                </c:pt>
                <c:pt idx="1477">
                  <c:v>34818</c:v>
                </c:pt>
                <c:pt idx="1478">
                  <c:v>34825</c:v>
                </c:pt>
                <c:pt idx="1479">
                  <c:v>34832</c:v>
                </c:pt>
                <c:pt idx="1480">
                  <c:v>34839</c:v>
                </c:pt>
                <c:pt idx="1481">
                  <c:v>34846</c:v>
                </c:pt>
                <c:pt idx="1482">
                  <c:v>34853</c:v>
                </c:pt>
                <c:pt idx="1483">
                  <c:v>34860</c:v>
                </c:pt>
                <c:pt idx="1484">
                  <c:v>34867</c:v>
                </c:pt>
                <c:pt idx="1485">
                  <c:v>34874</c:v>
                </c:pt>
                <c:pt idx="1486">
                  <c:v>34881</c:v>
                </c:pt>
                <c:pt idx="1487">
                  <c:v>34888</c:v>
                </c:pt>
                <c:pt idx="1488">
                  <c:v>34895</c:v>
                </c:pt>
                <c:pt idx="1489">
                  <c:v>34902</c:v>
                </c:pt>
                <c:pt idx="1490">
                  <c:v>34909</c:v>
                </c:pt>
                <c:pt idx="1491">
                  <c:v>34916</c:v>
                </c:pt>
                <c:pt idx="1492">
                  <c:v>34923</c:v>
                </c:pt>
                <c:pt idx="1493">
                  <c:v>34930</c:v>
                </c:pt>
                <c:pt idx="1494">
                  <c:v>34937</c:v>
                </c:pt>
                <c:pt idx="1495">
                  <c:v>34944</c:v>
                </c:pt>
                <c:pt idx="1496">
                  <c:v>34951</c:v>
                </c:pt>
                <c:pt idx="1497">
                  <c:v>34958</c:v>
                </c:pt>
                <c:pt idx="1498">
                  <c:v>34965</c:v>
                </c:pt>
                <c:pt idx="1499">
                  <c:v>34972</c:v>
                </c:pt>
                <c:pt idx="1500">
                  <c:v>34979</c:v>
                </c:pt>
                <c:pt idx="1501">
                  <c:v>34986</c:v>
                </c:pt>
                <c:pt idx="1502">
                  <c:v>34993</c:v>
                </c:pt>
                <c:pt idx="1503">
                  <c:v>35000</c:v>
                </c:pt>
                <c:pt idx="1504">
                  <c:v>35007</c:v>
                </c:pt>
                <c:pt idx="1505">
                  <c:v>35014</c:v>
                </c:pt>
                <c:pt idx="1506">
                  <c:v>35021</c:v>
                </c:pt>
                <c:pt idx="1507">
                  <c:v>35028</c:v>
                </c:pt>
                <c:pt idx="1508">
                  <c:v>35035</c:v>
                </c:pt>
                <c:pt idx="1509">
                  <c:v>35042</c:v>
                </c:pt>
                <c:pt idx="1510">
                  <c:v>35049</c:v>
                </c:pt>
                <c:pt idx="1511">
                  <c:v>35056</c:v>
                </c:pt>
                <c:pt idx="1512">
                  <c:v>35063</c:v>
                </c:pt>
                <c:pt idx="1513">
                  <c:v>35070</c:v>
                </c:pt>
                <c:pt idx="1514">
                  <c:v>35077</c:v>
                </c:pt>
                <c:pt idx="1515">
                  <c:v>35084</c:v>
                </c:pt>
                <c:pt idx="1516">
                  <c:v>35091</c:v>
                </c:pt>
                <c:pt idx="1517">
                  <c:v>35098</c:v>
                </c:pt>
                <c:pt idx="1518">
                  <c:v>35105</c:v>
                </c:pt>
                <c:pt idx="1519">
                  <c:v>35112</c:v>
                </c:pt>
                <c:pt idx="1520">
                  <c:v>35119</c:v>
                </c:pt>
                <c:pt idx="1521">
                  <c:v>35126</c:v>
                </c:pt>
                <c:pt idx="1522">
                  <c:v>35133</c:v>
                </c:pt>
                <c:pt idx="1523">
                  <c:v>35140</c:v>
                </c:pt>
                <c:pt idx="1524">
                  <c:v>35147</c:v>
                </c:pt>
                <c:pt idx="1525">
                  <c:v>35154</c:v>
                </c:pt>
                <c:pt idx="1526">
                  <c:v>35161</c:v>
                </c:pt>
                <c:pt idx="1527">
                  <c:v>35168</c:v>
                </c:pt>
                <c:pt idx="1528">
                  <c:v>35175</c:v>
                </c:pt>
                <c:pt idx="1529">
                  <c:v>35182</c:v>
                </c:pt>
                <c:pt idx="1530">
                  <c:v>35189</c:v>
                </c:pt>
                <c:pt idx="1531">
                  <c:v>35196</c:v>
                </c:pt>
                <c:pt idx="1532">
                  <c:v>35203</c:v>
                </c:pt>
                <c:pt idx="1533">
                  <c:v>35210</c:v>
                </c:pt>
                <c:pt idx="1534">
                  <c:v>35217</c:v>
                </c:pt>
                <c:pt idx="1535">
                  <c:v>35224</c:v>
                </c:pt>
                <c:pt idx="1536">
                  <c:v>35231</c:v>
                </c:pt>
                <c:pt idx="1537">
                  <c:v>35238</c:v>
                </c:pt>
                <c:pt idx="1538">
                  <c:v>35245</c:v>
                </c:pt>
                <c:pt idx="1539">
                  <c:v>35252</c:v>
                </c:pt>
                <c:pt idx="1540">
                  <c:v>35259</c:v>
                </c:pt>
                <c:pt idx="1541">
                  <c:v>35266</c:v>
                </c:pt>
                <c:pt idx="1542">
                  <c:v>35273</c:v>
                </c:pt>
                <c:pt idx="1543">
                  <c:v>35280</c:v>
                </c:pt>
                <c:pt idx="1544">
                  <c:v>35287</c:v>
                </c:pt>
                <c:pt idx="1545">
                  <c:v>35294</c:v>
                </c:pt>
                <c:pt idx="1546">
                  <c:v>35301</c:v>
                </c:pt>
                <c:pt idx="1547">
                  <c:v>35308</c:v>
                </c:pt>
                <c:pt idx="1548">
                  <c:v>35315</c:v>
                </c:pt>
                <c:pt idx="1549">
                  <c:v>35322</c:v>
                </c:pt>
                <c:pt idx="1550">
                  <c:v>35329</c:v>
                </c:pt>
                <c:pt idx="1551">
                  <c:v>35336</c:v>
                </c:pt>
                <c:pt idx="1552">
                  <c:v>35343</c:v>
                </c:pt>
                <c:pt idx="1553">
                  <c:v>35350</c:v>
                </c:pt>
                <c:pt idx="1554">
                  <c:v>35357</c:v>
                </c:pt>
                <c:pt idx="1555">
                  <c:v>35364</c:v>
                </c:pt>
                <c:pt idx="1556">
                  <c:v>35371</c:v>
                </c:pt>
                <c:pt idx="1557">
                  <c:v>35378</c:v>
                </c:pt>
                <c:pt idx="1558">
                  <c:v>35385</c:v>
                </c:pt>
                <c:pt idx="1559">
                  <c:v>35392</c:v>
                </c:pt>
                <c:pt idx="1560">
                  <c:v>35399</c:v>
                </c:pt>
                <c:pt idx="1561">
                  <c:v>35406</c:v>
                </c:pt>
                <c:pt idx="1562">
                  <c:v>35413</c:v>
                </c:pt>
                <c:pt idx="1563">
                  <c:v>35420</c:v>
                </c:pt>
                <c:pt idx="1564">
                  <c:v>35427</c:v>
                </c:pt>
                <c:pt idx="1565">
                  <c:v>35434</c:v>
                </c:pt>
                <c:pt idx="1566">
                  <c:v>35441</c:v>
                </c:pt>
                <c:pt idx="1567">
                  <c:v>35448</c:v>
                </c:pt>
                <c:pt idx="1568">
                  <c:v>35455</c:v>
                </c:pt>
                <c:pt idx="1569">
                  <c:v>35462</c:v>
                </c:pt>
                <c:pt idx="1570">
                  <c:v>35469</c:v>
                </c:pt>
                <c:pt idx="1571">
                  <c:v>35476</c:v>
                </c:pt>
                <c:pt idx="1572">
                  <c:v>35483</c:v>
                </c:pt>
                <c:pt idx="1573">
                  <c:v>35490</c:v>
                </c:pt>
                <c:pt idx="1574">
                  <c:v>35497</c:v>
                </c:pt>
                <c:pt idx="1575">
                  <c:v>35504</c:v>
                </c:pt>
                <c:pt idx="1576">
                  <c:v>35511</c:v>
                </c:pt>
                <c:pt idx="1577">
                  <c:v>35518</c:v>
                </c:pt>
                <c:pt idx="1578">
                  <c:v>35525</c:v>
                </c:pt>
                <c:pt idx="1579">
                  <c:v>35532</c:v>
                </c:pt>
                <c:pt idx="1580">
                  <c:v>35539</c:v>
                </c:pt>
                <c:pt idx="1581">
                  <c:v>35546</c:v>
                </c:pt>
                <c:pt idx="1582">
                  <c:v>35553</c:v>
                </c:pt>
                <c:pt idx="1583">
                  <c:v>35560</c:v>
                </c:pt>
                <c:pt idx="1584">
                  <c:v>35567</c:v>
                </c:pt>
                <c:pt idx="1585">
                  <c:v>35574</c:v>
                </c:pt>
                <c:pt idx="1586">
                  <c:v>35581</c:v>
                </c:pt>
                <c:pt idx="1587">
                  <c:v>35588</c:v>
                </c:pt>
                <c:pt idx="1588">
                  <c:v>35595</c:v>
                </c:pt>
                <c:pt idx="1589">
                  <c:v>35602</c:v>
                </c:pt>
                <c:pt idx="1590">
                  <c:v>35609</c:v>
                </c:pt>
                <c:pt idx="1591">
                  <c:v>35616</c:v>
                </c:pt>
                <c:pt idx="1592">
                  <c:v>35623</c:v>
                </c:pt>
                <c:pt idx="1593">
                  <c:v>35630</c:v>
                </c:pt>
                <c:pt idx="1594">
                  <c:v>35637</c:v>
                </c:pt>
                <c:pt idx="1595">
                  <c:v>35644</c:v>
                </c:pt>
                <c:pt idx="1596">
                  <c:v>35651</c:v>
                </c:pt>
                <c:pt idx="1597">
                  <c:v>35658</c:v>
                </c:pt>
                <c:pt idx="1598">
                  <c:v>35665</c:v>
                </c:pt>
                <c:pt idx="1599">
                  <c:v>35672</c:v>
                </c:pt>
                <c:pt idx="1600">
                  <c:v>35679</c:v>
                </c:pt>
                <c:pt idx="1601">
                  <c:v>35686</c:v>
                </c:pt>
                <c:pt idx="1602">
                  <c:v>35693</c:v>
                </c:pt>
                <c:pt idx="1603">
                  <c:v>35700</c:v>
                </c:pt>
                <c:pt idx="1604">
                  <c:v>35707</c:v>
                </c:pt>
                <c:pt idx="1605">
                  <c:v>35714</c:v>
                </c:pt>
                <c:pt idx="1606">
                  <c:v>35721</c:v>
                </c:pt>
                <c:pt idx="1607">
                  <c:v>35728</c:v>
                </c:pt>
                <c:pt idx="1608">
                  <c:v>35735</c:v>
                </c:pt>
                <c:pt idx="1609">
                  <c:v>35742</c:v>
                </c:pt>
                <c:pt idx="1610">
                  <c:v>35749</c:v>
                </c:pt>
                <c:pt idx="1611">
                  <c:v>35756</c:v>
                </c:pt>
                <c:pt idx="1612">
                  <c:v>35763</c:v>
                </c:pt>
                <c:pt idx="1613">
                  <c:v>35770</c:v>
                </c:pt>
                <c:pt idx="1614">
                  <c:v>35777</c:v>
                </c:pt>
                <c:pt idx="1615">
                  <c:v>35784</c:v>
                </c:pt>
                <c:pt idx="1616">
                  <c:v>35791</c:v>
                </c:pt>
                <c:pt idx="1617">
                  <c:v>35798</c:v>
                </c:pt>
                <c:pt idx="1618">
                  <c:v>35805</c:v>
                </c:pt>
                <c:pt idx="1619">
                  <c:v>35812</c:v>
                </c:pt>
                <c:pt idx="1620">
                  <c:v>35819</c:v>
                </c:pt>
                <c:pt idx="1621">
                  <c:v>35826</c:v>
                </c:pt>
                <c:pt idx="1622">
                  <c:v>35833</c:v>
                </c:pt>
                <c:pt idx="1623">
                  <c:v>35840</c:v>
                </c:pt>
                <c:pt idx="1624">
                  <c:v>35847</c:v>
                </c:pt>
                <c:pt idx="1625">
                  <c:v>35854</c:v>
                </c:pt>
                <c:pt idx="1626">
                  <c:v>35861</c:v>
                </c:pt>
                <c:pt idx="1627">
                  <c:v>35868</c:v>
                </c:pt>
                <c:pt idx="1628">
                  <c:v>35875</c:v>
                </c:pt>
                <c:pt idx="1629">
                  <c:v>35882</c:v>
                </c:pt>
                <c:pt idx="1630">
                  <c:v>35889</c:v>
                </c:pt>
                <c:pt idx="1631">
                  <c:v>35896</c:v>
                </c:pt>
                <c:pt idx="1632">
                  <c:v>35903</c:v>
                </c:pt>
                <c:pt idx="1633">
                  <c:v>35910</c:v>
                </c:pt>
                <c:pt idx="1634">
                  <c:v>35917</c:v>
                </c:pt>
                <c:pt idx="1635">
                  <c:v>35924</c:v>
                </c:pt>
                <c:pt idx="1636">
                  <c:v>35931</c:v>
                </c:pt>
                <c:pt idx="1637">
                  <c:v>35938</c:v>
                </c:pt>
                <c:pt idx="1638">
                  <c:v>35945</c:v>
                </c:pt>
                <c:pt idx="1639">
                  <c:v>35952</c:v>
                </c:pt>
                <c:pt idx="1640">
                  <c:v>35959</c:v>
                </c:pt>
                <c:pt idx="1641">
                  <c:v>35966</c:v>
                </c:pt>
                <c:pt idx="1642">
                  <c:v>35973</c:v>
                </c:pt>
                <c:pt idx="1643">
                  <c:v>35980</c:v>
                </c:pt>
                <c:pt idx="1644">
                  <c:v>35987</c:v>
                </c:pt>
                <c:pt idx="1645">
                  <c:v>35994</c:v>
                </c:pt>
                <c:pt idx="1646">
                  <c:v>36001</c:v>
                </c:pt>
                <c:pt idx="1647">
                  <c:v>36008</c:v>
                </c:pt>
                <c:pt idx="1648">
                  <c:v>36015</c:v>
                </c:pt>
                <c:pt idx="1649">
                  <c:v>36022</c:v>
                </c:pt>
                <c:pt idx="1650">
                  <c:v>36029</c:v>
                </c:pt>
                <c:pt idx="1651">
                  <c:v>36036</c:v>
                </c:pt>
                <c:pt idx="1652">
                  <c:v>36043</c:v>
                </c:pt>
                <c:pt idx="1653">
                  <c:v>36050</c:v>
                </c:pt>
                <c:pt idx="1654">
                  <c:v>36057</c:v>
                </c:pt>
                <c:pt idx="1655">
                  <c:v>36064</c:v>
                </c:pt>
                <c:pt idx="1656">
                  <c:v>36071</c:v>
                </c:pt>
                <c:pt idx="1657">
                  <c:v>36078</c:v>
                </c:pt>
                <c:pt idx="1658">
                  <c:v>36085</c:v>
                </c:pt>
                <c:pt idx="1659">
                  <c:v>36092</c:v>
                </c:pt>
                <c:pt idx="1660">
                  <c:v>36099</c:v>
                </c:pt>
                <c:pt idx="1661">
                  <c:v>36106</c:v>
                </c:pt>
                <c:pt idx="1662">
                  <c:v>36113</c:v>
                </c:pt>
                <c:pt idx="1663">
                  <c:v>36120</c:v>
                </c:pt>
                <c:pt idx="1664">
                  <c:v>36127</c:v>
                </c:pt>
                <c:pt idx="1665">
                  <c:v>36134</c:v>
                </c:pt>
                <c:pt idx="1666">
                  <c:v>36141</c:v>
                </c:pt>
                <c:pt idx="1667">
                  <c:v>36148</c:v>
                </c:pt>
                <c:pt idx="1668">
                  <c:v>36155</c:v>
                </c:pt>
                <c:pt idx="1669">
                  <c:v>36162</c:v>
                </c:pt>
                <c:pt idx="1670">
                  <c:v>36169</c:v>
                </c:pt>
                <c:pt idx="1671">
                  <c:v>36176</c:v>
                </c:pt>
                <c:pt idx="1672">
                  <c:v>36183</c:v>
                </c:pt>
                <c:pt idx="1673">
                  <c:v>36190</c:v>
                </c:pt>
                <c:pt idx="1674">
                  <c:v>36197</c:v>
                </c:pt>
                <c:pt idx="1675">
                  <c:v>36204</c:v>
                </c:pt>
                <c:pt idx="1676">
                  <c:v>36211</c:v>
                </c:pt>
                <c:pt idx="1677">
                  <c:v>36218</c:v>
                </c:pt>
                <c:pt idx="1678">
                  <c:v>36225</c:v>
                </c:pt>
                <c:pt idx="1679">
                  <c:v>36232</c:v>
                </c:pt>
                <c:pt idx="1680">
                  <c:v>36239</c:v>
                </c:pt>
                <c:pt idx="1681">
                  <c:v>36246</c:v>
                </c:pt>
                <c:pt idx="1682">
                  <c:v>36253</c:v>
                </c:pt>
                <c:pt idx="1683">
                  <c:v>36260</c:v>
                </c:pt>
                <c:pt idx="1684">
                  <c:v>36267</c:v>
                </c:pt>
                <c:pt idx="1685">
                  <c:v>36274</c:v>
                </c:pt>
                <c:pt idx="1686">
                  <c:v>36281</c:v>
                </c:pt>
                <c:pt idx="1687">
                  <c:v>36288</c:v>
                </c:pt>
                <c:pt idx="1688">
                  <c:v>36295</c:v>
                </c:pt>
                <c:pt idx="1689">
                  <c:v>36302</c:v>
                </c:pt>
                <c:pt idx="1690">
                  <c:v>36309</c:v>
                </c:pt>
                <c:pt idx="1691">
                  <c:v>36316</c:v>
                </c:pt>
                <c:pt idx="1692">
                  <c:v>36323</c:v>
                </c:pt>
                <c:pt idx="1693">
                  <c:v>36330</c:v>
                </c:pt>
                <c:pt idx="1694">
                  <c:v>36337</c:v>
                </c:pt>
                <c:pt idx="1695">
                  <c:v>36344</c:v>
                </c:pt>
                <c:pt idx="1696">
                  <c:v>36351</c:v>
                </c:pt>
                <c:pt idx="1697">
                  <c:v>36358</c:v>
                </c:pt>
                <c:pt idx="1698">
                  <c:v>36365</c:v>
                </c:pt>
                <c:pt idx="1699">
                  <c:v>36372</c:v>
                </c:pt>
                <c:pt idx="1700">
                  <c:v>36379</c:v>
                </c:pt>
                <c:pt idx="1701">
                  <c:v>36386</c:v>
                </c:pt>
                <c:pt idx="1702">
                  <c:v>36393</c:v>
                </c:pt>
                <c:pt idx="1703">
                  <c:v>36400</c:v>
                </c:pt>
                <c:pt idx="1704">
                  <c:v>36407</c:v>
                </c:pt>
                <c:pt idx="1705">
                  <c:v>36414</c:v>
                </c:pt>
                <c:pt idx="1706">
                  <c:v>36421</c:v>
                </c:pt>
                <c:pt idx="1707">
                  <c:v>36428</c:v>
                </c:pt>
                <c:pt idx="1708">
                  <c:v>36435</c:v>
                </c:pt>
                <c:pt idx="1709">
                  <c:v>36442</c:v>
                </c:pt>
                <c:pt idx="1710">
                  <c:v>36449</c:v>
                </c:pt>
                <c:pt idx="1711">
                  <c:v>36456</c:v>
                </c:pt>
                <c:pt idx="1712">
                  <c:v>36463</c:v>
                </c:pt>
                <c:pt idx="1713">
                  <c:v>36470</c:v>
                </c:pt>
                <c:pt idx="1714">
                  <c:v>36477</c:v>
                </c:pt>
                <c:pt idx="1715">
                  <c:v>36484</c:v>
                </c:pt>
                <c:pt idx="1716">
                  <c:v>36491</c:v>
                </c:pt>
                <c:pt idx="1717">
                  <c:v>36498</c:v>
                </c:pt>
                <c:pt idx="1718">
                  <c:v>36505</c:v>
                </c:pt>
                <c:pt idx="1719">
                  <c:v>36512</c:v>
                </c:pt>
                <c:pt idx="1720">
                  <c:v>36519</c:v>
                </c:pt>
                <c:pt idx="1721">
                  <c:v>36526</c:v>
                </c:pt>
                <c:pt idx="1722">
                  <c:v>36533</c:v>
                </c:pt>
                <c:pt idx="1723">
                  <c:v>36540</c:v>
                </c:pt>
                <c:pt idx="1724">
                  <c:v>36547</c:v>
                </c:pt>
                <c:pt idx="1725">
                  <c:v>36554</c:v>
                </c:pt>
                <c:pt idx="1726">
                  <c:v>36561</c:v>
                </c:pt>
                <c:pt idx="1727">
                  <c:v>36568</c:v>
                </c:pt>
                <c:pt idx="1728">
                  <c:v>36575</c:v>
                </c:pt>
                <c:pt idx="1729">
                  <c:v>36582</c:v>
                </c:pt>
                <c:pt idx="1730">
                  <c:v>36589</c:v>
                </c:pt>
                <c:pt idx="1731">
                  <c:v>36596</c:v>
                </c:pt>
                <c:pt idx="1732">
                  <c:v>36603</c:v>
                </c:pt>
                <c:pt idx="1733">
                  <c:v>36610</c:v>
                </c:pt>
                <c:pt idx="1734">
                  <c:v>36617</c:v>
                </c:pt>
                <c:pt idx="1735">
                  <c:v>36624</c:v>
                </c:pt>
                <c:pt idx="1736">
                  <c:v>36631</c:v>
                </c:pt>
                <c:pt idx="1737">
                  <c:v>36638</c:v>
                </c:pt>
                <c:pt idx="1738">
                  <c:v>36645</c:v>
                </c:pt>
                <c:pt idx="1739">
                  <c:v>36652</c:v>
                </c:pt>
                <c:pt idx="1740">
                  <c:v>36659</c:v>
                </c:pt>
                <c:pt idx="1741">
                  <c:v>36666</c:v>
                </c:pt>
                <c:pt idx="1742">
                  <c:v>36673</c:v>
                </c:pt>
                <c:pt idx="1743">
                  <c:v>36680</c:v>
                </c:pt>
                <c:pt idx="1744">
                  <c:v>36687</c:v>
                </c:pt>
                <c:pt idx="1745">
                  <c:v>36694</c:v>
                </c:pt>
                <c:pt idx="1746">
                  <c:v>36701</c:v>
                </c:pt>
                <c:pt idx="1747">
                  <c:v>36708</c:v>
                </c:pt>
                <c:pt idx="1748">
                  <c:v>36715</c:v>
                </c:pt>
                <c:pt idx="1749">
                  <c:v>36722</c:v>
                </c:pt>
                <c:pt idx="1750">
                  <c:v>36729</c:v>
                </c:pt>
                <c:pt idx="1751">
                  <c:v>36736</c:v>
                </c:pt>
                <c:pt idx="1752">
                  <c:v>36743</c:v>
                </c:pt>
                <c:pt idx="1753">
                  <c:v>36750</c:v>
                </c:pt>
                <c:pt idx="1754">
                  <c:v>36757</c:v>
                </c:pt>
                <c:pt idx="1755">
                  <c:v>36764</c:v>
                </c:pt>
                <c:pt idx="1756">
                  <c:v>36771</c:v>
                </c:pt>
                <c:pt idx="1757">
                  <c:v>36778</c:v>
                </c:pt>
                <c:pt idx="1758">
                  <c:v>36785</c:v>
                </c:pt>
                <c:pt idx="1759">
                  <c:v>36792</c:v>
                </c:pt>
                <c:pt idx="1760">
                  <c:v>36799</c:v>
                </c:pt>
                <c:pt idx="1761">
                  <c:v>36806</c:v>
                </c:pt>
                <c:pt idx="1762">
                  <c:v>36813</c:v>
                </c:pt>
                <c:pt idx="1763">
                  <c:v>36820</c:v>
                </c:pt>
                <c:pt idx="1764">
                  <c:v>36827</c:v>
                </c:pt>
                <c:pt idx="1765">
                  <c:v>36834</c:v>
                </c:pt>
                <c:pt idx="1766">
                  <c:v>36841</c:v>
                </c:pt>
                <c:pt idx="1767">
                  <c:v>36848</c:v>
                </c:pt>
                <c:pt idx="1768">
                  <c:v>36855</c:v>
                </c:pt>
                <c:pt idx="1769">
                  <c:v>36862</c:v>
                </c:pt>
                <c:pt idx="1770">
                  <c:v>36869</c:v>
                </c:pt>
                <c:pt idx="1771">
                  <c:v>36876</c:v>
                </c:pt>
                <c:pt idx="1772">
                  <c:v>36883</c:v>
                </c:pt>
                <c:pt idx="1773">
                  <c:v>36890</c:v>
                </c:pt>
                <c:pt idx="1774">
                  <c:v>36897</c:v>
                </c:pt>
                <c:pt idx="1775">
                  <c:v>36904</c:v>
                </c:pt>
                <c:pt idx="1776">
                  <c:v>36911</c:v>
                </c:pt>
                <c:pt idx="1777">
                  <c:v>36918</c:v>
                </c:pt>
                <c:pt idx="1778">
                  <c:v>36925</c:v>
                </c:pt>
                <c:pt idx="1779">
                  <c:v>36932</c:v>
                </c:pt>
                <c:pt idx="1780">
                  <c:v>36939</c:v>
                </c:pt>
                <c:pt idx="1781">
                  <c:v>36946</c:v>
                </c:pt>
                <c:pt idx="1782">
                  <c:v>36953</c:v>
                </c:pt>
                <c:pt idx="1783">
                  <c:v>36960</c:v>
                </c:pt>
                <c:pt idx="1784">
                  <c:v>36967</c:v>
                </c:pt>
                <c:pt idx="1785">
                  <c:v>36974</c:v>
                </c:pt>
                <c:pt idx="1786">
                  <c:v>36981</c:v>
                </c:pt>
                <c:pt idx="1787">
                  <c:v>36988</c:v>
                </c:pt>
                <c:pt idx="1788">
                  <c:v>36995</c:v>
                </c:pt>
                <c:pt idx="1789">
                  <c:v>37002</c:v>
                </c:pt>
                <c:pt idx="1790">
                  <c:v>37009</c:v>
                </c:pt>
                <c:pt idx="1791">
                  <c:v>37016</c:v>
                </c:pt>
                <c:pt idx="1792">
                  <c:v>37023</c:v>
                </c:pt>
                <c:pt idx="1793">
                  <c:v>37030</c:v>
                </c:pt>
                <c:pt idx="1794">
                  <c:v>37037</c:v>
                </c:pt>
                <c:pt idx="1795">
                  <c:v>37044</c:v>
                </c:pt>
                <c:pt idx="1796">
                  <c:v>37051</c:v>
                </c:pt>
                <c:pt idx="1797">
                  <c:v>37058</c:v>
                </c:pt>
                <c:pt idx="1798">
                  <c:v>37065</c:v>
                </c:pt>
                <c:pt idx="1799">
                  <c:v>37072</c:v>
                </c:pt>
                <c:pt idx="1800">
                  <c:v>37079</c:v>
                </c:pt>
                <c:pt idx="1801">
                  <c:v>37086</c:v>
                </c:pt>
                <c:pt idx="1802">
                  <c:v>37093</c:v>
                </c:pt>
                <c:pt idx="1803">
                  <c:v>37100</c:v>
                </c:pt>
                <c:pt idx="1804">
                  <c:v>37107</c:v>
                </c:pt>
                <c:pt idx="1805">
                  <c:v>37114</c:v>
                </c:pt>
                <c:pt idx="1806">
                  <c:v>37121</c:v>
                </c:pt>
                <c:pt idx="1807">
                  <c:v>37128</c:v>
                </c:pt>
                <c:pt idx="1808">
                  <c:v>37135</c:v>
                </c:pt>
                <c:pt idx="1809">
                  <c:v>37142</c:v>
                </c:pt>
                <c:pt idx="1810">
                  <c:v>37149</c:v>
                </c:pt>
                <c:pt idx="1811">
                  <c:v>37156</c:v>
                </c:pt>
                <c:pt idx="1812">
                  <c:v>37163</c:v>
                </c:pt>
                <c:pt idx="1813">
                  <c:v>37170</c:v>
                </c:pt>
                <c:pt idx="1814">
                  <c:v>37177</c:v>
                </c:pt>
                <c:pt idx="1815">
                  <c:v>37184</c:v>
                </c:pt>
                <c:pt idx="1816">
                  <c:v>37191</c:v>
                </c:pt>
                <c:pt idx="1817">
                  <c:v>37198</c:v>
                </c:pt>
                <c:pt idx="1818">
                  <c:v>37205</c:v>
                </c:pt>
                <c:pt idx="1819">
                  <c:v>37212</c:v>
                </c:pt>
                <c:pt idx="1820">
                  <c:v>37219</c:v>
                </c:pt>
                <c:pt idx="1821">
                  <c:v>37226</c:v>
                </c:pt>
                <c:pt idx="1822">
                  <c:v>37233</c:v>
                </c:pt>
                <c:pt idx="1823">
                  <c:v>37240</c:v>
                </c:pt>
                <c:pt idx="1824">
                  <c:v>37247</c:v>
                </c:pt>
                <c:pt idx="1825">
                  <c:v>37254</c:v>
                </c:pt>
                <c:pt idx="1826">
                  <c:v>37261</c:v>
                </c:pt>
                <c:pt idx="1827">
                  <c:v>37268</c:v>
                </c:pt>
                <c:pt idx="1828">
                  <c:v>37275</c:v>
                </c:pt>
                <c:pt idx="1829">
                  <c:v>37282</c:v>
                </c:pt>
                <c:pt idx="1830">
                  <c:v>37289</c:v>
                </c:pt>
                <c:pt idx="1831">
                  <c:v>37296</c:v>
                </c:pt>
                <c:pt idx="1832">
                  <c:v>37303</c:v>
                </c:pt>
                <c:pt idx="1833">
                  <c:v>37310</c:v>
                </c:pt>
                <c:pt idx="1834">
                  <c:v>37317</c:v>
                </c:pt>
                <c:pt idx="1835">
                  <c:v>37324</c:v>
                </c:pt>
                <c:pt idx="1836">
                  <c:v>37331</c:v>
                </c:pt>
                <c:pt idx="1837">
                  <c:v>37338</c:v>
                </c:pt>
                <c:pt idx="1838">
                  <c:v>37345</c:v>
                </c:pt>
                <c:pt idx="1839">
                  <c:v>37352</c:v>
                </c:pt>
                <c:pt idx="1840">
                  <c:v>37359</c:v>
                </c:pt>
                <c:pt idx="1841">
                  <c:v>37366</c:v>
                </c:pt>
                <c:pt idx="1842">
                  <c:v>37373</c:v>
                </c:pt>
                <c:pt idx="1843">
                  <c:v>37380</c:v>
                </c:pt>
                <c:pt idx="1844">
                  <c:v>37387</c:v>
                </c:pt>
                <c:pt idx="1845">
                  <c:v>37394</c:v>
                </c:pt>
                <c:pt idx="1846">
                  <c:v>37401</c:v>
                </c:pt>
                <c:pt idx="1847">
                  <c:v>37408</c:v>
                </c:pt>
                <c:pt idx="1848">
                  <c:v>37415</c:v>
                </c:pt>
                <c:pt idx="1849">
                  <c:v>37422</c:v>
                </c:pt>
                <c:pt idx="1850">
                  <c:v>37429</c:v>
                </c:pt>
                <c:pt idx="1851">
                  <c:v>37436</c:v>
                </c:pt>
                <c:pt idx="1852">
                  <c:v>37443</c:v>
                </c:pt>
                <c:pt idx="1853">
                  <c:v>37450</c:v>
                </c:pt>
                <c:pt idx="1854">
                  <c:v>37457</c:v>
                </c:pt>
                <c:pt idx="1855">
                  <c:v>37464</c:v>
                </c:pt>
                <c:pt idx="1856">
                  <c:v>37471</c:v>
                </c:pt>
                <c:pt idx="1857">
                  <c:v>37478</c:v>
                </c:pt>
                <c:pt idx="1858">
                  <c:v>37485</c:v>
                </c:pt>
                <c:pt idx="1859">
                  <c:v>37492</c:v>
                </c:pt>
                <c:pt idx="1860">
                  <c:v>37499</c:v>
                </c:pt>
                <c:pt idx="1861">
                  <c:v>37506</c:v>
                </c:pt>
                <c:pt idx="1862">
                  <c:v>37513</c:v>
                </c:pt>
                <c:pt idx="1863">
                  <c:v>37520</c:v>
                </c:pt>
                <c:pt idx="1864">
                  <c:v>37527</c:v>
                </c:pt>
                <c:pt idx="1865">
                  <c:v>37534</c:v>
                </c:pt>
                <c:pt idx="1866">
                  <c:v>37541</c:v>
                </c:pt>
                <c:pt idx="1867">
                  <c:v>37548</c:v>
                </c:pt>
                <c:pt idx="1868">
                  <c:v>37555</c:v>
                </c:pt>
                <c:pt idx="1869">
                  <c:v>37562</c:v>
                </c:pt>
                <c:pt idx="1870">
                  <c:v>37569</c:v>
                </c:pt>
                <c:pt idx="1871">
                  <c:v>37576</c:v>
                </c:pt>
                <c:pt idx="1872">
                  <c:v>37583</c:v>
                </c:pt>
                <c:pt idx="1873">
                  <c:v>37590</c:v>
                </c:pt>
                <c:pt idx="1874">
                  <c:v>37597</c:v>
                </c:pt>
                <c:pt idx="1875">
                  <c:v>37604</c:v>
                </c:pt>
                <c:pt idx="1876">
                  <c:v>37611</c:v>
                </c:pt>
                <c:pt idx="1877">
                  <c:v>37618</c:v>
                </c:pt>
                <c:pt idx="1878">
                  <c:v>37625</c:v>
                </c:pt>
                <c:pt idx="1879">
                  <c:v>37632</c:v>
                </c:pt>
                <c:pt idx="1880">
                  <c:v>37639</c:v>
                </c:pt>
                <c:pt idx="1881">
                  <c:v>37646</c:v>
                </c:pt>
                <c:pt idx="1882">
                  <c:v>37653</c:v>
                </c:pt>
                <c:pt idx="1883">
                  <c:v>37660</c:v>
                </c:pt>
                <c:pt idx="1884">
                  <c:v>37667</c:v>
                </c:pt>
                <c:pt idx="1885">
                  <c:v>37674</c:v>
                </c:pt>
                <c:pt idx="1886">
                  <c:v>37681</c:v>
                </c:pt>
                <c:pt idx="1887">
                  <c:v>37688</c:v>
                </c:pt>
                <c:pt idx="1888">
                  <c:v>37695</c:v>
                </c:pt>
                <c:pt idx="1889">
                  <c:v>37702</c:v>
                </c:pt>
                <c:pt idx="1890">
                  <c:v>37709</c:v>
                </c:pt>
                <c:pt idx="1891">
                  <c:v>37716</c:v>
                </c:pt>
                <c:pt idx="1892">
                  <c:v>37723</c:v>
                </c:pt>
                <c:pt idx="1893">
                  <c:v>37730</c:v>
                </c:pt>
                <c:pt idx="1894">
                  <c:v>37737</c:v>
                </c:pt>
                <c:pt idx="1895">
                  <c:v>37744</c:v>
                </c:pt>
                <c:pt idx="1896">
                  <c:v>37751</c:v>
                </c:pt>
                <c:pt idx="1897">
                  <c:v>37758</c:v>
                </c:pt>
                <c:pt idx="1898">
                  <c:v>37765</c:v>
                </c:pt>
                <c:pt idx="1899">
                  <c:v>37772</c:v>
                </c:pt>
                <c:pt idx="1900">
                  <c:v>37779</c:v>
                </c:pt>
                <c:pt idx="1901">
                  <c:v>37786</c:v>
                </c:pt>
                <c:pt idx="1902">
                  <c:v>37793</c:v>
                </c:pt>
                <c:pt idx="1903">
                  <c:v>37800</c:v>
                </c:pt>
                <c:pt idx="1904">
                  <c:v>37807</c:v>
                </c:pt>
                <c:pt idx="1905">
                  <c:v>37814</c:v>
                </c:pt>
                <c:pt idx="1906">
                  <c:v>37821</c:v>
                </c:pt>
                <c:pt idx="1907">
                  <c:v>37828</c:v>
                </c:pt>
                <c:pt idx="1908">
                  <c:v>37835</c:v>
                </c:pt>
                <c:pt idx="1909">
                  <c:v>37842</c:v>
                </c:pt>
                <c:pt idx="1910">
                  <c:v>37849</c:v>
                </c:pt>
                <c:pt idx="1911">
                  <c:v>37856</c:v>
                </c:pt>
                <c:pt idx="1912">
                  <c:v>37863</c:v>
                </c:pt>
                <c:pt idx="1913">
                  <c:v>37870</c:v>
                </c:pt>
                <c:pt idx="1914">
                  <c:v>37877</c:v>
                </c:pt>
                <c:pt idx="1915">
                  <c:v>37884</c:v>
                </c:pt>
                <c:pt idx="1916">
                  <c:v>37891</c:v>
                </c:pt>
                <c:pt idx="1917">
                  <c:v>37898</c:v>
                </c:pt>
                <c:pt idx="1918">
                  <c:v>37905</c:v>
                </c:pt>
                <c:pt idx="1919">
                  <c:v>37912</c:v>
                </c:pt>
                <c:pt idx="1920">
                  <c:v>37919</c:v>
                </c:pt>
                <c:pt idx="1921">
                  <c:v>37926</c:v>
                </c:pt>
                <c:pt idx="1922">
                  <c:v>37933</c:v>
                </c:pt>
                <c:pt idx="1923">
                  <c:v>37940</c:v>
                </c:pt>
                <c:pt idx="1924">
                  <c:v>37947</c:v>
                </c:pt>
                <c:pt idx="1925">
                  <c:v>37954</c:v>
                </c:pt>
                <c:pt idx="1926">
                  <c:v>37961</c:v>
                </c:pt>
                <c:pt idx="1927">
                  <c:v>37968</c:v>
                </c:pt>
                <c:pt idx="1928">
                  <c:v>37975</c:v>
                </c:pt>
                <c:pt idx="1929">
                  <c:v>37982</c:v>
                </c:pt>
                <c:pt idx="1930">
                  <c:v>37989</c:v>
                </c:pt>
                <c:pt idx="1931">
                  <c:v>37996</c:v>
                </c:pt>
                <c:pt idx="1932">
                  <c:v>38003</c:v>
                </c:pt>
                <c:pt idx="1933">
                  <c:v>38010</c:v>
                </c:pt>
                <c:pt idx="1934">
                  <c:v>38017</c:v>
                </c:pt>
                <c:pt idx="1935">
                  <c:v>38024</c:v>
                </c:pt>
                <c:pt idx="1936">
                  <c:v>38031</c:v>
                </c:pt>
                <c:pt idx="1937">
                  <c:v>38038</c:v>
                </c:pt>
                <c:pt idx="1938">
                  <c:v>38045</c:v>
                </c:pt>
                <c:pt idx="1939">
                  <c:v>38052</c:v>
                </c:pt>
                <c:pt idx="1940">
                  <c:v>38059</c:v>
                </c:pt>
                <c:pt idx="1941">
                  <c:v>38066</c:v>
                </c:pt>
                <c:pt idx="1942">
                  <c:v>38073</c:v>
                </c:pt>
                <c:pt idx="1943">
                  <c:v>38080</c:v>
                </c:pt>
                <c:pt idx="1944">
                  <c:v>38087</c:v>
                </c:pt>
                <c:pt idx="1945">
                  <c:v>38094</c:v>
                </c:pt>
                <c:pt idx="1946">
                  <c:v>38101</c:v>
                </c:pt>
                <c:pt idx="1947">
                  <c:v>38108</c:v>
                </c:pt>
                <c:pt idx="1948">
                  <c:v>38115</c:v>
                </c:pt>
                <c:pt idx="1949">
                  <c:v>38122</c:v>
                </c:pt>
                <c:pt idx="1950">
                  <c:v>38129</c:v>
                </c:pt>
                <c:pt idx="1951">
                  <c:v>38136</c:v>
                </c:pt>
                <c:pt idx="1952">
                  <c:v>38143</c:v>
                </c:pt>
                <c:pt idx="1953">
                  <c:v>38150</c:v>
                </c:pt>
                <c:pt idx="1954">
                  <c:v>38157</c:v>
                </c:pt>
                <c:pt idx="1955">
                  <c:v>38164</c:v>
                </c:pt>
                <c:pt idx="1956">
                  <c:v>38171</c:v>
                </c:pt>
                <c:pt idx="1957">
                  <c:v>38178</c:v>
                </c:pt>
                <c:pt idx="1958">
                  <c:v>38185</c:v>
                </c:pt>
                <c:pt idx="1959">
                  <c:v>38192</c:v>
                </c:pt>
                <c:pt idx="1960">
                  <c:v>38199</c:v>
                </c:pt>
                <c:pt idx="1961">
                  <c:v>38206</c:v>
                </c:pt>
                <c:pt idx="1962">
                  <c:v>38213</c:v>
                </c:pt>
                <c:pt idx="1963">
                  <c:v>38220</c:v>
                </c:pt>
                <c:pt idx="1964">
                  <c:v>38227</c:v>
                </c:pt>
                <c:pt idx="1965">
                  <c:v>38234</c:v>
                </c:pt>
                <c:pt idx="1966">
                  <c:v>38241</c:v>
                </c:pt>
                <c:pt idx="1967">
                  <c:v>38248</c:v>
                </c:pt>
                <c:pt idx="1968">
                  <c:v>38255</c:v>
                </c:pt>
                <c:pt idx="1969">
                  <c:v>38262</c:v>
                </c:pt>
                <c:pt idx="1970">
                  <c:v>38269</c:v>
                </c:pt>
                <c:pt idx="1971">
                  <c:v>38276</c:v>
                </c:pt>
                <c:pt idx="1972">
                  <c:v>38283</c:v>
                </c:pt>
                <c:pt idx="1973">
                  <c:v>38290</c:v>
                </c:pt>
                <c:pt idx="1974">
                  <c:v>38297</c:v>
                </c:pt>
                <c:pt idx="1975">
                  <c:v>38304</c:v>
                </c:pt>
                <c:pt idx="1976">
                  <c:v>38311</c:v>
                </c:pt>
                <c:pt idx="1977">
                  <c:v>38318</c:v>
                </c:pt>
                <c:pt idx="1978">
                  <c:v>38325</c:v>
                </c:pt>
                <c:pt idx="1979">
                  <c:v>38332</c:v>
                </c:pt>
                <c:pt idx="1980">
                  <c:v>38339</c:v>
                </c:pt>
                <c:pt idx="1981">
                  <c:v>38346</c:v>
                </c:pt>
                <c:pt idx="1982">
                  <c:v>38353</c:v>
                </c:pt>
                <c:pt idx="1983">
                  <c:v>38360</c:v>
                </c:pt>
                <c:pt idx="1984">
                  <c:v>38367</c:v>
                </c:pt>
                <c:pt idx="1985">
                  <c:v>38374</c:v>
                </c:pt>
                <c:pt idx="1986">
                  <c:v>38381</c:v>
                </c:pt>
                <c:pt idx="1987">
                  <c:v>38388</c:v>
                </c:pt>
                <c:pt idx="1988">
                  <c:v>38395</c:v>
                </c:pt>
                <c:pt idx="1989">
                  <c:v>38402</c:v>
                </c:pt>
                <c:pt idx="1990">
                  <c:v>38409</c:v>
                </c:pt>
                <c:pt idx="1991">
                  <c:v>38416</c:v>
                </c:pt>
                <c:pt idx="1992">
                  <c:v>38423</c:v>
                </c:pt>
                <c:pt idx="1993">
                  <c:v>38430</c:v>
                </c:pt>
                <c:pt idx="1994">
                  <c:v>38437</c:v>
                </c:pt>
                <c:pt idx="1995">
                  <c:v>38444</c:v>
                </c:pt>
                <c:pt idx="1996">
                  <c:v>38451</c:v>
                </c:pt>
                <c:pt idx="1997">
                  <c:v>38458</c:v>
                </c:pt>
                <c:pt idx="1998">
                  <c:v>38465</c:v>
                </c:pt>
                <c:pt idx="1999">
                  <c:v>38472</c:v>
                </c:pt>
                <c:pt idx="2000">
                  <c:v>38479</c:v>
                </c:pt>
                <c:pt idx="2001">
                  <c:v>38486</c:v>
                </c:pt>
                <c:pt idx="2002">
                  <c:v>38493</c:v>
                </c:pt>
                <c:pt idx="2003">
                  <c:v>38500</c:v>
                </c:pt>
                <c:pt idx="2004">
                  <c:v>38507</c:v>
                </c:pt>
                <c:pt idx="2005">
                  <c:v>38514</c:v>
                </c:pt>
                <c:pt idx="2006">
                  <c:v>38521</c:v>
                </c:pt>
                <c:pt idx="2007">
                  <c:v>38528</c:v>
                </c:pt>
                <c:pt idx="2008">
                  <c:v>38535</c:v>
                </c:pt>
                <c:pt idx="2009">
                  <c:v>38542</c:v>
                </c:pt>
                <c:pt idx="2010">
                  <c:v>38549</c:v>
                </c:pt>
                <c:pt idx="2011">
                  <c:v>38556</c:v>
                </c:pt>
                <c:pt idx="2012">
                  <c:v>38563</c:v>
                </c:pt>
                <c:pt idx="2013">
                  <c:v>38570</c:v>
                </c:pt>
                <c:pt idx="2014">
                  <c:v>38577</c:v>
                </c:pt>
                <c:pt idx="2015">
                  <c:v>38584</c:v>
                </c:pt>
                <c:pt idx="2016">
                  <c:v>38591</c:v>
                </c:pt>
                <c:pt idx="2017">
                  <c:v>38598</c:v>
                </c:pt>
                <c:pt idx="2018">
                  <c:v>38605</c:v>
                </c:pt>
                <c:pt idx="2019">
                  <c:v>38612</c:v>
                </c:pt>
                <c:pt idx="2020">
                  <c:v>38619</c:v>
                </c:pt>
                <c:pt idx="2021">
                  <c:v>38626</c:v>
                </c:pt>
                <c:pt idx="2022">
                  <c:v>38633</c:v>
                </c:pt>
                <c:pt idx="2023">
                  <c:v>38640</c:v>
                </c:pt>
                <c:pt idx="2024">
                  <c:v>38647</c:v>
                </c:pt>
                <c:pt idx="2025">
                  <c:v>38654</c:v>
                </c:pt>
                <c:pt idx="2026">
                  <c:v>38661</c:v>
                </c:pt>
                <c:pt idx="2027">
                  <c:v>38668</c:v>
                </c:pt>
                <c:pt idx="2028">
                  <c:v>38675</c:v>
                </c:pt>
                <c:pt idx="2029">
                  <c:v>38682</c:v>
                </c:pt>
                <c:pt idx="2030">
                  <c:v>38689</c:v>
                </c:pt>
                <c:pt idx="2031">
                  <c:v>38696</c:v>
                </c:pt>
                <c:pt idx="2032">
                  <c:v>38703</c:v>
                </c:pt>
                <c:pt idx="2033">
                  <c:v>38710</c:v>
                </c:pt>
                <c:pt idx="2034">
                  <c:v>38717</c:v>
                </c:pt>
                <c:pt idx="2035">
                  <c:v>38724</c:v>
                </c:pt>
                <c:pt idx="2036">
                  <c:v>38731</c:v>
                </c:pt>
                <c:pt idx="2037">
                  <c:v>38738</c:v>
                </c:pt>
                <c:pt idx="2038">
                  <c:v>38745</c:v>
                </c:pt>
                <c:pt idx="2039">
                  <c:v>38752</c:v>
                </c:pt>
                <c:pt idx="2040">
                  <c:v>38759</c:v>
                </c:pt>
                <c:pt idx="2041">
                  <c:v>38766</c:v>
                </c:pt>
                <c:pt idx="2042">
                  <c:v>38773</c:v>
                </c:pt>
                <c:pt idx="2043">
                  <c:v>38780</c:v>
                </c:pt>
                <c:pt idx="2044">
                  <c:v>38787</c:v>
                </c:pt>
                <c:pt idx="2045">
                  <c:v>38794</c:v>
                </c:pt>
                <c:pt idx="2046">
                  <c:v>38801</c:v>
                </c:pt>
                <c:pt idx="2047">
                  <c:v>38808</c:v>
                </c:pt>
                <c:pt idx="2048">
                  <c:v>38815</c:v>
                </c:pt>
                <c:pt idx="2049">
                  <c:v>38822</c:v>
                </c:pt>
                <c:pt idx="2050">
                  <c:v>38829</c:v>
                </c:pt>
                <c:pt idx="2051">
                  <c:v>38836</c:v>
                </c:pt>
                <c:pt idx="2052">
                  <c:v>38843</c:v>
                </c:pt>
                <c:pt idx="2053">
                  <c:v>38850</c:v>
                </c:pt>
                <c:pt idx="2054">
                  <c:v>38857</c:v>
                </c:pt>
                <c:pt idx="2055">
                  <c:v>38864</c:v>
                </c:pt>
                <c:pt idx="2056">
                  <c:v>38871</c:v>
                </c:pt>
                <c:pt idx="2057">
                  <c:v>38878</c:v>
                </c:pt>
                <c:pt idx="2058">
                  <c:v>38885</c:v>
                </c:pt>
                <c:pt idx="2059">
                  <c:v>38892</c:v>
                </c:pt>
                <c:pt idx="2060">
                  <c:v>38899</c:v>
                </c:pt>
                <c:pt idx="2061">
                  <c:v>38906</c:v>
                </c:pt>
                <c:pt idx="2062">
                  <c:v>38913</c:v>
                </c:pt>
                <c:pt idx="2063">
                  <c:v>38920</c:v>
                </c:pt>
                <c:pt idx="2064">
                  <c:v>38927</c:v>
                </c:pt>
                <c:pt idx="2065">
                  <c:v>38934</c:v>
                </c:pt>
                <c:pt idx="2066">
                  <c:v>38941</c:v>
                </c:pt>
                <c:pt idx="2067">
                  <c:v>38948</c:v>
                </c:pt>
                <c:pt idx="2068">
                  <c:v>38955</c:v>
                </c:pt>
                <c:pt idx="2069">
                  <c:v>38962</c:v>
                </c:pt>
                <c:pt idx="2070">
                  <c:v>38969</c:v>
                </c:pt>
                <c:pt idx="2071">
                  <c:v>38976</c:v>
                </c:pt>
                <c:pt idx="2072">
                  <c:v>38983</c:v>
                </c:pt>
                <c:pt idx="2073">
                  <c:v>38990</c:v>
                </c:pt>
                <c:pt idx="2074">
                  <c:v>38997</c:v>
                </c:pt>
                <c:pt idx="2075">
                  <c:v>39004</c:v>
                </c:pt>
                <c:pt idx="2076">
                  <c:v>39011</c:v>
                </c:pt>
                <c:pt idx="2077">
                  <c:v>39018</c:v>
                </c:pt>
                <c:pt idx="2078">
                  <c:v>39025</c:v>
                </c:pt>
                <c:pt idx="2079">
                  <c:v>39032</c:v>
                </c:pt>
                <c:pt idx="2080">
                  <c:v>39039</c:v>
                </c:pt>
                <c:pt idx="2081">
                  <c:v>39046</c:v>
                </c:pt>
                <c:pt idx="2082">
                  <c:v>39053</c:v>
                </c:pt>
                <c:pt idx="2083">
                  <c:v>39060</c:v>
                </c:pt>
                <c:pt idx="2084">
                  <c:v>39067</c:v>
                </c:pt>
                <c:pt idx="2085">
                  <c:v>39074</c:v>
                </c:pt>
                <c:pt idx="2086">
                  <c:v>39081</c:v>
                </c:pt>
                <c:pt idx="2087">
                  <c:v>39088</c:v>
                </c:pt>
                <c:pt idx="2088">
                  <c:v>39095</c:v>
                </c:pt>
                <c:pt idx="2089">
                  <c:v>39102</c:v>
                </c:pt>
                <c:pt idx="2090">
                  <c:v>39109</c:v>
                </c:pt>
                <c:pt idx="2091">
                  <c:v>39116</c:v>
                </c:pt>
                <c:pt idx="2092">
                  <c:v>39123</c:v>
                </c:pt>
                <c:pt idx="2093">
                  <c:v>39130</c:v>
                </c:pt>
                <c:pt idx="2094">
                  <c:v>39137</c:v>
                </c:pt>
                <c:pt idx="2095">
                  <c:v>39144</c:v>
                </c:pt>
                <c:pt idx="2096">
                  <c:v>39151</c:v>
                </c:pt>
                <c:pt idx="2097">
                  <c:v>39158</c:v>
                </c:pt>
                <c:pt idx="2098">
                  <c:v>39165</c:v>
                </c:pt>
                <c:pt idx="2099">
                  <c:v>39172</c:v>
                </c:pt>
                <c:pt idx="2100">
                  <c:v>39179</c:v>
                </c:pt>
                <c:pt idx="2101">
                  <c:v>39186</c:v>
                </c:pt>
                <c:pt idx="2102">
                  <c:v>39193</c:v>
                </c:pt>
                <c:pt idx="2103">
                  <c:v>39200</c:v>
                </c:pt>
                <c:pt idx="2104">
                  <c:v>39207</c:v>
                </c:pt>
                <c:pt idx="2105">
                  <c:v>39214</c:v>
                </c:pt>
                <c:pt idx="2106">
                  <c:v>39221</c:v>
                </c:pt>
                <c:pt idx="2107">
                  <c:v>39228</c:v>
                </c:pt>
                <c:pt idx="2108">
                  <c:v>39235</c:v>
                </c:pt>
                <c:pt idx="2109">
                  <c:v>39242</c:v>
                </c:pt>
                <c:pt idx="2110">
                  <c:v>39249</c:v>
                </c:pt>
                <c:pt idx="2111">
                  <c:v>39256</c:v>
                </c:pt>
                <c:pt idx="2112">
                  <c:v>39263</c:v>
                </c:pt>
                <c:pt idx="2113">
                  <c:v>39270</c:v>
                </c:pt>
                <c:pt idx="2114">
                  <c:v>39277</c:v>
                </c:pt>
                <c:pt idx="2115">
                  <c:v>39284</c:v>
                </c:pt>
                <c:pt idx="2116">
                  <c:v>39291</c:v>
                </c:pt>
                <c:pt idx="2117">
                  <c:v>39298</c:v>
                </c:pt>
                <c:pt idx="2118">
                  <c:v>39305</c:v>
                </c:pt>
                <c:pt idx="2119">
                  <c:v>39312</c:v>
                </c:pt>
                <c:pt idx="2120">
                  <c:v>39319</c:v>
                </c:pt>
                <c:pt idx="2121">
                  <c:v>39326</c:v>
                </c:pt>
                <c:pt idx="2122">
                  <c:v>39333</c:v>
                </c:pt>
                <c:pt idx="2123">
                  <c:v>39340</c:v>
                </c:pt>
                <c:pt idx="2124">
                  <c:v>39347</c:v>
                </c:pt>
                <c:pt idx="2125">
                  <c:v>39354</c:v>
                </c:pt>
                <c:pt idx="2126">
                  <c:v>39361</c:v>
                </c:pt>
                <c:pt idx="2127">
                  <c:v>39368</c:v>
                </c:pt>
                <c:pt idx="2128">
                  <c:v>39375</c:v>
                </c:pt>
                <c:pt idx="2129">
                  <c:v>39382</c:v>
                </c:pt>
                <c:pt idx="2130">
                  <c:v>39389</c:v>
                </c:pt>
                <c:pt idx="2131">
                  <c:v>39396</c:v>
                </c:pt>
                <c:pt idx="2132">
                  <c:v>39403</c:v>
                </c:pt>
                <c:pt idx="2133">
                  <c:v>39410</c:v>
                </c:pt>
                <c:pt idx="2134">
                  <c:v>39417</c:v>
                </c:pt>
                <c:pt idx="2135">
                  <c:v>39424</c:v>
                </c:pt>
                <c:pt idx="2136">
                  <c:v>39431</c:v>
                </c:pt>
                <c:pt idx="2137">
                  <c:v>39438</c:v>
                </c:pt>
                <c:pt idx="2138">
                  <c:v>39445</c:v>
                </c:pt>
                <c:pt idx="2139">
                  <c:v>39452</c:v>
                </c:pt>
                <c:pt idx="2140">
                  <c:v>39459</c:v>
                </c:pt>
                <c:pt idx="2141">
                  <c:v>39466</c:v>
                </c:pt>
                <c:pt idx="2142">
                  <c:v>39473</c:v>
                </c:pt>
                <c:pt idx="2143">
                  <c:v>39480</c:v>
                </c:pt>
                <c:pt idx="2144">
                  <c:v>39487</c:v>
                </c:pt>
                <c:pt idx="2145">
                  <c:v>39494</c:v>
                </c:pt>
                <c:pt idx="2146">
                  <c:v>39501</c:v>
                </c:pt>
                <c:pt idx="2147">
                  <c:v>39508</c:v>
                </c:pt>
                <c:pt idx="2148">
                  <c:v>39515</c:v>
                </c:pt>
                <c:pt idx="2149">
                  <c:v>39522</c:v>
                </c:pt>
                <c:pt idx="2150">
                  <c:v>39529</c:v>
                </c:pt>
                <c:pt idx="2151">
                  <c:v>39536</c:v>
                </c:pt>
                <c:pt idx="2152">
                  <c:v>39543</c:v>
                </c:pt>
                <c:pt idx="2153">
                  <c:v>39550</c:v>
                </c:pt>
                <c:pt idx="2154">
                  <c:v>39557</c:v>
                </c:pt>
                <c:pt idx="2155">
                  <c:v>39564</c:v>
                </c:pt>
                <c:pt idx="2156">
                  <c:v>39571</c:v>
                </c:pt>
                <c:pt idx="2157">
                  <c:v>39578</c:v>
                </c:pt>
                <c:pt idx="2158">
                  <c:v>39585</c:v>
                </c:pt>
                <c:pt idx="2159">
                  <c:v>39592</c:v>
                </c:pt>
                <c:pt idx="2160">
                  <c:v>39599</c:v>
                </c:pt>
                <c:pt idx="2161">
                  <c:v>39606</c:v>
                </c:pt>
                <c:pt idx="2162">
                  <c:v>39613</c:v>
                </c:pt>
                <c:pt idx="2163">
                  <c:v>39620</c:v>
                </c:pt>
                <c:pt idx="2164">
                  <c:v>39627</c:v>
                </c:pt>
                <c:pt idx="2165">
                  <c:v>39634</c:v>
                </c:pt>
                <c:pt idx="2166">
                  <c:v>39641</c:v>
                </c:pt>
                <c:pt idx="2167">
                  <c:v>39648</c:v>
                </c:pt>
                <c:pt idx="2168">
                  <c:v>39655</c:v>
                </c:pt>
                <c:pt idx="2169">
                  <c:v>39662</c:v>
                </c:pt>
                <c:pt idx="2170">
                  <c:v>39669</c:v>
                </c:pt>
                <c:pt idx="2171">
                  <c:v>39676</c:v>
                </c:pt>
                <c:pt idx="2172">
                  <c:v>39683</c:v>
                </c:pt>
                <c:pt idx="2173">
                  <c:v>39690</c:v>
                </c:pt>
                <c:pt idx="2174">
                  <c:v>39697</c:v>
                </c:pt>
                <c:pt idx="2175">
                  <c:v>39704</c:v>
                </c:pt>
                <c:pt idx="2176">
                  <c:v>39711</c:v>
                </c:pt>
                <c:pt idx="2177">
                  <c:v>39718</c:v>
                </c:pt>
                <c:pt idx="2178">
                  <c:v>39725</c:v>
                </c:pt>
                <c:pt idx="2179">
                  <c:v>39732</c:v>
                </c:pt>
                <c:pt idx="2180">
                  <c:v>39739</c:v>
                </c:pt>
                <c:pt idx="2181">
                  <c:v>39746</c:v>
                </c:pt>
                <c:pt idx="2182">
                  <c:v>39753</c:v>
                </c:pt>
                <c:pt idx="2183">
                  <c:v>39760</c:v>
                </c:pt>
                <c:pt idx="2184">
                  <c:v>39767</c:v>
                </c:pt>
                <c:pt idx="2185">
                  <c:v>39774</c:v>
                </c:pt>
                <c:pt idx="2186">
                  <c:v>39781</c:v>
                </c:pt>
                <c:pt idx="2187">
                  <c:v>39788</c:v>
                </c:pt>
                <c:pt idx="2188">
                  <c:v>39795</c:v>
                </c:pt>
                <c:pt idx="2189">
                  <c:v>39802</c:v>
                </c:pt>
                <c:pt idx="2190">
                  <c:v>39809</c:v>
                </c:pt>
                <c:pt idx="2191">
                  <c:v>39816</c:v>
                </c:pt>
                <c:pt idx="2192">
                  <c:v>39823</c:v>
                </c:pt>
                <c:pt idx="2193">
                  <c:v>39830</c:v>
                </c:pt>
                <c:pt idx="2194">
                  <c:v>39837</c:v>
                </c:pt>
                <c:pt idx="2195">
                  <c:v>39844</c:v>
                </c:pt>
                <c:pt idx="2196">
                  <c:v>39851</c:v>
                </c:pt>
                <c:pt idx="2197">
                  <c:v>39858</c:v>
                </c:pt>
                <c:pt idx="2198">
                  <c:v>39865</c:v>
                </c:pt>
                <c:pt idx="2199">
                  <c:v>39872</c:v>
                </c:pt>
                <c:pt idx="2200">
                  <c:v>39879</c:v>
                </c:pt>
                <c:pt idx="2201">
                  <c:v>39886</c:v>
                </c:pt>
                <c:pt idx="2202">
                  <c:v>39893</c:v>
                </c:pt>
                <c:pt idx="2203">
                  <c:v>39900</c:v>
                </c:pt>
                <c:pt idx="2204">
                  <c:v>39907</c:v>
                </c:pt>
                <c:pt idx="2205">
                  <c:v>39914</c:v>
                </c:pt>
                <c:pt idx="2206">
                  <c:v>39921</c:v>
                </c:pt>
                <c:pt idx="2207">
                  <c:v>39928</c:v>
                </c:pt>
                <c:pt idx="2208">
                  <c:v>39935</c:v>
                </c:pt>
                <c:pt idx="2209">
                  <c:v>39942</c:v>
                </c:pt>
                <c:pt idx="2210">
                  <c:v>39949</c:v>
                </c:pt>
                <c:pt idx="2211">
                  <c:v>39956</c:v>
                </c:pt>
                <c:pt idx="2212">
                  <c:v>39963</c:v>
                </c:pt>
                <c:pt idx="2213">
                  <c:v>39970</c:v>
                </c:pt>
                <c:pt idx="2214">
                  <c:v>39977</c:v>
                </c:pt>
                <c:pt idx="2215">
                  <c:v>39984</c:v>
                </c:pt>
                <c:pt idx="2216">
                  <c:v>39991</c:v>
                </c:pt>
                <c:pt idx="2217">
                  <c:v>39998</c:v>
                </c:pt>
                <c:pt idx="2218">
                  <c:v>40005</c:v>
                </c:pt>
                <c:pt idx="2219">
                  <c:v>40012</c:v>
                </c:pt>
                <c:pt idx="2220">
                  <c:v>40019</c:v>
                </c:pt>
                <c:pt idx="2221">
                  <c:v>40026</c:v>
                </c:pt>
                <c:pt idx="2222">
                  <c:v>40033</c:v>
                </c:pt>
                <c:pt idx="2223">
                  <c:v>40040</c:v>
                </c:pt>
                <c:pt idx="2224">
                  <c:v>40047</c:v>
                </c:pt>
                <c:pt idx="2225">
                  <c:v>40054</c:v>
                </c:pt>
                <c:pt idx="2226">
                  <c:v>40061</c:v>
                </c:pt>
                <c:pt idx="2227">
                  <c:v>40068</c:v>
                </c:pt>
                <c:pt idx="2228">
                  <c:v>40075</c:v>
                </c:pt>
                <c:pt idx="2229">
                  <c:v>40082</c:v>
                </c:pt>
                <c:pt idx="2230">
                  <c:v>40089</c:v>
                </c:pt>
                <c:pt idx="2231">
                  <c:v>40096</c:v>
                </c:pt>
                <c:pt idx="2232">
                  <c:v>40103</c:v>
                </c:pt>
                <c:pt idx="2233">
                  <c:v>40110</c:v>
                </c:pt>
                <c:pt idx="2234">
                  <c:v>40117</c:v>
                </c:pt>
                <c:pt idx="2235">
                  <c:v>40124</c:v>
                </c:pt>
                <c:pt idx="2236">
                  <c:v>40131</c:v>
                </c:pt>
                <c:pt idx="2237">
                  <c:v>40138</c:v>
                </c:pt>
                <c:pt idx="2238">
                  <c:v>40145</c:v>
                </c:pt>
                <c:pt idx="2239">
                  <c:v>40152</c:v>
                </c:pt>
                <c:pt idx="2240">
                  <c:v>40159</c:v>
                </c:pt>
                <c:pt idx="2241">
                  <c:v>40166</c:v>
                </c:pt>
                <c:pt idx="2242">
                  <c:v>40173</c:v>
                </c:pt>
                <c:pt idx="2243">
                  <c:v>40180</c:v>
                </c:pt>
                <c:pt idx="2244">
                  <c:v>40187</c:v>
                </c:pt>
                <c:pt idx="2245">
                  <c:v>40194</c:v>
                </c:pt>
                <c:pt idx="2246">
                  <c:v>40201</c:v>
                </c:pt>
                <c:pt idx="2247">
                  <c:v>40208</c:v>
                </c:pt>
                <c:pt idx="2248">
                  <c:v>40215</c:v>
                </c:pt>
                <c:pt idx="2249">
                  <c:v>40222</c:v>
                </c:pt>
                <c:pt idx="2250">
                  <c:v>40229</c:v>
                </c:pt>
                <c:pt idx="2251">
                  <c:v>40236</c:v>
                </c:pt>
                <c:pt idx="2252">
                  <c:v>40243</c:v>
                </c:pt>
                <c:pt idx="2253">
                  <c:v>40250</c:v>
                </c:pt>
                <c:pt idx="2254">
                  <c:v>40257</c:v>
                </c:pt>
                <c:pt idx="2255">
                  <c:v>40264</c:v>
                </c:pt>
                <c:pt idx="2256">
                  <c:v>40271</c:v>
                </c:pt>
                <c:pt idx="2257">
                  <c:v>40278</c:v>
                </c:pt>
                <c:pt idx="2258">
                  <c:v>40285</c:v>
                </c:pt>
                <c:pt idx="2259">
                  <c:v>40292</c:v>
                </c:pt>
                <c:pt idx="2260">
                  <c:v>40299</c:v>
                </c:pt>
                <c:pt idx="2261">
                  <c:v>40306</c:v>
                </c:pt>
                <c:pt idx="2262">
                  <c:v>40313</c:v>
                </c:pt>
                <c:pt idx="2263">
                  <c:v>40320</c:v>
                </c:pt>
                <c:pt idx="2264">
                  <c:v>40327</c:v>
                </c:pt>
                <c:pt idx="2265">
                  <c:v>40334</c:v>
                </c:pt>
                <c:pt idx="2266">
                  <c:v>40341</c:v>
                </c:pt>
                <c:pt idx="2267">
                  <c:v>40348</c:v>
                </c:pt>
                <c:pt idx="2268">
                  <c:v>40355</c:v>
                </c:pt>
                <c:pt idx="2269">
                  <c:v>40362</c:v>
                </c:pt>
                <c:pt idx="2270">
                  <c:v>40369</c:v>
                </c:pt>
                <c:pt idx="2271">
                  <c:v>40376</c:v>
                </c:pt>
                <c:pt idx="2272">
                  <c:v>40383</c:v>
                </c:pt>
                <c:pt idx="2273">
                  <c:v>40390</c:v>
                </c:pt>
                <c:pt idx="2274">
                  <c:v>40397</c:v>
                </c:pt>
                <c:pt idx="2275">
                  <c:v>40404</c:v>
                </c:pt>
                <c:pt idx="2276">
                  <c:v>40411</c:v>
                </c:pt>
                <c:pt idx="2277">
                  <c:v>40418</c:v>
                </c:pt>
                <c:pt idx="2278">
                  <c:v>40425</c:v>
                </c:pt>
                <c:pt idx="2279">
                  <c:v>40432</c:v>
                </c:pt>
                <c:pt idx="2280">
                  <c:v>40439</c:v>
                </c:pt>
                <c:pt idx="2281">
                  <c:v>40446</c:v>
                </c:pt>
                <c:pt idx="2282">
                  <c:v>40453</c:v>
                </c:pt>
                <c:pt idx="2283">
                  <c:v>40460</c:v>
                </c:pt>
                <c:pt idx="2284">
                  <c:v>40467</c:v>
                </c:pt>
                <c:pt idx="2285">
                  <c:v>40474</c:v>
                </c:pt>
                <c:pt idx="2286">
                  <c:v>40481</c:v>
                </c:pt>
                <c:pt idx="2287">
                  <c:v>40488</c:v>
                </c:pt>
                <c:pt idx="2288">
                  <c:v>40495</c:v>
                </c:pt>
                <c:pt idx="2289">
                  <c:v>40502</c:v>
                </c:pt>
                <c:pt idx="2290">
                  <c:v>40509</c:v>
                </c:pt>
                <c:pt idx="2291">
                  <c:v>40516</c:v>
                </c:pt>
                <c:pt idx="2292">
                  <c:v>40523</c:v>
                </c:pt>
                <c:pt idx="2293">
                  <c:v>40530</c:v>
                </c:pt>
                <c:pt idx="2294">
                  <c:v>40537</c:v>
                </c:pt>
                <c:pt idx="2295">
                  <c:v>40544</c:v>
                </c:pt>
                <c:pt idx="2296">
                  <c:v>40551</c:v>
                </c:pt>
                <c:pt idx="2297">
                  <c:v>40558</c:v>
                </c:pt>
                <c:pt idx="2298">
                  <c:v>40565</c:v>
                </c:pt>
                <c:pt idx="2299">
                  <c:v>40572</c:v>
                </c:pt>
                <c:pt idx="2300">
                  <c:v>40579</c:v>
                </c:pt>
                <c:pt idx="2301">
                  <c:v>40586</c:v>
                </c:pt>
                <c:pt idx="2302">
                  <c:v>40593</c:v>
                </c:pt>
                <c:pt idx="2303">
                  <c:v>40600</c:v>
                </c:pt>
                <c:pt idx="2304">
                  <c:v>40607</c:v>
                </c:pt>
                <c:pt idx="2305">
                  <c:v>40614</c:v>
                </c:pt>
                <c:pt idx="2306">
                  <c:v>40621</c:v>
                </c:pt>
                <c:pt idx="2307">
                  <c:v>40628</c:v>
                </c:pt>
                <c:pt idx="2308">
                  <c:v>40635</c:v>
                </c:pt>
                <c:pt idx="2309">
                  <c:v>40642</c:v>
                </c:pt>
                <c:pt idx="2310">
                  <c:v>40649</c:v>
                </c:pt>
                <c:pt idx="2311">
                  <c:v>40656</c:v>
                </c:pt>
                <c:pt idx="2312">
                  <c:v>40663</c:v>
                </c:pt>
                <c:pt idx="2313">
                  <c:v>40670</c:v>
                </c:pt>
                <c:pt idx="2314">
                  <c:v>40677</c:v>
                </c:pt>
                <c:pt idx="2315">
                  <c:v>40684</c:v>
                </c:pt>
                <c:pt idx="2316">
                  <c:v>40691</c:v>
                </c:pt>
                <c:pt idx="2317">
                  <c:v>40698</c:v>
                </c:pt>
                <c:pt idx="2318">
                  <c:v>40705</c:v>
                </c:pt>
                <c:pt idx="2319">
                  <c:v>40712</c:v>
                </c:pt>
                <c:pt idx="2320">
                  <c:v>40719</c:v>
                </c:pt>
                <c:pt idx="2321">
                  <c:v>40726</c:v>
                </c:pt>
                <c:pt idx="2322">
                  <c:v>40733</c:v>
                </c:pt>
                <c:pt idx="2323">
                  <c:v>40740</c:v>
                </c:pt>
                <c:pt idx="2324">
                  <c:v>40747</c:v>
                </c:pt>
                <c:pt idx="2325">
                  <c:v>40754</c:v>
                </c:pt>
                <c:pt idx="2326">
                  <c:v>40761</c:v>
                </c:pt>
                <c:pt idx="2327">
                  <c:v>40768</c:v>
                </c:pt>
                <c:pt idx="2328">
                  <c:v>40775</c:v>
                </c:pt>
                <c:pt idx="2329">
                  <c:v>40782</c:v>
                </c:pt>
                <c:pt idx="2330">
                  <c:v>40789</c:v>
                </c:pt>
                <c:pt idx="2331">
                  <c:v>40796</c:v>
                </c:pt>
                <c:pt idx="2332">
                  <c:v>40803</c:v>
                </c:pt>
                <c:pt idx="2333">
                  <c:v>40810</c:v>
                </c:pt>
                <c:pt idx="2334">
                  <c:v>40817</c:v>
                </c:pt>
                <c:pt idx="2335">
                  <c:v>40824</c:v>
                </c:pt>
                <c:pt idx="2336">
                  <c:v>40831</c:v>
                </c:pt>
                <c:pt idx="2337">
                  <c:v>40838</c:v>
                </c:pt>
                <c:pt idx="2338">
                  <c:v>40845</c:v>
                </c:pt>
                <c:pt idx="2339">
                  <c:v>40852</c:v>
                </c:pt>
                <c:pt idx="2340">
                  <c:v>40859</c:v>
                </c:pt>
                <c:pt idx="2341">
                  <c:v>40866</c:v>
                </c:pt>
                <c:pt idx="2342">
                  <c:v>40873</c:v>
                </c:pt>
                <c:pt idx="2343">
                  <c:v>40880</c:v>
                </c:pt>
                <c:pt idx="2344">
                  <c:v>40887</c:v>
                </c:pt>
                <c:pt idx="2345">
                  <c:v>40894</c:v>
                </c:pt>
                <c:pt idx="2346">
                  <c:v>40901</c:v>
                </c:pt>
                <c:pt idx="2347">
                  <c:v>40908</c:v>
                </c:pt>
                <c:pt idx="2348">
                  <c:v>40915</c:v>
                </c:pt>
                <c:pt idx="2349">
                  <c:v>40922</c:v>
                </c:pt>
                <c:pt idx="2350">
                  <c:v>40929</c:v>
                </c:pt>
                <c:pt idx="2351">
                  <c:v>40936</c:v>
                </c:pt>
                <c:pt idx="2352">
                  <c:v>40943</c:v>
                </c:pt>
                <c:pt idx="2353">
                  <c:v>40950</c:v>
                </c:pt>
                <c:pt idx="2354">
                  <c:v>40957</c:v>
                </c:pt>
                <c:pt idx="2355">
                  <c:v>40964</c:v>
                </c:pt>
                <c:pt idx="2356">
                  <c:v>40971</c:v>
                </c:pt>
                <c:pt idx="2357">
                  <c:v>40978</c:v>
                </c:pt>
                <c:pt idx="2358">
                  <c:v>40985</c:v>
                </c:pt>
                <c:pt idx="2359">
                  <c:v>40992</c:v>
                </c:pt>
                <c:pt idx="2360">
                  <c:v>40999</c:v>
                </c:pt>
                <c:pt idx="2361">
                  <c:v>41006</c:v>
                </c:pt>
                <c:pt idx="2362">
                  <c:v>41013</c:v>
                </c:pt>
                <c:pt idx="2363">
                  <c:v>41020</c:v>
                </c:pt>
                <c:pt idx="2364">
                  <c:v>41027</c:v>
                </c:pt>
                <c:pt idx="2365">
                  <c:v>41034</c:v>
                </c:pt>
                <c:pt idx="2366">
                  <c:v>41041</c:v>
                </c:pt>
                <c:pt idx="2367">
                  <c:v>41048</c:v>
                </c:pt>
                <c:pt idx="2368">
                  <c:v>41055</c:v>
                </c:pt>
                <c:pt idx="2369">
                  <c:v>41062</c:v>
                </c:pt>
                <c:pt idx="2370">
                  <c:v>41069</c:v>
                </c:pt>
                <c:pt idx="2371">
                  <c:v>41076</c:v>
                </c:pt>
                <c:pt idx="2372">
                  <c:v>41083</c:v>
                </c:pt>
                <c:pt idx="2373">
                  <c:v>41090</c:v>
                </c:pt>
                <c:pt idx="2374">
                  <c:v>41097</c:v>
                </c:pt>
                <c:pt idx="2375">
                  <c:v>41104</c:v>
                </c:pt>
                <c:pt idx="2376">
                  <c:v>41111</c:v>
                </c:pt>
                <c:pt idx="2377">
                  <c:v>41118</c:v>
                </c:pt>
                <c:pt idx="2378">
                  <c:v>41125</c:v>
                </c:pt>
                <c:pt idx="2379">
                  <c:v>41132</c:v>
                </c:pt>
                <c:pt idx="2380">
                  <c:v>41139</c:v>
                </c:pt>
                <c:pt idx="2381">
                  <c:v>41146</c:v>
                </c:pt>
                <c:pt idx="2382">
                  <c:v>41153</c:v>
                </c:pt>
                <c:pt idx="2383">
                  <c:v>41160</c:v>
                </c:pt>
                <c:pt idx="2384">
                  <c:v>41167</c:v>
                </c:pt>
                <c:pt idx="2385">
                  <c:v>41174</c:v>
                </c:pt>
                <c:pt idx="2386">
                  <c:v>41181</c:v>
                </c:pt>
                <c:pt idx="2387">
                  <c:v>41188</c:v>
                </c:pt>
                <c:pt idx="2388">
                  <c:v>41195</c:v>
                </c:pt>
                <c:pt idx="2389">
                  <c:v>41202</c:v>
                </c:pt>
                <c:pt idx="2390">
                  <c:v>41209</c:v>
                </c:pt>
                <c:pt idx="2391">
                  <c:v>41216</c:v>
                </c:pt>
                <c:pt idx="2392">
                  <c:v>41223</c:v>
                </c:pt>
                <c:pt idx="2393">
                  <c:v>41230</c:v>
                </c:pt>
                <c:pt idx="2394">
                  <c:v>41237</c:v>
                </c:pt>
                <c:pt idx="2395">
                  <c:v>41244</c:v>
                </c:pt>
                <c:pt idx="2396">
                  <c:v>41251</c:v>
                </c:pt>
                <c:pt idx="2397">
                  <c:v>41258</c:v>
                </c:pt>
                <c:pt idx="2398">
                  <c:v>41265</c:v>
                </c:pt>
                <c:pt idx="2399">
                  <c:v>41272</c:v>
                </c:pt>
                <c:pt idx="2400">
                  <c:v>41279</c:v>
                </c:pt>
                <c:pt idx="2401">
                  <c:v>41286</c:v>
                </c:pt>
                <c:pt idx="2402">
                  <c:v>41293</c:v>
                </c:pt>
                <c:pt idx="2403">
                  <c:v>41300</c:v>
                </c:pt>
                <c:pt idx="2404">
                  <c:v>41307</c:v>
                </c:pt>
                <c:pt idx="2405">
                  <c:v>41314</c:v>
                </c:pt>
                <c:pt idx="2406">
                  <c:v>41321</c:v>
                </c:pt>
                <c:pt idx="2407">
                  <c:v>41328</c:v>
                </c:pt>
                <c:pt idx="2408">
                  <c:v>41335</c:v>
                </c:pt>
                <c:pt idx="2409">
                  <c:v>41342</c:v>
                </c:pt>
                <c:pt idx="2410">
                  <c:v>41349</c:v>
                </c:pt>
                <c:pt idx="2411">
                  <c:v>41356</c:v>
                </c:pt>
                <c:pt idx="2412">
                  <c:v>41363</c:v>
                </c:pt>
                <c:pt idx="2413">
                  <c:v>41370</c:v>
                </c:pt>
                <c:pt idx="2414">
                  <c:v>41377</c:v>
                </c:pt>
                <c:pt idx="2415">
                  <c:v>41384</c:v>
                </c:pt>
                <c:pt idx="2416">
                  <c:v>41391</c:v>
                </c:pt>
                <c:pt idx="2417">
                  <c:v>41398</c:v>
                </c:pt>
                <c:pt idx="2418">
                  <c:v>41405</c:v>
                </c:pt>
                <c:pt idx="2419">
                  <c:v>41412</c:v>
                </c:pt>
                <c:pt idx="2420">
                  <c:v>41419</c:v>
                </c:pt>
                <c:pt idx="2421">
                  <c:v>41426</c:v>
                </c:pt>
                <c:pt idx="2422">
                  <c:v>41433</c:v>
                </c:pt>
                <c:pt idx="2423">
                  <c:v>41440</c:v>
                </c:pt>
                <c:pt idx="2424">
                  <c:v>41447</c:v>
                </c:pt>
                <c:pt idx="2425">
                  <c:v>41454</c:v>
                </c:pt>
                <c:pt idx="2426">
                  <c:v>41461</c:v>
                </c:pt>
                <c:pt idx="2427">
                  <c:v>41468</c:v>
                </c:pt>
                <c:pt idx="2428">
                  <c:v>41475</c:v>
                </c:pt>
                <c:pt idx="2429">
                  <c:v>41482</c:v>
                </c:pt>
                <c:pt idx="2430">
                  <c:v>41489</c:v>
                </c:pt>
                <c:pt idx="2431">
                  <c:v>41496</c:v>
                </c:pt>
                <c:pt idx="2432">
                  <c:v>41503</c:v>
                </c:pt>
                <c:pt idx="2433">
                  <c:v>41510</c:v>
                </c:pt>
                <c:pt idx="2434">
                  <c:v>41517</c:v>
                </c:pt>
                <c:pt idx="2435">
                  <c:v>41524</c:v>
                </c:pt>
                <c:pt idx="2436">
                  <c:v>41531</c:v>
                </c:pt>
                <c:pt idx="2437">
                  <c:v>41538</c:v>
                </c:pt>
                <c:pt idx="2438">
                  <c:v>41545</c:v>
                </c:pt>
                <c:pt idx="2439">
                  <c:v>41552</c:v>
                </c:pt>
                <c:pt idx="2440">
                  <c:v>41559</c:v>
                </c:pt>
                <c:pt idx="2441">
                  <c:v>41566</c:v>
                </c:pt>
                <c:pt idx="2442">
                  <c:v>41573</c:v>
                </c:pt>
                <c:pt idx="2443">
                  <c:v>41580</c:v>
                </c:pt>
                <c:pt idx="2444">
                  <c:v>41587</c:v>
                </c:pt>
                <c:pt idx="2445">
                  <c:v>41594</c:v>
                </c:pt>
                <c:pt idx="2446">
                  <c:v>41601</c:v>
                </c:pt>
                <c:pt idx="2447">
                  <c:v>41608</c:v>
                </c:pt>
                <c:pt idx="2448">
                  <c:v>41615</c:v>
                </c:pt>
                <c:pt idx="2449">
                  <c:v>41622</c:v>
                </c:pt>
                <c:pt idx="2450">
                  <c:v>41629</c:v>
                </c:pt>
                <c:pt idx="2451">
                  <c:v>41636</c:v>
                </c:pt>
                <c:pt idx="2452">
                  <c:v>41643</c:v>
                </c:pt>
                <c:pt idx="2453">
                  <c:v>41650</c:v>
                </c:pt>
                <c:pt idx="2454">
                  <c:v>41657</c:v>
                </c:pt>
                <c:pt idx="2455">
                  <c:v>41664</c:v>
                </c:pt>
                <c:pt idx="2456">
                  <c:v>41671</c:v>
                </c:pt>
                <c:pt idx="2457">
                  <c:v>41678</c:v>
                </c:pt>
                <c:pt idx="2458">
                  <c:v>41685</c:v>
                </c:pt>
                <c:pt idx="2459">
                  <c:v>41692</c:v>
                </c:pt>
                <c:pt idx="2460">
                  <c:v>41699</c:v>
                </c:pt>
                <c:pt idx="2461">
                  <c:v>41706</c:v>
                </c:pt>
                <c:pt idx="2462">
                  <c:v>41713</c:v>
                </c:pt>
                <c:pt idx="2463">
                  <c:v>41720</c:v>
                </c:pt>
                <c:pt idx="2464">
                  <c:v>41727</c:v>
                </c:pt>
                <c:pt idx="2465">
                  <c:v>41734</c:v>
                </c:pt>
                <c:pt idx="2466">
                  <c:v>41741</c:v>
                </c:pt>
                <c:pt idx="2467">
                  <c:v>41748</c:v>
                </c:pt>
                <c:pt idx="2468">
                  <c:v>41755</c:v>
                </c:pt>
                <c:pt idx="2469">
                  <c:v>41762</c:v>
                </c:pt>
                <c:pt idx="2470">
                  <c:v>41769</c:v>
                </c:pt>
                <c:pt idx="2471">
                  <c:v>41776</c:v>
                </c:pt>
                <c:pt idx="2472">
                  <c:v>41783</c:v>
                </c:pt>
                <c:pt idx="2473">
                  <c:v>41790</c:v>
                </c:pt>
                <c:pt idx="2474">
                  <c:v>41797</c:v>
                </c:pt>
                <c:pt idx="2475">
                  <c:v>41804</c:v>
                </c:pt>
                <c:pt idx="2476">
                  <c:v>41811</c:v>
                </c:pt>
                <c:pt idx="2477">
                  <c:v>41818</c:v>
                </c:pt>
                <c:pt idx="2478">
                  <c:v>41825</c:v>
                </c:pt>
                <c:pt idx="2479">
                  <c:v>41832</c:v>
                </c:pt>
                <c:pt idx="2480">
                  <c:v>41839</c:v>
                </c:pt>
                <c:pt idx="2481">
                  <c:v>41846</c:v>
                </c:pt>
                <c:pt idx="2482">
                  <c:v>41853</c:v>
                </c:pt>
                <c:pt idx="2483">
                  <c:v>41860</c:v>
                </c:pt>
                <c:pt idx="2484">
                  <c:v>41867</c:v>
                </c:pt>
                <c:pt idx="2485">
                  <c:v>41874</c:v>
                </c:pt>
                <c:pt idx="2486">
                  <c:v>41881</c:v>
                </c:pt>
                <c:pt idx="2487">
                  <c:v>41888</c:v>
                </c:pt>
                <c:pt idx="2488">
                  <c:v>41895</c:v>
                </c:pt>
                <c:pt idx="2489">
                  <c:v>41902</c:v>
                </c:pt>
                <c:pt idx="2490">
                  <c:v>41909</c:v>
                </c:pt>
                <c:pt idx="2491">
                  <c:v>41916</c:v>
                </c:pt>
                <c:pt idx="2492">
                  <c:v>41923</c:v>
                </c:pt>
                <c:pt idx="2493">
                  <c:v>41930</c:v>
                </c:pt>
                <c:pt idx="2494">
                  <c:v>41937</c:v>
                </c:pt>
                <c:pt idx="2495">
                  <c:v>41944</c:v>
                </c:pt>
                <c:pt idx="2496">
                  <c:v>41951</c:v>
                </c:pt>
                <c:pt idx="2497">
                  <c:v>41958</c:v>
                </c:pt>
                <c:pt idx="2498">
                  <c:v>41965</c:v>
                </c:pt>
                <c:pt idx="2499">
                  <c:v>41972</c:v>
                </c:pt>
                <c:pt idx="2500">
                  <c:v>41979</c:v>
                </c:pt>
                <c:pt idx="2501">
                  <c:v>41986</c:v>
                </c:pt>
                <c:pt idx="2502">
                  <c:v>41993</c:v>
                </c:pt>
                <c:pt idx="2503">
                  <c:v>42000</c:v>
                </c:pt>
                <c:pt idx="2504">
                  <c:v>42007</c:v>
                </c:pt>
                <c:pt idx="2505">
                  <c:v>42014</c:v>
                </c:pt>
                <c:pt idx="2506">
                  <c:v>42021</c:v>
                </c:pt>
                <c:pt idx="2507">
                  <c:v>42028</c:v>
                </c:pt>
                <c:pt idx="2508">
                  <c:v>42035</c:v>
                </c:pt>
                <c:pt idx="2509">
                  <c:v>42042</c:v>
                </c:pt>
                <c:pt idx="2510">
                  <c:v>42049</c:v>
                </c:pt>
                <c:pt idx="2511">
                  <c:v>42056</c:v>
                </c:pt>
                <c:pt idx="2512">
                  <c:v>42063</c:v>
                </c:pt>
                <c:pt idx="2513">
                  <c:v>42070</c:v>
                </c:pt>
                <c:pt idx="2514">
                  <c:v>42077</c:v>
                </c:pt>
                <c:pt idx="2515">
                  <c:v>42084</c:v>
                </c:pt>
                <c:pt idx="2516">
                  <c:v>42091</c:v>
                </c:pt>
                <c:pt idx="2517">
                  <c:v>42098</c:v>
                </c:pt>
                <c:pt idx="2518">
                  <c:v>42105</c:v>
                </c:pt>
                <c:pt idx="2519">
                  <c:v>42112</c:v>
                </c:pt>
                <c:pt idx="2520">
                  <c:v>42119</c:v>
                </c:pt>
                <c:pt idx="2521">
                  <c:v>42126</c:v>
                </c:pt>
                <c:pt idx="2522">
                  <c:v>42133</c:v>
                </c:pt>
                <c:pt idx="2523">
                  <c:v>42140</c:v>
                </c:pt>
                <c:pt idx="2524">
                  <c:v>42147</c:v>
                </c:pt>
                <c:pt idx="2525">
                  <c:v>42154</c:v>
                </c:pt>
                <c:pt idx="2526">
                  <c:v>42161</c:v>
                </c:pt>
                <c:pt idx="2527">
                  <c:v>42168</c:v>
                </c:pt>
                <c:pt idx="2528">
                  <c:v>42175</c:v>
                </c:pt>
                <c:pt idx="2529">
                  <c:v>42182</c:v>
                </c:pt>
                <c:pt idx="2530">
                  <c:v>42189</c:v>
                </c:pt>
                <c:pt idx="2531">
                  <c:v>42196</c:v>
                </c:pt>
                <c:pt idx="2532">
                  <c:v>42203</c:v>
                </c:pt>
                <c:pt idx="2533">
                  <c:v>42210</c:v>
                </c:pt>
                <c:pt idx="2534">
                  <c:v>42217</c:v>
                </c:pt>
                <c:pt idx="2535">
                  <c:v>42224</c:v>
                </c:pt>
                <c:pt idx="2536">
                  <c:v>42231</c:v>
                </c:pt>
                <c:pt idx="2537">
                  <c:v>42238</c:v>
                </c:pt>
                <c:pt idx="2538">
                  <c:v>42245</c:v>
                </c:pt>
                <c:pt idx="2539">
                  <c:v>42252</c:v>
                </c:pt>
                <c:pt idx="2540">
                  <c:v>42259</c:v>
                </c:pt>
                <c:pt idx="2541">
                  <c:v>42266</c:v>
                </c:pt>
                <c:pt idx="2542">
                  <c:v>42273</c:v>
                </c:pt>
                <c:pt idx="2543">
                  <c:v>42280</c:v>
                </c:pt>
                <c:pt idx="2544">
                  <c:v>42287</c:v>
                </c:pt>
                <c:pt idx="2545">
                  <c:v>42294</c:v>
                </c:pt>
                <c:pt idx="2546">
                  <c:v>42301</c:v>
                </c:pt>
                <c:pt idx="2547">
                  <c:v>42308</c:v>
                </c:pt>
                <c:pt idx="2548">
                  <c:v>42315</c:v>
                </c:pt>
                <c:pt idx="2549">
                  <c:v>42322</c:v>
                </c:pt>
                <c:pt idx="2550">
                  <c:v>42329</c:v>
                </c:pt>
                <c:pt idx="2551">
                  <c:v>42336</c:v>
                </c:pt>
                <c:pt idx="2552">
                  <c:v>42343</c:v>
                </c:pt>
                <c:pt idx="2553">
                  <c:v>42350</c:v>
                </c:pt>
                <c:pt idx="2554">
                  <c:v>42357</c:v>
                </c:pt>
                <c:pt idx="2555">
                  <c:v>42364</c:v>
                </c:pt>
                <c:pt idx="2556">
                  <c:v>42371</c:v>
                </c:pt>
                <c:pt idx="2557">
                  <c:v>42378</c:v>
                </c:pt>
                <c:pt idx="2558">
                  <c:v>42385</c:v>
                </c:pt>
                <c:pt idx="2559">
                  <c:v>42392</c:v>
                </c:pt>
                <c:pt idx="2560">
                  <c:v>42399</c:v>
                </c:pt>
                <c:pt idx="2561">
                  <c:v>42406</c:v>
                </c:pt>
                <c:pt idx="2562">
                  <c:v>42413</c:v>
                </c:pt>
                <c:pt idx="2563">
                  <c:v>42420</c:v>
                </c:pt>
                <c:pt idx="2564">
                  <c:v>42427</c:v>
                </c:pt>
                <c:pt idx="2565">
                  <c:v>42434</c:v>
                </c:pt>
                <c:pt idx="2566">
                  <c:v>42441</c:v>
                </c:pt>
                <c:pt idx="2567">
                  <c:v>42448</c:v>
                </c:pt>
                <c:pt idx="2568">
                  <c:v>42455</c:v>
                </c:pt>
                <c:pt idx="2569">
                  <c:v>42462</c:v>
                </c:pt>
                <c:pt idx="2570">
                  <c:v>42469</c:v>
                </c:pt>
                <c:pt idx="2571">
                  <c:v>42476</c:v>
                </c:pt>
                <c:pt idx="2572">
                  <c:v>42483</c:v>
                </c:pt>
                <c:pt idx="2573">
                  <c:v>42490</c:v>
                </c:pt>
                <c:pt idx="2574">
                  <c:v>42497</c:v>
                </c:pt>
                <c:pt idx="2575">
                  <c:v>42504</c:v>
                </c:pt>
                <c:pt idx="2576">
                  <c:v>42511</c:v>
                </c:pt>
                <c:pt idx="2577">
                  <c:v>42518</c:v>
                </c:pt>
                <c:pt idx="2578">
                  <c:v>42525</c:v>
                </c:pt>
                <c:pt idx="2579">
                  <c:v>42532</c:v>
                </c:pt>
                <c:pt idx="2580">
                  <c:v>42539</c:v>
                </c:pt>
                <c:pt idx="2581">
                  <c:v>42546</c:v>
                </c:pt>
                <c:pt idx="2582">
                  <c:v>42553</c:v>
                </c:pt>
                <c:pt idx="2583">
                  <c:v>42560</c:v>
                </c:pt>
                <c:pt idx="2584">
                  <c:v>42567</c:v>
                </c:pt>
                <c:pt idx="2585">
                  <c:v>42574</c:v>
                </c:pt>
                <c:pt idx="2586">
                  <c:v>42581</c:v>
                </c:pt>
                <c:pt idx="2587">
                  <c:v>42588</c:v>
                </c:pt>
                <c:pt idx="2588">
                  <c:v>42595</c:v>
                </c:pt>
                <c:pt idx="2589">
                  <c:v>42602</c:v>
                </c:pt>
                <c:pt idx="2590">
                  <c:v>42609</c:v>
                </c:pt>
                <c:pt idx="2591">
                  <c:v>42616</c:v>
                </c:pt>
                <c:pt idx="2592">
                  <c:v>42623</c:v>
                </c:pt>
                <c:pt idx="2593">
                  <c:v>42630</c:v>
                </c:pt>
                <c:pt idx="2594">
                  <c:v>42637</c:v>
                </c:pt>
                <c:pt idx="2595">
                  <c:v>42644</c:v>
                </c:pt>
                <c:pt idx="2596">
                  <c:v>42651</c:v>
                </c:pt>
                <c:pt idx="2597">
                  <c:v>42658</c:v>
                </c:pt>
                <c:pt idx="2598">
                  <c:v>42665</c:v>
                </c:pt>
                <c:pt idx="2599">
                  <c:v>42672</c:v>
                </c:pt>
                <c:pt idx="2600">
                  <c:v>42679</c:v>
                </c:pt>
                <c:pt idx="2601">
                  <c:v>42686</c:v>
                </c:pt>
                <c:pt idx="2602">
                  <c:v>42693</c:v>
                </c:pt>
                <c:pt idx="2603">
                  <c:v>42700</c:v>
                </c:pt>
                <c:pt idx="2604">
                  <c:v>42707</c:v>
                </c:pt>
                <c:pt idx="2605">
                  <c:v>42714</c:v>
                </c:pt>
                <c:pt idx="2606">
                  <c:v>42721</c:v>
                </c:pt>
                <c:pt idx="2607">
                  <c:v>42728</c:v>
                </c:pt>
                <c:pt idx="2608">
                  <c:v>42735</c:v>
                </c:pt>
                <c:pt idx="2609">
                  <c:v>42742</c:v>
                </c:pt>
                <c:pt idx="2610">
                  <c:v>42749</c:v>
                </c:pt>
                <c:pt idx="2611">
                  <c:v>42756</c:v>
                </c:pt>
                <c:pt idx="2612">
                  <c:v>42763</c:v>
                </c:pt>
                <c:pt idx="2613">
                  <c:v>42770</c:v>
                </c:pt>
                <c:pt idx="2614">
                  <c:v>42777</c:v>
                </c:pt>
                <c:pt idx="2615">
                  <c:v>42784</c:v>
                </c:pt>
                <c:pt idx="2616">
                  <c:v>42791</c:v>
                </c:pt>
                <c:pt idx="2617">
                  <c:v>42798</c:v>
                </c:pt>
                <c:pt idx="2618">
                  <c:v>42805</c:v>
                </c:pt>
                <c:pt idx="2619">
                  <c:v>42812</c:v>
                </c:pt>
                <c:pt idx="2620">
                  <c:v>42819</c:v>
                </c:pt>
                <c:pt idx="2621">
                  <c:v>42826</c:v>
                </c:pt>
                <c:pt idx="2622">
                  <c:v>42833</c:v>
                </c:pt>
                <c:pt idx="2623">
                  <c:v>42840</c:v>
                </c:pt>
                <c:pt idx="2624">
                  <c:v>42847</c:v>
                </c:pt>
                <c:pt idx="2625">
                  <c:v>42854</c:v>
                </c:pt>
                <c:pt idx="2626">
                  <c:v>42861</c:v>
                </c:pt>
                <c:pt idx="2627">
                  <c:v>42868</c:v>
                </c:pt>
                <c:pt idx="2628">
                  <c:v>42875</c:v>
                </c:pt>
                <c:pt idx="2629">
                  <c:v>42882</c:v>
                </c:pt>
                <c:pt idx="2630">
                  <c:v>42889</c:v>
                </c:pt>
                <c:pt idx="2631">
                  <c:v>42896</c:v>
                </c:pt>
                <c:pt idx="2632">
                  <c:v>42903</c:v>
                </c:pt>
                <c:pt idx="2633">
                  <c:v>42910</c:v>
                </c:pt>
                <c:pt idx="2634">
                  <c:v>42917</c:v>
                </c:pt>
                <c:pt idx="2635">
                  <c:v>42924</c:v>
                </c:pt>
                <c:pt idx="2636">
                  <c:v>42931</c:v>
                </c:pt>
                <c:pt idx="2637">
                  <c:v>42938</c:v>
                </c:pt>
                <c:pt idx="2638">
                  <c:v>42945</c:v>
                </c:pt>
                <c:pt idx="2639">
                  <c:v>42952</c:v>
                </c:pt>
                <c:pt idx="2640">
                  <c:v>42959</c:v>
                </c:pt>
                <c:pt idx="2641">
                  <c:v>42966</c:v>
                </c:pt>
                <c:pt idx="2642">
                  <c:v>42973</c:v>
                </c:pt>
                <c:pt idx="2643">
                  <c:v>42980</c:v>
                </c:pt>
                <c:pt idx="2644">
                  <c:v>42987</c:v>
                </c:pt>
                <c:pt idx="2645">
                  <c:v>42994</c:v>
                </c:pt>
                <c:pt idx="2646">
                  <c:v>43001</c:v>
                </c:pt>
                <c:pt idx="2647">
                  <c:v>43008</c:v>
                </c:pt>
                <c:pt idx="2648">
                  <c:v>43015</c:v>
                </c:pt>
                <c:pt idx="2649">
                  <c:v>43022</c:v>
                </c:pt>
                <c:pt idx="2650">
                  <c:v>43029</c:v>
                </c:pt>
                <c:pt idx="2651">
                  <c:v>43036</c:v>
                </c:pt>
                <c:pt idx="2652">
                  <c:v>43043</c:v>
                </c:pt>
                <c:pt idx="2653">
                  <c:v>43050</c:v>
                </c:pt>
                <c:pt idx="2654">
                  <c:v>43057</c:v>
                </c:pt>
                <c:pt idx="2655">
                  <c:v>43064</c:v>
                </c:pt>
                <c:pt idx="2656">
                  <c:v>43071</c:v>
                </c:pt>
                <c:pt idx="2657">
                  <c:v>43078</c:v>
                </c:pt>
                <c:pt idx="2658">
                  <c:v>43085</c:v>
                </c:pt>
                <c:pt idx="2659">
                  <c:v>43092</c:v>
                </c:pt>
                <c:pt idx="2660">
                  <c:v>43099</c:v>
                </c:pt>
                <c:pt idx="2661">
                  <c:v>43106</c:v>
                </c:pt>
                <c:pt idx="2662">
                  <c:v>43113</c:v>
                </c:pt>
                <c:pt idx="2663">
                  <c:v>43120</c:v>
                </c:pt>
                <c:pt idx="2664">
                  <c:v>43127</c:v>
                </c:pt>
                <c:pt idx="2665">
                  <c:v>43134</c:v>
                </c:pt>
                <c:pt idx="2666">
                  <c:v>43141</c:v>
                </c:pt>
                <c:pt idx="2667">
                  <c:v>43148</c:v>
                </c:pt>
                <c:pt idx="2668">
                  <c:v>43155</c:v>
                </c:pt>
                <c:pt idx="2669">
                  <c:v>43162</c:v>
                </c:pt>
                <c:pt idx="2670">
                  <c:v>43169</c:v>
                </c:pt>
                <c:pt idx="2671">
                  <c:v>43176</c:v>
                </c:pt>
                <c:pt idx="2672">
                  <c:v>43183</c:v>
                </c:pt>
                <c:pt idx="2673">
                  <c:v>43190</c:v>
                </c:pt>
                <c:pt idx="2674">
                  <c:v>43197</c:v>
                </c:pt>
                <c:pt idx="2675">
                  <c:v>43204</c:v>
                </c:pt>
                <c:pt idx="2676">
                  <c:v>43211</c:v>
                </c:pt>
                <c:pt idx="2677">
                  <c:v>43218</c:v>
                </c:pt>
                <c:pt idx="2678">
                  <c:v>43225</c:v>
                </c:pt>
                <c:pt idx="2679">
                  <c:v>43232</c:v>
                </c:pt>
                <c:pt idx="2680">
                  <c:v>43239</c:v>
                </c:pt>
                <c:pt idx="2681">
                  <c:v>43246</c:v>
                </c:pt>
                <c:pt idx="2682">
                  <c:v>43253</c:v>
                </c:pt>
                <c:pt idx="2683">
                  <c:v>43260</c:v>
                </c:pt>
                <c:pt idx="2684">
                  <c:v>43267</c:v>
                </c:pt>
                <c:pt idx="2685">
                  <c:v>43274</c:v>
                </c:pt>
                <c:pt idx="2686">
                  <c:v>43281</c:v>
                </c:pt>
                <c:pt idx="2687">
                  <c:v>43288</c:v>
                </c:pt>
                <c:pt idx="2688">
                  <c:v>43295</c:v>
                </c:pt>
                <c:pt idx="2689">
                  <c:v>43302</c:v>
                </c:pt>
                <c:pt idx="2690">
                  <c:v>43309</c:v>
                </c:pt>
                <c:pt idx="2691">
                  <c:v>43316</c:v>
                </c:pt>
                <c:pt idx="2692">
                  <c:v>43323</c:v>
                </c:pt>
                <c:pt idx="2693">
                  <c:v>43330</c:v>
                </c:pt>
                <c:pt idx="2694">
                  <c:v>43337</c:v>
                </c:pt>
                <c:pt idx="2695">
                  <c:v>43344</c:v>
                </c:pt>
                <c:pt idx="2696">
                  <c:v>43351</c:v>
                </c:pt>
                <c:pt idx="2697">
                  <c:v>43358</c:v>
                </c:pt>
                <c:pt idx="2698">
                  <c:v>43365</c:v>
                </c:pt>
                <c:pt idx="2699">
                  <c:v>43372</c:v>
                </c:pt>
                <c:pt idx="2700">
                  <c:v>43379</c:v>
                </c:pt>
                <c:pt idx="2701">
                  <c:v>43386</c:v>
                </c:pt>
                <c:pt idx="2702">
                  <c:v>43393</c:v>
                </c:pt>
                <c:pt idx="2703">
                  <c:v>43400</c:v>
                </c:pt>
                <c:pt idx="2704">
                  <c:v>43407</c:v>
                </c:pt>
                <c:pt idx="2705">
                  <c:v>43414</c:v>
                </c:pt>
                <c:pt idx="2706">
                  <c:v>43421</c:v>
                </c:pt>
                <c:pt idx="2707">
                  <c:v>43428</c:v>
                </c:pt>
                <c:pt idx="2708">
                  <c:v>43435</c:v>
                </c:pt>
                <c:pt idx="2709">
                  <c:v>43442</c:v>
                </c:pt>
                <c:pt idx="2710">
                  <c:v>43449</c:v>
                </c:pt>
                <c:pt idx="2711">
                  <c:v>43456</c:v>
                </c:pt>
                <c:pt idx="2712">
                  <c:v>43463</c:v>
                </c:pt>
                <c:pt idx="2713">
                  <c:v>43470</c:v>
                </c:pt>
                <c:pt idx="2714">
                  <c:v>43477</c:v>
                </c:pt>
                <c:pt idx="2715">
                  <c:v>43484</c:v>
                </c:pt>
                <c:pt idx="2716">
                  <c:v>43491</c:v>
                </c:pt>
                <c:pt idx="2717">
                  <c:v>43498</c:v>
                </c:pt>
                <c:pt idx="2718">
                  <c:v>43505</c:v>
                </c:pt>
                <c:pt idx="2719">
                  <c:v>43512</c:v>
                </c:pt>
                <c:pt idx="2720">
                  <c:v>43519</c:v>
                </c:pt>
                <c:pt idx="2721">
                  <c:v>43526</c:v>
                </c:pt>
                <c:pt idx="2722">
                  <c:v>43533</c:v>
                </c:pt>
                <c:pt idx="2723">
                  <c:v>43540</c:v>
                </c:pt>
                <c:pt idx="2724">
                  <c:v>43547</c:v>
                </c:pt>
                <c:pt idx="2725">
                  <c:v>43554</c:v>
                </c:pt>
                <c:pt idx="2726">
                  <c:v>43561</c:v>
                </c:pt>
                <c:pt idx="2727">
                  <c:v>43568</c:v>
                </c:pt>
                <c:pt idx="2728">
                  <c:v>43575</c:v>
                </c:pt>
                <c:pt idx="2729">
                  <c:v>43582</c:v>
                </c:pt>
                <c:pt idx="2730">
                  <c:v>43589</c:v>
                </c:pt>
                <c:pt idx="2731">
                  <c:v>43596</c:v>
                </c:pt>
                <c:pt idx="2732">
                  <c:v>43603</c:v>
                </c:pt>
                <c:pt idx="2733">
                  <c:v>43610</c:v>
                </c:pt>
                <c:pt idx="2734">
                  <c:v>43617</c:v>
                </c:pt>
                <c:pt idx="2735">
                  <c:v>43624</c:v>
                </c:pt>
                <c:pt idx="2736">
                  <c:v>43631</c:v>
                </c:pt>
                <c:pt idx="2737">
                  <c:v>43638</c:v>
                </c:pt>
                <c:pt idx="2738">
                  <c:v>43645</c:v>
                </c:pt>
                <c:pt idx="2739">
                  <c:v>43652</c:v>
                </c:pt>
                <c:pt idx="2740">
                  <c:v>43659</c:v>
                </c:pt>
                <c:pt idx="2741">
                  <c:v>43666</c:v>
                </c:pt>
                <c:pt idx="2742">
                  <c:v>43673</c:v>
                </c:pt>
                <c:pt idx="2743">
                  <c:v>43680</c:v>
                </c:pt>
                <c:pt idx="2744">
                  <c:v>43687</c:v>
                </c:pt>
                <c:pt idx="2745">
                  <c:v>43694</c:v>
                </c:pt>
                <c:pt idx="2746">
                  <c:v>43701</c:v>
                </c:pt>
                <c:pt idx="2747">
                  <c:v>43708</c:v>
                </c:pt>
                <c:pt idx="2748">
                  <c:v>43715</c:v>
                </c:pt>
                <c:pt idx="2749">
                  <c:v>43722</c:v>
                </c:pt>
                <c:pt idx="2750">
                  <c:v>43729</c:v>
                </c:pt>
                <c:pt idx="2751">
                  <c:v>43736</c:v>
                </c:pt>
                <c:pt idx="2752">
                  <c:v>43743</c:v>
                </c:pt>
                <c:pt idx="2753">
                  <c:v>43750</c:v>
                </c:pt>
                <c:pt idx="2754">
                  <c:v>43757</c:v>
                </c:pt>
                <c:pt idx="2755">
                  <c:v>43764</c:v>
                </c:pt>
                <c:pt idx="2756">
                  <c:v>43771</c:v>
                </c:pt>
                <c:pt idx="2757">
                  <c:v>43778</c:v>
                </c:pt>
                <c:pt idx="2758">
                  <c:v>43785</c:v>
                </c:pt>
                <c:pt idx="2759">
                  <c:v>43792</c:v>
                </c:pt>
                <c:pt idx="2760">
                  <c:v>43799</c:v>
                </c:pt>
                <c:pt idx="2761">
                  <c:v>43806</c:v>
                </c:pt>
                <c:pt idx="2762">
                  <c:v>43813</c:v>
                </c:pt>
                <c:pt idx="2763">
                  <c:v>43820</c:v>
                </c:pt>
                <c:pt idx="2764">
                  <c:v>43827</c:v>
                </c:pt>
                <c:pt idx="2765">
                  <c:v>43834</c:v>
                </c:pt>
                <c:pt idx="2766">
                  <c:v>43841</c:v>
                </c:pt>
                <c:pt idx="2767">
                  <c:v>43848</c:v>
                </c:pt>
                <c:pt idx="2768">
                  <c:v>43855</c:v>
                </c:pt>
                <c:pt idx="2769">
                  <c:v>43862</c:v>
                </c:pt>
                <c:pt idx="2770">
                  <c:v>43869</c:v>
                </c:pt>
                <c:pt idx="2771">
                  <c:v>43876</c:v>
                </c:pt>
                <c:pt idx="2772">
                  <c:v>43883</c:v>
                </c:pt>
                <c:pt idx="2773">
                  <c:v>43890</c:v>
                </c:pt>
                <c:pt idx="2774">
                  <c:v>43897</c:v>
                </c:pt>
                <c:pt idx="2775">
                  <c:v>43904</c:v>
                </c:pt>
                <c:pt idx="2776">
                  <c:v>43911</c:v>
                </c:pt>
                <c:pt idx="2777">
                  <c:v>43918</c:v>
                </c:pt>
              </c:numCache>
            </c:numRef>
          </c:cat>
          <c:val>
            <c:numRef>
              <c:f>Sheet1!$B$2:$B$2779</c:f>
              <c:numCache>
                <c:formatCode>_(* #,##0_);_(* \(#,##0\);_(* "-"??_);_(@_)</c:formatCode>
                <c:ptCount val="2778"/>
                <c:pt idx="0">
                  <c:v>208000</c:v>
                </c:pt>
                <c:pt idx="1">
                  <c:v>207000</c:v>
                </c:pt>
                <c:pt idx="2">
                  <c:v>217000</c:v>
                </c:pt>
                <c:pt idx="3">
                  <c:v>204000</c:v>
                </c:pt>
                <c:pt idx="4">
                  <c:v>216000</c:v>
                </c:pt>
                <c:pt idx="5">
                  <c:v>229000</c:v>
                </c:pt>
                <c:pt idx="6">
                  <c:v>229000</c:v>
                </c:pt>
                <c:pt idx="7">
                  <c:v>242000</c:v>
                </c:pt>
                <c:pt idx="8">
                  <c:v>310000</c:v>
                </c:pt>
                <c:pt idx="9">
                  <c:v>241000</c:v>
                </c:pt>
                <c:pt idx="10">
                  <c:v>245000</c:v>
                </c:pt>
                <c:pt idx="11">
                  <c:v>247000</c:v>
                </c:pt>
                <c:pt idx="12">
                  <c:v>259000</c:v>
                </c:pt>
                <c:pt idx="13">
                  <c:v>257000</c:v>
                </c:pt>
                <c:pt idx="14">
                  <c:v>299000</c:v>
                </c:pt>
                <c:pt idx="15">
                  <c:v>245000</c:v>
                </c:pt>
                <c:pt idx="16">
                  <c:v>255000</c:v>
                </c:pt>
                <c:pt idx="17">
                  <c:v>254000</c:v>
                </c:pt>
                <c:pt idx="18">
                  <c:v>231000</c:v>
                </c:pt>
                <c:pt idx="19">
                  <c:v>230000</c:v>
                </c:pt>
                <c:pt idx="20">
                  <c:v>228000</c:v>
                </c:pt>
                <c:pt idx="21">
                  <c:v>248000</c:v>
                </c:pt>
                <c:pt idx="22">
                  <c:v>238000</c:v>
                </c:pt>
                <c:pt idx="23">
                  <c:v>224000</c:v>
                </c:pt>
                <c:pt idx="24">
                  <c:v>218000</c:v>
                </c:pt>
                <c:pt idx="25">
                  <c:v>209000</c:v>
                </c:pt>
                <c:pt idx="26">
                  <c:v>240000</c:v>
                </c:pt>
                <c:pt idx="27">
                  <c:v>241000</c:v>
                </c:pt>
                <c:pt idx="28">
                  <c:v>240000</c:v>
                </c:pt>
                <c:pt idx="29">
                  <c:v>209000</c:v>
                </c:pt>
                <c:pt idx="30">
                  <c:v>221000</c:v>
                </c:pt>
                <c:pt idx="31">
                  <c:v>202000</c:v>
                </c:pt>
                <c:pt idx="32">
                  <c:v>215000</c:v>
                </c:pt>
                <c:pt idx="33">
                  <c:v>213000</c:v>
                </c:pt>
                <c:pt idx="34">
                  <c:v>218000</c:v>
                </c:pt>
                <c:pt idx="35">
                  <c:v>231000</c:v>
                </c:pt>
                <c:pt idx="36">
                  <c:v>220000</c:v>
                </c:pt>
                <c:pt idx="37">
                  <c:v>209000</c:v>
                </c:pt>
                <c:pt idx="38">
                  <c:v>204000</c:v>
                </c:pt>
                <c:pt idx="39">
                  <c:v>231000</c:v>
                </c:pt>
                <c:pt idx="40">
                  <c:v>206000</c:v>
                </c:pt>
                <c:pt idx="41">
                  <c:v>223000</c:v>
                </c:pt>
                <c:pt idx="42">
                  <c:v>207000</c:v>
                </c:pt>
                <c:pt idx="43">
                  <c:v>222000</c:v>
                </c:pt>
                <c:pt idx="44">
                  <c:v>214000</c:v>
                </c:pt>
                <c:pt idx="45">
                  <c:v>198000</c:v>
                </c:pt>
                <c:pt idx="46">
                  <c:v>191000</c:v>
                </c:pt>
                <c:pt idx="47">
                  <c:v>196000</c:v>
                </c:pt>
                <c:pt idx="48">
                  <c:v>221000</c:v>
                </c:pt>
                <c:pt idx="49">
                  <c:v>204000</c:v>
                </c:pt>
                <c:pt idx="50">
                  <c:v>219000</c:v>
                </c:pt>
                <c:pt idx="51">
                  <c:v>216000</c:v>
                </c:pt>
                <c:pt idx="52">
                  <c:v>222000</c:v>
                </c:pt>
                <c:pt idx="53">
                  <c:v>222000</c:v>
                </c:pt>
                <c:pt idx="54">
                  <c:v>221000</c:v>
                </c:pt>
                <c:pt idx="55">
                  <c:v>198000</c:v>
                </c:pt>
                <c:pt idx="56">
                  <c:v>244000</c:v>
                </c:pt>
                <c:pt idx="57">
                  <c:v>210000</c:v>
                </c:pt>
                <c:pt idx="58">
                  <c:v>196000</c:v>
                </c:pt>
                <c:pt idx="59">
                  <c:v>193000</c:v>
                </c:pt>
                <c:pt idx="60">
                  <c:v>190000</c:v>
                </c:pt>
                <c:pt idx="61">
                  <c:v>204000</c:v>
                </c:pt>
                <c:pt idx="62">
                  <c:v>190000</c:v>
                </c:pt>
                <c:pt idx="63">
                  <c:v>200000</c:v>
                </c:pt>
                <c:pt idx="64">
                  <c:v>192000</c:v>
                </c:pt>
                <c:pt idx="65">
                  <c:v>191000</c:v>
                </c:pt>
                <c:pt idx="66">
                  <c:v>171000</c:v>
                </c:pt>
                <c:pt idx="67">
                  <c:v>183000</c:v>
                </c:pt>
                <c:pt idx="68">
                  <c:v>251000</c:v>
                </c:pt>
                <c:pt idx="69">
                  <c:v>209000</c:v>
                </c:pt>
                <c:pt idx="70">
                  <c:v>194000</c:v>
                </c:pt>
                <c:pt idx="71">
                  <c:v>199000</c:v>
                </c:pt>
                <c:pt idx="72">
                  <c:v>194000</c:v>
                </c:pt>
                <c:pt idx="73">
                  <c:v>199000</c:v>
                </c:pt>
                <c:pt idx="74">
                  <c:v>192000</c:v>
                </c:pt>
                <c:pt idx="75">
                  <c:v>194000</c:v>
                </c:pt>
                <c:pt idx="76">
                  <c:v>189000</c:v>
                </c:pt>
                <c:pt idx="77">
                  <c:v>194000</c:v>
                </c:pt>
                <c:pt idx="78">
                  <c:v>214000</c:v>
                </c:pt>
                <c:pt idx="79">
                  <c:v>186000</c:v>
                </c:pt>
                <c:pt idx="80">
                  <c:v>180000</c:v>
                </c:pt>
                <c:pt idx="81">
                  <c:v>205000</c:v>
                </c:pt>
                <c:pt idx="82">
                  <c:v>206000</c:v>
                </c:pt>
                <c:pt idx="83">
                  <c:v>218000</c:v>
                </c:pt>
                <c:pt idx="84">
                  <c:v>192000</c:v>
                </c:pt>
                <c:pt idx="85">
                  <c:v>193000</c:v>
                </c:pt>
                <c:pt idx="86">
                  <c:v>188000</c:v>
                </c:pt>
                <c:pt idx="87">
                  <c:v>189000</c:v>
                </c:pt>
                <c:pt idx="88">
                  <c:v>195000</c:v>
                </c:pt>
                <c:pt idx="89">
                  <c:v>191000</c:v>
                </c:pt>
                <c:pt idx="90">
                  <c:v>189000</c:v>
                </c:pt>
                <c:pt idx="91">
                  <c:v>185000</c:v>
                </c:pt>
                <c:pt idx="92">
                  <c:v>186000</c:v>
                </c:pt>
                <c:pt idx="93">
                  <c:v>191000</c:v>
                </c:pt>
                <c:pt idx="94">
                  <c:v>182000</c:v>
                </c:pt>
                <c:pt idx="95">
                  <c:v>181000</c:v>
                </c:pt>
                <c:pt idx="96">
                  <c:v>183000</c:v>
                </c:pt>
                <c:pt idx="97">
                  <c:v>192000</c:v>
                </c:pt>
                <c:pt idx="98">
                  <c:v>199000</c:v>
                </c:pt>
                <c:pt idx="99">
                  <c:v>162000</c:v>
                </c:pt>
                <c:pt idx="100">
                  <c:v>188000</c:v>
                </c:pt>
                <c:pt idx="101">
                  <c:v>195000</c:v>
                </c:pt>
                <c:pt idx="102">
                  <c:v>192000</c:v>
                </c:pt>
                <c:pt idx="103">
                  <c:v>223000</c:v>
                </c:pt>
                <c:pt idx="104">
                  <c:v>190000</c:v>
                </c:pt>
                <c:pt idx="105">
                  <c:v>191000</c:v>
                </c:pt>
                <c:pt idx="106">
                  <c:v>192000</c:v>
                </c:pt>
                <c:pt idx="107">
                  <c:v>193000</c:v>
                </c:pt>
                <c:pt idx="108">
                  <c:v>203000</c:v>
                </c:pt>
                <c:pt idx="109">
                  <c:v>197000</c:v>
                </c:pt>
                <c:pt idx="110">
                  <c:v>192000</c:v>
                </c:pt>
                <c:pt idx="111">
                  <c:v>192000</c:v>
                </c:pt>
                <c:pt idx="112">
                  <c:v>201000</c:v>
                </c:pt>
                <c:pt idx="113">
                  <c:v>191000</c:v>
                </c:pt>
                <c:pt idx="114">
                  <c:v>189000</c:v>
                </c:pt>
                <c:pt idx="115">
                  <c:v>181000</c:v>
                </c:pt>
                <c:pt idx="116">
                  <c:v>183000</c:v>
                </c:pt>
                <c:pt idx="117">
                  <c:v>182000</c:v>
                </c:pt>
                <c:pt idx="118">
                  <c:v>190000</c:v>
                </c:pt>
                <c:pt idx="119">
                  <c:v>187000</c:v>
                </c:pt>
                <c:pt idx="120">
                  <c:v>177000</c:v>
                </c:pt>
                <c:pt idx="121">
                  <c:v>177000</c:v>
                </c:pt>
                <c:pt idx="122">
                  <c:v>183000</c:v>
                </c:pt>
                <c:pt idx="123">
                  <c:v>179000</c:v>
                </c:pt>
                <c:pt idx="124">
                  <c:v>180000</c:v>
                </c:pt>
                <c:pt idx="125">
                  <c:v>187000</c:v>
                </c:pt>
                <c:pt idx="126">
                  <c:v>192000</c:v>
                </c:pt>
                <c:pt idx="127">
                  <c:v>182000</c:v>
                </c:pt>
                <c:pt idx="128">
                  <c:v>191000</c:v>
                </c:pt>
                <c:pt idx="129">
                  <c:v>203000</c:v>
                </c:pt>
                <c:pt idx="130">
                  <c:v>227000</c:v>
                </c:pt>
                <c:pt idx="131">
                  <c:v>210000</c:v>
                </c:pt>
                <c:pt idx="132">
                  <c:v>206000</c:v>
                </c:pt>
                <c:pt idx="133">
                  <c:v>192000</c:v>
                </c:pt>
                <c:pt idx="134">
                  <c:v>196000</c:v>
                </c:pt>
                <c:pt idx="135">
                  <c:v>203000</c:v>
                </c:pt>
                <c:pt idx="136">
                  <c:v>199000</c:v>
                </c:pt>
                <c:pt idx="137">
                  <c:v>199000</c:v>
                </c:pt>
                <c:pt idx="138">
                  <c:v>195000</c:v>
                </c:pt>
                <c:pt idx="139">
                  <c:v>182000</c:v>
                </c:pt>
                <c:pt idx="140">
                  <c:v>209000</c:v>
                </c:pt>
                <c:pt idx="141">
                  <c:v>195000</c:v>
                </c:pt>
                <c:pt idx="142">
                  <c:v>193000</c:v>
                </c:pt>
                <c:pt idx="143">
                  <c:v>193000</c:v>
                </c:pt>
                <c:pt idx="144">
                  <c:v>200000</c:v>
                </c:pt>
                <c:pt idx="145">
                  <c:v>199000</c:v>
                </c:pt>
                <c:pt idx="146">
                  <c:v>205000</c:v>
                </c:pt>
                <c:pt idx="147">
                  <c:v>198000</c:v>
                </c:pt>
                <c:pt idx="148">
                  <c:v>211000</c:v>
                </c:pt>
                <c:pt idx="149">
                  <c:v>197000</c:v>
                </c:pt>
                <c:pt idx="150">
                  <c:v>217000</c:v>
                </c:pt>
                <c:pt idx="151">
                  <c:v>202000</c:v>
                </c:pt>
                <c:pt idx="152">
                  <c:v>202000</c:v>
                </c:pt>
                <c:pt idx="153">
                  <c:v>222000</c:v>
                </c:pt>
                <c:pt idx="154">
                  <c:v>232000</c:v>
                </c:pt>
                <c:pt idx="155">
                  <c:v>223000</c:v>
                </c:pt>
                <c:pt idx="156">
                  <c:v>230000</c:v>
                </c:pt>
                <c:pt idx="157">
                  <c:v>242000</c:v>
                </c:pt>
                <c:pt idx="158">
                  <c:v>268000</c:v>
                </c:pt>
                <c:pt idx="159">
                  <c:v>256000</c:v>
                </c:pt>
                <c:pt idx="160">
                  <c:v>239000</c:v>
                </c:pt>
                <c:pt idx="161">
                  <c:v>256000</c:v>
                </c:pt>
                <c:pt idx="162">
                  <c:v>265000</c:v>
                </c:pt>
                <c:pt idx="163">
                  <c:v>271000</c:v>
                </c:pt>
                <c:pt idx="164">
                  <c:v>242000</c:v>
                </c:pt>
                <c:pt idx="165">
                  <c:v>262000</c:v>
                </c:pt>
                <c:pt idx="166">
                  <c:v>271000</c:v>
                </c:pt>
                <c:pt idx="167">
                  <c:v>264000</c:v>
                </c:pt>
                <c:pt idx="168">
                  <c:v>276000</c:v>
                </c:pt>
                <c:pt idx="169">
                  <c:v>273000</c:v>
                </c:pt>
                <c:pt idx="170">
                  <c:v>305000</c:v>
                </c:pt>
                <c:pt idx="171">
                  <c:v>374000</c:v>
                </c:pt>
                <c:pt idx="172">
                  <c:v>349000</c:v>
                </c:pt>
                <c:pt idx="173">
                  <c:v>334000</c:v>
                </c:pt>
                <c:pt idx="174">
                  <c:v>318000</c:v>
                </c:pt>
                <c:pt idx="175">
                  <c:v>303000</c:v>
                </c:pt>
                <c:pt idx="176">
                  <c:v>296000</c:v>
                </c:pt>
                <c:pt idx="177">
                  <c:v>301000</c:v>
                </c:pt>
                <c:pt idx="178">
                  <c:v>301000</c:v>
                </c:pt>
                <c:pt idx="179">
                  <c:v>298000</c:v>
                </c:pt>
                <c:pt idx="180">
                  <c:v>296000</c:v>
                </c:pt>
                <c:pt idx="181">
                  <c:v>291000</c:v>
                </c:pt>
                <c:pt idx="182">
                  <c:v>277000</c:v>
                </c:pt>
                <c:pt idx="183">
                  <c:v>288000</c:v>
                </c:pt>
                <c:pt idx="184">
                  <c:v>294000</c:v>
                </c:pt>
                <c:pt idx="185">
                  <c:v>287000</c:v>
                </c:pt>
                <c:pt idx="186">
                  <c:v>261000</c:v>
                </c:pt>
                <c:pt idx="187">
                  <c:v>266000</c:v>
                </c:pt>
                <c:pt idx="188">
                  <c:v>300000</c:v>
                </c:pt>
                <c:pt idx="189">
                  <c:v>303000</c:v>
                </c:pt>
                <c:pt idx="190">
                  <c:v>297000</c:v>
                </c:pt>
                <c:pt idx="191">
                  <c:v>324000</c:v>
                </c:pt>
                <c:pt idx="192">
                  <c:v>292000</c:v>
                </c:pt>
                <c:pt idx="193">
                  <c:v>325000</c:v>
                </c:pt>
                <c:pt idx="194">
                  <c:v>333000</c:v>
                </c:pt>
                <c:pt idx="195">
                  <c:v>350000</c:v>
                </c:pt>
                <c:pt idx="196">
                  <c:v>327000</c:v>
                </c:pt>
                <c:pt idx="197">
                  <c:v>334000</c:v>
                </c:pt>
                <c:pt idx="198">
                  <c:v>330000</c:v>
                </c:pt>
                <c:pt idx="199">
                  <c:v>327000</c:v>
                </c:pt>
                <c:pt idx="200">
                  <c:v>336000</c:v>
                </c:pt>
                <c:pt idx="201">
                  <c:v>314000</c:v>
                </c:pt>
                <c:pt idx="202">
                  <c:v>314000</c:v>
                </c:pt>
                <c:pt idx="203">
                  <c:v>337000</c:v>
                </c:pt>
                <c:pt idx="204">
                  <c:v>308000</c:v>
                </c:pt>
                <c:pt idx="205">
                  <c:v>306000</c:v>
                </c:pt>
                <c:pt idx="206">
                  <c:v>289000</c:v>
                </c:pt>
                <c:pt idx="207">
                  <c:v>321000</c:v>
                </c:pt>
                <c:pt idx="208">
                  <c:v>303000</c:v>
                </c:pt>
                <c:pt idx="209">
                  <c:v>288000</c:v>
                </c:pt>
                <c:pt idx="210">
                  <c:v>299000</c:v>
                </c:pt>
                <c:pt idx="211">
                  <c:v>312000</c:v>
                </c:pt>
                <c:pt idx="212">
                  <c:v>292000</c:v>
                </c:pt>
                <c:pt idx="213">
                  <c:v>296000</c:v>
                </c:pt>
                <c:pt idx="214">
                  <c:v>282000</c:v>
                </c:pt>
                <c:pt idx="215">
                  <c:v>268000</c:v>
                </c:pt>
                <c:pt idx="216">
                  <c:v>290000</c:v>
                </c:pt>
                <c:pt idx="217">
                  <c:v>297000</c:v>
                </c:pt>
                <c:pt idx="218">
                  <c:v>287000</c:v>
                </c:pt>
                <c:pt idx="219">
                  <c:v>291000</c:v>
                </c:pt>
                <c:pt idx="220">
                  <c:v>300000</c:v>
                </c:pt>
                <c:pt idx="221">
                  <c:v>299000</c:v>
                </c:pt>
                <c:pt idx="222">
                  <c:v>279000</c:v>
                </c:pt>
                <c:pt idx="223">
                  <c:v>284000</c:v>
                </c:pt>
                <c:pt idx="224">
                  <c:v>288000</c:v>
                </c:pt>
                <c:pt idx="225">
                  <c:v>290000</c:v>
                </c:pt>
                <c:pt idx="226">
                  <c:v>293000</c:v>
                </c:pt>
                <c:pt idx="227">
                  <c:v>284000</c:v>
                </c:pt>
                <c:pt idx="228">
                  <c:v>295000</c:v>
                </c:pt>
                <c:pt idx="229">
                  <c:v>299000</c:v>
                </c:pt>
                <c:pt idx="230">
                  <c:v>301000</c:v>
                </c:pt>
                <c:pt idx="231">
                  <c:v>295000</c:v>
                </c:pt>
                <c:pt idx="232">
                  <c:v>299000</c:v>
                </c:pt>
                <c:pt idx="233">
                  <c:v>291000</c:v>
                </c:pt>
                <c:pt idx="234">
                  <c:v>277000</c:v>
                </c:pt>
                <c:pt idx="235">
                  <c:v>264000</c:v>
                </c:pt>
                <c:pt idx="236">
                  <c:v>313000</c:v>
                </c:pt>
                <c:pt idx="237">
                  <c:v>304000</c:v>
                </c:pt>
                <c:pt idx="238">
                  <c:v>308000</c:v>
                </c:pt>
                <c:pt idx="239">
                  <c:v>349000</c:v>
                </c:pt>
                <c:pt idx="240">
                  <c:v>325000</c:v>
                </c:pt>
                <c:pt idx="241">
                  <c:v>320000</c:v>
                </c:pt>
                <c:pt idx="242">
                  <c:v>307000</c:v>
                </c:pt>
                <c:pt idx="243">
                  <c:v>359000</c:v>
                </c:pt>
                <c:pt idx="244">
                  <c:v>312000</c:v>
                </c:pt>
                <c:pt idx="245">
                  <c:v>302000</c:v>
                </c:pt>
                <c:pt idx="246">
                  <c:v>308000</c:v>
                </c:pt>
                <c:pt idx="247">
                  <c:v>299000</c:v>
                </c:pt>
                <c:pt idx="248">
                  <c:v>313000</c:v>
                </c:pt>
                <c:pt idx="249">
                  <c:v>299000</c:v>
                </c:pt>
                <c:pt idx="250">
                  <c:v>294000</c:v>
                </c:pt>
                <c:pt idx="251">
                  <c:v>283000</c:v>
                </c:pt>
                <c:pt idx="252">
                  <c:v>301000</c:v>
                </c:pt>
                <c:pt idx="253">
                  <c:v>295000</c:v>
                </c:pt>
                <c:pt idx="254">
                  <c:v>274000</c:v>
                </c:pt>
                <c:pt idx="255">
                  <c:v>278000</c:v>
                </c:pt>
                <c:pt idx="256">
                  <c:v>299000</c:v>
                </c:pt>
                <c:pt idx="257">
                  <c:v>280000</c:v>
                </c:pt>
                <c:pt idx="258">
                  <c:v>269000</c:v>
                </c:pt>
                <c:pt idx="259">
                  <c:v>244000</c:v>
                </c:pt>
                <c:pt idx="260">
                  <c:v>279000</c:v>
                </c:pt>
                <c:pt idx="261">
                  <c:v>295000</c:v>
                </c:pt>
                <c:pt idx="262">
                  <c:v>250000</c:v>
                </c:pt>
                <c:pt idx="263">
                  <c:v>263000</c:v>
                </c:pt>
                <c:pt idx="264">
                  <c:v>269000</c:v>
                </c:pt>
                <c:pt idx="265">
                  <c:v>276000</c:v>
                </c:pt>
                <c:pt idx="266">
                  <c:v>266000</c:v>
                </c:pt>
                <c:pt idx="267">
                  <c:v>258000</c:v>
                </c:pt>
                <c:pt idx="268">
                  <c:v>254000</c:v>
                </c:pt>
                <c:pt idx="269">
                  <c:v>257000</c:v>
                </c:pt>
                <c:pt idx="270">
                  <c:v>264000</c:v>
                </c:pt>
                <c:pt idx="271">
                  <c:v>266000</c:v>
                </c:pt>
                <c:pt idx="272">
                  <c:v>264000</c:v>
                </c:pt>
                <c:pt idx="273">
                  <c:v>258000</c:v>
                </c:pt>
                <c:pt idx="274">
                  <c:v>274000</c:v>
                </c:pt>
                <c:pt idx="275">
                  <c:v>259000</c:v>
                </c:pt>
                <c:pt idx="276">
                  <c:v>259000</c:v>
                </c:pt>
                <c:pt idx="277">
                  <c:v>265000</c:v>
                </c:pt>
                <c:pt idx="278">
                  <c:v>271000</c:v>
                </c:pt>
                <c:pt idx="279">
                  <c:v>266000</c:v>
                </c:pt>
                <c:pt idx="280">
                  <c:v>267000</c:v>
                </c:pt>
                <c:pt idx="281">
                  <c:v>267000</c:v>
                </c:pt>
                <c:pt idx="282">
                  <c:v>264000</c:v>
                </c:pt>
                <c:pt idx="283">
                  <c:v>268000</c:v>
                </c:pt>
                <c:pt idx="284">
                  <c:v>275000</c:v>
                </c:pt>
                <c:pt idx="285">
                  <c:v>286000</c:v>
                </c:pt>
                <c:pt idx="286">
                  <c:v>350000</c:v>
                </c:pt>
                <c:pt idx="287">
                  <c:v>297000</c:v>
                </c:pt>
                <c:pt idx="288">
                  <c:v>318000</c:v>
                </c:pt>
                <c:pt idx="289">
                  <c:v>276000</c:v>
                </c:pt>
                <c:pt idx="290">
                  <c:v>247000</c:v>
                </c:pt>
                <c:pt idx="291">
                  <c:v>250000</c:v>
                </c:pt>
                <c:pt idx="292">
                  <c:v>246000</c:v>
                </c:pt>
                <c:pt idx="293">
                  <c:v>256000</c:v>
                </c:pt>
                <c:pt idx="294">
                  <c:v>262000</c:v>
                </c:pt>
                <c:pt idx="295">
                  <c:v>258000</c:v>
                </c:pt>
                <c:pt idx="296">
                  <c:v>259000</c:v>
                </c:pt>
                <c:pt idx="297">
                  <c:v>258000</c:v>
                </c:pt>
                <c:pt idx="298">
                  <c:v>255000</c:v>
                </c:pt>
                <c:pt idx="299">
                  <c:v>251000</c:v>
                </c:pt>
                <c:pt idx="300">
                  <c:v>263000</c:v>
                </c:pt>
                <c:pt idx="301">
                  <c:v>250000</c:v>
                </c:pt>
                <c:pt idx="302">
                  <c:v>257000</c:v>
                </c:pt>
                <c:pt idx="303">
                  <c:v>234000</c:v>
                </c:pt>
                <c:pt idx="304">
                  <c:v>255000</c:v>
                </c:pt>
                <c:pt idx="305">
                  <c:v>242000</c:v>
                </c:pt>
                <c:pt idx="306">
                  <c:v>271000</c:v>
                </c:pt>
                <c:pt idx="307">
                  <c:v>235000</c:v>
                </c:pt>
                <c:pt idx="308">
                  <c:v>226000</c:v>
                </c:pt>
                <c:pt idx="309">
                  <c:v>252000</c:v>
                </c:pt>
                <c:pt idx="310">
                  <c:v>263000</c:v>
                </c:pt>
                <c:pt idx="311">
                  <c:v>246000</c:v>
                </c:pt>
                <c:pt idx="312">
                  <c:v>225000</c:v>
                </c:pt>
                <c:pt idx="313">
                  <c:v>226000</c:v>
                </c:pt>
                <c:pt idx="314">
                  <c:v>245000</c:v>
                </c:pt>
                <c:pt idx="315">
                  <c:v>229000</c:v>
                </c:pt>
                <c:pt idx="316">
                  <c:v>214000</c:v>
                </c:pt>
                <c:pt idx="317">
                  <c:v>228000</c:v>
                </c:pt>
                <c:pt idx="318">
                  <c:v>226000</c:v>
                </c:pt>
                <c:pt idx="319">
                  <c:v>216000</c:v>
                </c:pt>
                <c:pt idx="320">
                  <c:v>218000</c:v>
                </c:pt>
                <c:pt idx="321">
                  <c:v>225000</c:v>
                </c:pt>
                <c:pt idx="322">
                  <c:v>229000</c:v>
                </c:pt>
                <c:pt idx="323">
                  <c:v>228000</c:v>
                </c:pt>
                <c:pt idx="324">
                  <c:v>232000</c:v>
                </c:pt>
                <c:pt idx="325">
                  <c:v>222000</c:v>
                </c:pt>
                <c:pt idx="326">
                  <c:v>247000</c:v>
                </c:pt>
                <c:pt idx="327">
                  <c:v>230000</c:v>
                </c:pt>
                <c:pt idx="328">
                  <c:v>243000</c:v>
                </c:pt>
                <c:pt idx="329">
                  <c:v>236000</c:v>
                </c:pt>
                <c:pt idx="330">
                  <c:v>248000</c:v>
                </c:pt>
                <c:pt idx="331">
                  <c:v>238000</c:v>
                </c:pt>
                <c:pt idx="332">
                  <c:v>237000</c:v>
                </c:pt>
                <c:pt idx="333">
                  <c:v>238000</c:v>
                </c:pt>
                <c:pt idx="334">
                  <c:v>232000</c:v>
                </c:pt>
                <c:pt idx="335">
                  <c:v>246000</c:v>
                </c:pt>
                <c:pt idx="336">
                  <c:v>237000</c:v>
                </c:pt>
                <c:pt idx="337">
                  <c:v>242000</c:v>
                </c:pt>
                <c:pt idx="338">
                  <c:v>237000</c:v>
                </c:pt>
                <c:pt idx="339">
                  <c:v>248000</c:v>
                </c:pt>
                <c:pt idx="340">
                  <c:v>232000</c:v>
                </c:pt>
                <c:pt idx="341">
                  <c:v>241000</c:v>
                </c:pt>
                <c:pt idx="342">
                  <c:v>250000</c:v>
                </c:pt>
                <c:pt idx="343">
                  <c:v>256000</c:v>
                </c:pt>
                <c:pt idx="344">
                  <c:v>265000</c:v>
                </c:pt>
                <c:pt idx="345">
                  <c:v>258000</c:v>
                </c:pt>
                <c:pt idx="346">
                  <c:v>254000</c:v>
                </c:pt>
                <c:pt idx="347">
                  <c:v>242000</c:v>
                </c:pt>
                <c:pt idx="348">
                  <c:v>252000</c:v>
                </c:pt>
                <c:pt idx="349">
                  <c:v>245000</c:v>
                </c:pt>
                <c:pt idx="350">
                  <c:v>246000</c:v>
                </c:pt>
                <c:pt idx="351">
                  <c:v>249000</c:v>
                </c:pt>
                <c:pt idx="352">
                  <c:v>236000</c:v>
                </c:pt>
                <c:pt idx="353">
                  <c:v>246000</c:v>
                </c:pt>
                <c:pt idx="354">
                  <c:v>249000</c:v>
                </c:pt>
                <c:pt idx="355">
                  <c:v>235000</c:v>
                </c:pt>
                <c:pt idx="356">
                  <c:v>246000</c:v>
                </c:pt>
                <c:pt idx="357">
                  <c:v>282000</c:v>
                </c:pt>
                <c:pt idx="358">
                  <c:v>254000</c:v>
                </c:pt>
                <c:pt idx="359">
                  <c:v>233000</c:v>
                </c:pt>
                <c:pt idx="360">
                  <c:v>256000</c:v>
                </c:pt>
                <c:pt idx="361">
                  <c:v>266000</c:v>
                </c:pt>
                <c:pt idx="362">
                  <c:v>272000</c:v>
                </c:pt>
                <c:pt idx="363">
                  <c:v>326000</c:v>
                </c:pt>
                <c:pt idx="364">
                  <c:v>300000</c:v>
                </c:pt>
                <c:pt idx="365">
                  <c:v>269000</c:v>
                </c:pt>
                <c:pt idx="366">
                  <c:v>340000</c:v>
                </c:pt>
                <c:pt idx="367">
                  <c:v>321000</c:v>
                </c:pt>
                <c:pt idx="368">
                  <c:v>291000</c:v>
                </c:pt>
                <c:pt idx="369">
                  <c:v>302000</c:v>
                </c:pt>
                <c:pt idx="370">
                  <c:v>369000</c:v>
                </c:pt>
                <c:pt idx="371">
                  <c:v>311000</c:v>
                </c:pt>
                <c:pt idx="372">
                  <c:v>292000</c:v>
                </c:pt>
                <c:pt idx="373">
                  <c:v>301000</c:v>
                </c:pt>
                <c:pt idx="374">
                  <c:v>305000</c:v>
                </c:pt>
                <c:pt idx="375">
                  <c:v>315000</c:v>
                </c:pt>
                <c:pt idx="376">
                  <c:v>314000</c:v>
                </c:pt>
                <c:pt idx="377">
                  <c:v>323000</c:v>
                </c:pt>
                <c:pt idx="378">
                  <c:v>296000</c:v>
                </c:pt>
                <c:pt idx="379">
                  <c:v>297000</c:v>
                </c:pt>
                <c:pt idx="380">
                  <c:v>296000</c:v>
                </c:pt>
                <c:pt idx="381">
                  <c:v>283000</c:v>
                </c:pt>
                <c:pt idx="382">
                  <c:v>287000</c:v>
                </c:pt>
                <c:pt idx="383">
                  <c:v>296000</c:v>
                </c:pt>
                <c:pt idx="384">
                  <c:v>298000</c:v>
                </c:pt>
                <c:pt idx="385">
                  <c:v>309000</c:v>
                </c:pt>
                <c:pt idx="386">
                  <c:v>278000</c:v>
                </c:pt>
                <c:pt idx="387">
                  <c:v>314000</c:v>
                </c:pt>
                <c:pt idx="388">
                  <c:v>303000</c:v>
                </c:pt>
                <c:pt idx="389">
                  <c:v>308000</c:v>
                </c:pt>
                <c:pt idx="390">
                  <c:v>325000</c:v>
                </c:pt>
                <c:pt idx="391">
                  <c:v>311000</c:v>
                </c:pt>
                <c:pt idx="392">
                  <c:v>304000</c:v>
                </c:pt>
                <c:pt idx="393">
                  <c:v>303000</c:v>
                </c:pt>
                <c:pt idx="394">
                  <c:v>320000</c:v>
                </c:pt>
                <c:pt idx="395">
                  <c:v>335000</c:v>
                </c:pt>
                <c:pt idx="396">
                  <c:v>347000</c:v>
                </c:pt>
                <c:pt idx="397">
                  <c:v>332000</c:v>
                </c:pt>
                <c:pt idx="398">
                  <c:v>343000</c:v>
                </c:pt>
                <c:pt idx="399">
                  <c:v>350000</c:v>
                </c:pt>
                <c:pt idx="400">
                  <c:v>350000</c:v>
                </c:pt>
                <c:pt idx="401">
                  <c:v>357000</c:v>
                </c:pt>
                <c:pt idx="402">
                  <c:v>370000</c:v>
                </c:pt>
                <c:pt idx="403">
                  <c:v>366000</c:v>
                </c:pt>
                <c:pt idx="404">
                  <c:v>371000</c:v>
                </c:pt>
                <c:pt idx="405">
                  <c:v>413000</c:v>
                </c:pt>
                <c:pt idx="406">
                  <c:v>389000</c:v>
                </c:pt>
                <c:pt idx="407">
                  <c:v>414000</c:v>
                </c:pt>
                <c:pt idx="408">
                  <c:v>406000</c:v>
                </c:pt>
                <c:pt idx="409">
                  <c:v>441000</c:v>
                </c:pt>
                <c:pt idx="410">
                  <c:v>449000</c:v>
                </c:pt>
                <c:pt idx="411">
                  <c:v>518000</c:v>
                </c:pt>
                <c:pt idx="412">
                  <c:v>474000</c:v>
                </c:pt>
                <c:pt idx="413">
                  <c:v>528000</c:v>
                </c:pt>
                <c:pt idx="414">
                  <c:v>510000</c:v>
                </c:pt>
                <c:pt idx="415">
                  <c:v>521000</c:v>
                </c:pt>
                <c:pt idx="416">
                  <c:v>537000</c:v>
                </c:pt>
                <c:pt idx="417">
                  <c:v>456000</c:v>
                </c:pt>
                <c:pt idx="418">
                  <c:v>554000</c:v>
                </c:pt>
                <c:pt idx="419">
                  <c:v>575000</c:v>
                </c:pt>
                <c:pt idx="420">
                  <c:v>555000</c:v>
                </c:pt>
                <c:pt idx="421">
                  <c:v>559000</c:v>
                </c:pt>
                <c:pt idx="422">
                  <c:v>545000</c:v>
                </c:pt>
                <c:pt idx="423">
                  <c:v>530000</c:v>
                </c:pt>
                <c:pt idx="424">
                  <c:v>544000</c:v>
                </c:pt>
                <c:pt idx="425">
                  <c:v>546000</c:v>
                </c:pt>
                <c:pt idx="426">
                  <c:v>551000</c:v>
                </c:pt>
                <c:pt idx="427">
                  <c:v>531000</c:v>
                </c:pt>
                <c:pt idx="428">
                  <c:v>550000</c:v>
                </c:pt>
                <c:pt idx="429">
                  <c:v>555000</c:v>
                </c:pt>
                <c:pt idx="430">
                  <c:v>537000</c:v>
                </c:pt>
                <c:pt idx="431">
                  <c:v>520000</c:v>
                </c:pt>
                <c:pt idx="432">
                  <c:v>531000</c:v>
                </c:pt>
                <c:pt idx="433">
                  <c:v>513000</c:v>
                </c:pt>
                <c:pt idx="434">
                  <c:v>505000</c:v>
                </c:pt>
                <c:pt idx="435">
                  <c:v>507000</c:v>
                </c:pt>
                <c:pt idx="436">
                  <c:v>514000</c:v>
                </c:pt>
                <c:pt idx="437">
                  <c:v>493000</c:v>
                </c:pt>
                <c:pt idx="438">
                  <c:v>475000</c:v>
                </c:pt>
                <c:pt idx="439">
                  <c:v>529000</c:v>
                </c:pt>
                <c:pt idx="440">
                  <c:v>497000</c:v>
                </c:pt>
                <c:pt idx="441">
                  <c:v>497000</c:v>
                </c:pt>
                <c:pt idx="442">
                  <c:v>459000</c:v>
                </c:pt>
                <c:pt idx="443">
                  <c:v>423000</c:v>
                </c:pt>
                <c:pt idx="444">
                  <c:v>446000</c:v>
                </c:pt>
                <c:pt idx="445">
                  <c:v>445000</c:v>
                </c:pt>
                <c:pt idx="446">
                  <c:v>454000</c:v>
                </c:pt>
                <c:pt idx="447">
                  <c:v>454000</c:v>
                </c:pt>
                <c:pt idx="448">
                  <c:v>459000</c:v>
                </c:pt>
                <c:pt idx="449">
                  <c:v>444000</c:v>
                </c:pt>
                <c:pt idx="450">
                  <c:v>457000</c:v>
                </c:pt>
                <c:pt idx="451">
                  <c:v>446000</c:v>
                </c:pt>
                <c:pt idx="452">
                  <c:v>447000</c:v>
                </c:pt>
                <c:pt idx="453">
                  <c:v>456000</c:v>
                </c:pt>
                <c:pt idx="454">
                  <c:v>433000</c:v>
                </c:pt>
                <c:pt idx="455">
                  <c:v>445000</c:v>
                </c:pt>
                <c:pt idx="456">
                  <c:v>426000</c:v>
                </c:pt>
                <c:pt idx="457">
                  <c:v>429000</c:v>
                </c:pt>
                <c:pt idx="458">
                  <c:v>404000</c:v>
                </c:pt>
                <c:pt idx="459">
                  <c:v>426000</c:v>
                </c:pt>
                <c:pt idx="460">
                  <c:v>414000</c:v>
                </c:pt>
                <c:pt idx="461">
                  <c:v>415000</c:v>
                </c:pt>
                <c:pt idx="462">
                  <c:v>386000</c:v>
                </c:pt>
                <c:pt idx="463">
                  <c:v>401000</c:v>
                </c:pt>
                <c:pt idx="464">
                  <c:v>387000</c:v>
                </c:pt>
                <c:pt idx="465">
                  <c:v>373000</c:v>
                </c:pt>
                <c:pt idx="466">
                  <c:v>368000</c:v>
                </c:pt>
                <c:pt idx="467">
                  <c:v>365000</c:v>
                </c:pt>
                <c:pt idx="468">
                  <c:v>391000</c:v>
                </c:pt>
                <c:pt idx="469">
                  <c:v>362000</c:v>
                </c:pt>
                <c:pt idx="470">
                  <c:v>402000</c:v>
                </c:pt>
                <c:pt idx="471">
                  <c:v>370000</c:v>
                </c:pt>
                <c:pt idx="472">
                  <c:v>363000</c:v>
                </c:pt>
                <c:pt idx="473">
                  <c:v>359000</c:v>
                </c:pt>
                <c:pt idx="474">
                  <c:v>353000</c:v>
                </c:pt>
                <c:pt idx="475">
                  <c:v>344000</c:v>
                </c:pt>
                <c:pt idx="476">
                  <c:v>347000</c:v>
                </c:pt>
                <c:pt idx="477">
                  <c:v>349000</c:v>
                </c:pt>
                <c:pt idx="478">
                  <c:v>348000</c:v>
                </c:pt>
                <c:pt idx="479">
                  <c:v>360000</c:v>
                </c:pt>
                <c:pt idx="480">
                  <c:v>368000</c:v>
                </c:pt>
                <c:pt idx="481">
                  <c:v>366000</c:v>
                </c:pt>
                <c:pt idx="482">
                  <c:v>380000</c:v>
                </c:pt>
                <c:pt idx="483">
                  <c:v>373000</c:v>
                </c:pt>
                <c:pt idx="484">
                  <c:v>361000</c:v>
                </c:pt>
                <c:pt idx="485">
                  <c:v>367000</c:v>
                </c:pt>
                <c:pt idx="486">
                  <c:v>385000</c:v>
                </c:pt>
                <c:pt idx="487">
                  <c:v>395000</c:v>
                </c:pt>
                <c:pt idx="488">
                  <c:v>382000</c:v>
                </c:pt>
                <c:pt idx="489">
                  <c:v>394000</c:v>
                </c:pt>
                <c:pt idx="490">
                  <c:v>402000</c:v>
                </c:pt>
                <c:pt idx="491">
                  <c:v>382000</c:v>
                </c:pt>
                <c:pt idx="492">
                  <c:v>407000</c:v>
                </c:pt>
                <c:pt idx="493">
                  <c:v>399000</c:v>
                </c:pt>
                <c:pt idx="494">
                  <c:v>387000</c:v>
                </c:pt>
                <c:pt idx="495">
                  <c:v>394000</c:v>
                </c:pt>
                <c:pt idx="496">
                  <c:v>372000</c:v>
                </c:pt>
                <c:pt idx="497">
                  <c:v>406000</c:v>
                </c:pt>
                <c:pt idx="498">
                  <c:v>394000</c:v>
                </c:pt>
                <c:pt idx="499">
                  <c:v>388000</c:v>
                </c:pt>
                <c:pt idx="500">
                  <c:v>378000</c:v>
                </c:pt>
                <c:pt idx="501">
                  <c:v>382000</c:v>
                </c:pt>
                <c:pt idx="502">
                  <c:v>400000</c:v>
                </c:pt>
                <c:pt idx="503">
                  <c:v>394000</c:v>
                </c:pt>
                <c:pt idx="504">
                  <c:v>421000</c:v>
                </c:pt>
                <c:pt idx="505">
                  <c:v>383000</c:v>
                </c:pt>
                <c:pt idx="506">
                  <c:v>403000</c:v>
                </c:pt>
                <c:pt idx="507">
                  <c:v>423000</c:v>
                </c:pt>
                <c:pt idx="508">
                  <c:v>408000</c:v>
                </c:pt>
                <c:pt idx="509">
                  <c:v>411000</c:v>
                </c:pt>
                <c:pt idx="510">
                  <c:v>403000</c:v>
                </c:pt>
                <c:pt idx="511">
                  <c:v>409000</c:v>
                </c:pt>
                <c:pt idx="512">
                  <c:v>414000</c:v>
                </c:pt>
                <c:pt idx="513">
                  <c:v>390000</c:v>
                </c:pt>
                <c:pt idx="514">
                  <c:v>383000</c:v>
                </c:pt>
                <c:pt idx="515">
                  <c:v>408000</c:v>
                </c:pt>
                <c:pt idx="516">
                  <c:v>377000</c:v>
                </c:pt>
                <c:pt idx="517">
                  <c:v>402000</c:v>
                </c:pt>
                <c:pt idx="518">
                  <c:v>395000</c:v>
                </c:pt>
                <c:pt idx="519">
                  <c:v>365000</c:v>
                </c:pt>
                <c:pt idx="520">
                  <c:v>333000</c:v>
                </c:pt>
                <c:pt idx="521">
                  <c:v>380000</c:v>
                </c:pt>
                <c:pt idx="522">
                  <c:v>416000</c:v>
                </c:pt>
                <c:pt idx="523">
                  <c:v>368000</c:v>
                </c:pt>
                <c:pt idx="524">
                  <c:v>423000</c:v>
                </c:pt>
                <c:pt idx="525">
                  <c:v>422000</c:v>
                </c:pt>
                <c:pt idx="526">
                  <c:v>565000</c:v>
                </c:pt>
                <c:pt idx="527">
                  <c:v>477000</c:v>
                </c:pt>
                <c:pt idx="528">
                  <c:v>399000</c:v>
                </c:pt>
                <c:pt idx="529">
                  <c:v>362000</c:v>
                </c:pt>
                <c:pt idx="530">
                  <c:v>361000</c:v>
                </c:pt>
                <c:pt idx="531">
                  <c:v>355000</c:v>
                </c:pt>
                <c:pt idx="532">
                  <c:v>369000</c:v>
                </c:pt>
                <c:pt idx="533">
                  <c:v>356000</c:v>
                </c:pt>
                <c:pt idx="534">
                  <c:v>350000</c:v>
                </c:pt>
                <c:pt idx="535">
                  <c:v>376000</c:v>
                </c:pt>
                <c:pt idx="536">
                  <c:v>361000</c:v>
                </c:pt>
                <c:pt idx="537">
                  <c:v>375000</c:v>
                </c:pt>
                <c:pt idx="538">
                  <c:v>375000</c:v>
                </c:pt>
                <c:pt idx="539">
                  <c:v>384000</c:v>
                </c:pt>
                <c:pt idx="540">
                  <c:v>381000</c:v>
                </c:pt>
                <c:pt idx="541">
                  <c:v>375000</c:v>
                </c:pt>
                <c:pt idx="542">
                  <c:v>381000</c:v>
                </c:pt>
                <c:pt idx="543">
                  <c:v>363000</c:v>
                </c:pt>
                <c:pt idx="544">
                  <c:v>358000</c:v>
                </c:pt>
                <c:pt idx="545">
                  <c:v>359000</c:v>
                </c:pt>
                <c:pt idx="546">
                  <c:v>365000</c:v>
                </c:pt>
                <c:pt idx="547">
                  <c:v>350000</c:v>
                </c:pt>
                <c:pt idx="548">
                  <c:v>361000</c:v>
                </c:pt>
                <c:pt idx="549">
                  <c:v>366000</c:v>
                </c:pt>
                <c:pt idx="550">
                  <c:v>365000</c:v>
                </c:pt>
                <c:pt idx="551">
                  <c:v>365000</c:v>
                </c:pt>
                <c:pt idx="552">
                  <c:v>378000</c:v>
                </c:pt>
                <c:pt idx="553">
                  <c:v>359000</c:v>
                </c:pt>
                <c:pt idx="554">
                  <c:v>367000</c:v>
                </c:pt>
                <c:pt idx="555">
                  <c:v>365000</c:v>
                </c:pt>
                <c:pt idx="556">
                  <c:v>374000</c:v>
                </c:pt>
                <c:pt idx="557">
                  <c:v>359000</c:v>
                </c:pt>
                <c:pt idx="558">
                  <c:v>362000</c:v>
                </c:pt>
                <c:pt idx="559">
                  <c:v>380000</c:v>
                </c:pt>
                <c:pt idx="560">
                  <c:v>348000</c:v>
                </c:pt>
                <c:pt idx="561">
                  <c:v>365000</c:v>
                </c:pt>
                <c:pt idx="562">
                  <c:v>358000</c:v>
                </c:pt>
                <c:pt idx="563">
                  <c:v>375000</c:v>
                </c:pt>
                <c:pt idx="564">
                  <c:v>349000</c:v>
                </c:pt>
                <c:pt idx="565">
                  <c:v>366000</c:v>
                </c:pt>
                <c:pt idx="566">
                  <c:v>334000</c:v>
                </c:pt>
                <c:pt idx="567">
                  <c:v>360000</c:v>
                </c:pt>
                <c:pt idx="568">
                  <c:v>354000</c:v>
                </c:pt>
                <c:pt idx="569">
                  <c:v>367000</c:v>
                </c:pt>
                <c:pt idx="570">
                  <c:v>364000</c:v>
                </c:pt>
                <c:pt idx="571">
                  <c:v>359000</c:v>
                </c:pt>
                <c:pt idx="572">
                  <c:v>344000</c:v>
                </c:pt>
                <c:pt idx="573">
                  <c:v>364000</c:v>
                </c:pt>
                <c:pt idx="574">
                  <c:v>346000</c:v>
                </c:pt>
                <c:pt idx="575">
                  <c:v>343000</c:v>
                </c:pt>
                <c:pt idx="576">
                  <c:v>352000</c:v>
                </c:pt>
                <c:pt idx="577">
                  <c:v>363000</c:v>
                </c:pt>
                <c:pt idx="578">
                  <c:v>360000</c:v>
                </c:pt>
                <c:pt idx="579">
                  <c:v>373000</c:v>
                </c:pt>
                <c:pt idx="580">
                  <c:v>429000</c:v>
                </c:pt>
                <c:pt idx="581">
                  <c:v>371000</c:v>
                </c:pt>
                <c:pt idx="582">
                  <c:v>355000</c:v>
                </c:pt>
                <c:pt idx="583">
                  <c:v>359000</c:v>
                </c:pt>
                <c:pt idx="584">
                  <c:v>347000</c:v>
                </c:pt>
                <c:pt idx="585">
                  <c:v>335000</c:v>
                </c:pt>
                <c:pt idx="586">
                  <c:v>333000</c:v>
                </c:pt>
                <c:pt idx="587">
                  <c:v>345000</c:v>
                </c:pt>
                <c:pt idx="588">
                  <c:v>309000</c:v>
                </c:pt>
                <c:pt idx="589">
                  <c:v>319000</c:v>
                </c:pt>
                <c:pt idx="590">
                  <c:v>324000</c:v>
                </c:pt>
                <c:pt idx="591">
                  <c:v>334000</c:v>
                </c:pt>
                <c:pt idx="592">
                  <c:v>322000</c:v>
                </c:pt>
                <c:pt idx="593">
                  <c:v>334000</c:v>
                </c:pt>
                <c:pt idx="594">
                  <c:v>318000</c:v>
                </c:pt>
                <c:pt idx="595">
                  <c:v>310000</c:v>
                </c:pt>
                <c:pt idx="596">
                  <c:v>331000</c:v>
                </c:pt>
                <c:pt idx="597">
                  <c:v>326000</c:v>
                </c:pt>
                <c:pt idx="598">
                  <c:v>330000</c:v>
                </c:pt>
                <c:pt idx="599">
                  <c:v>348000</c:v>
                </c:pt>
                <c:pt idx="600">
                  <c:v>356000</c:v>
                </c:pt>
                <c:pt idx="601">
                  <c:v>352000</c:v>
                </c:pt>
                <c:pt idx="602">
                  <c:v>349000</c:v>
                </c:pt>
                <c:pt idx="603">
                  <c:v>346000</c:v>
                </c:pt>
                <c:pt idx="604">
                  <c:v>365000</c:v>
                </c:pt>
                <c:pt idx="605">
                  <c:v>354000</c:v>
                </c:pt>
                <c:pt idx="606">
                  <c:v>343000</c:v>
                </c:pt>
                <c:pt idx="607">
                  <c:v>333000</c:v>
                </c:pt>
                <c:pt idx="608">
                  <c:v>313000</c:v>
                </c:pt>
                <c:pt idx="609">
                  <c:v>337000</c:v>
                </c:pt>
                <c:pt idx="610">
                  <c:v>322000</c:v>
                </c:pt>
                <c:pt idx="611">
                  <c:v>323000</c:v>
                </c:pt>
                <c:pt idx="612">
                  <c:v>318000</c:v>
                </c:pt>
                <c:pt idx="613">
                  <c:v>343000</c:v>
                </c:pt>
                <c:pt idx="614">
                  <c:v>316000</c:v>
                </c:pt>
                <c:pt idx="615">
                  <c:v>338000</c:v>
                </c:pt>
                <c:pt idx="616">
                  <c:v>316000</c:v>
                </c:pt>
                <c:pt idx="617">
                  <c:v>317000</c:v>
                </c:pt>
                <c:pt idx="618">
                  <c:v>304000</c:v>
                </c:pt>
                <c:pt idx="619">
                  <c:v>342000</c:v>
                </c:pt>
                <c:pt idx="620">
                  <c:v>359000</c:v>
                </c:pt>
                <c:pt idx="621">
                  <c:v>377000</c:v>
                </c:pt>
                <c:pt idx="622">
                  <c:v>344000</c:v>
                </c:pt>
                <c:pt idx="623">
                  <c:v>347000</c:v>
                </c:pt>
                <c:pt idx="624">
                  <c:v>352000</c:v>
                </c:pt>
                <c:pt idx="625">
                  <c:v>358000</c:v>
                </c:pt>
                <c:pt idx="626">
                  <c:v>359000</c:v>
                </c:pt>
                <c:pt idx="627">
                  <c:v>392000</c:v>
                </c:pt>
                <c:pt idx="628">
                  <c:v>337000</c:v>
                </c:pt>
                <c:pt idx="629">
                  <c:v>342000</c:v>
                </c:pt>
                <c:pt idx="630">
                  <c:v>348000</c:v>
                </c:pt>
                <c:pt idx="631">
                  <c:v>359000</c:v>
                </c:pt>
                <c:pt idx="632">
                  <c:v>367000</c:v>
                </c:pt>
                <c:pt idx="633">
                  <c:v>360000</c:v>
                </c:pt>
                <c:pt idx="634">
                  <c:v>355000</c:v>
                </c:pt>
                <c:pt idx="635">
                  <c:v>363000</c:v>
                </c:pt>
                <c:pt idx="636">
                  <c:v>359000</c:v>
                </c:pt>
                <c:pt idx="637">
                  <c:v>353000</c:v>
                </c:pt>
                <c:pt idx="638">
                  <c:v>360000</c:v>
                </c:pt>
                <c:pt idx="639">
                  <c:v>465000</c:v>
                </c:pt>
                <c:pt idx="640">
                  <c:v>457000</c:v>
                </c:pt>
                <c:pt idx="641">
                  <c:v>383000</c:v>
                </c:pt>
                <c:pt idx="642">
                  <c:v>357000</c:v>
                </c:pt>
                <c:pt idx="643">
                  <c:v>353000</c:v>
                </c:pt>
                <c:pt idx="644">
                  <c:v>344000</c:v>
                </c:pt>
                <c:pt idx="645">
                  <c:v>346000</c:v>
                </c:pt>
                <c:pt idx="646">
                  <c:v>349000</c:v>
                </c:pt>
                <c:pt idx="647">
                  <c:v>336000</c:v>
                </c:pt>
                <c:pt idx="648">
                  <c:v>365000</c:v>
                </c:pt>
                <c:pt idx="649">
                  <c:v>351000</c:v>
                </c:pt>
                <c:pt idx="650">
                  <c:v>379000</c:v>
                </c:pt>
                <c:pt idx="651">
                  <c:v>369000</c:v>
                </c:pt>
                <c:pt idx="652">
                  <c:v>368000</c:v>
                </c:pt>
                <c:pt idx="653">
                  <c:v>368000</c:v>
                </c:pt>
                <c:pt idx="654">
                  <c:v>395000</c:v>
                </c:pt>
                <c:pt idx="655">
                  <c:v>386000</c:v>
                </c:pt>
                <c:pt idx="656">
                  <c:v>412000</c:v>
                </c:pt>
                <c:pt idx="657">
                  <c:v>386000</c:v>
                </c:pt>
                <c:pt idx="658">
                  <c:v>387000</c:v>
                </c:pt>
                <c:pt idx="659">
                  <c:v>390000</c:v>
                </c:pt>
                <c:pt idx="660">
                  <c:v>389000</c:v>
                </c:pt>
                <c:pt idx="661">
                  <c:v>378000</c:v>
                </c:pt>
                <c:pt idx="662">
                  <c:v>384000</c:v>
                </c:pt>
                <c:pt idx="663">
                  <c:v>388000</c:v>
                </c:pt>
                <c:pt idx="664">
                  <c:v>390000</c:v>
                </c:pt>
                <c:pt idx="665">
                  <c:v>412000</c:v>
                </c:pt>
                <c:pt idx="666">
                  <c:v>393000</c:v>
                </c:pt>
                <c:pt idx="667">
                  <c:v>406000</c:v>
                </c:pt>
                <c:pt idx="668">
                  <c:v>398000</c:v>
                </c:pt>
                <c:pt idx="669">
                  <c:v>395000</c:v>
                </c:pt>
                <c:pt idx="670">
                  <c:v>414000</c:v>
                </c:pt>
                <c:pt idx="671">
                  <c:v>430000</c:v>
                </c:pt>
                <c:pt idx="672">
                  <c:v>414000</c:v>
                </c:pt>
                <c:pt idx="673">
                  <c:v>416000</c:v>
                </c:pt>
                <c:pt idx="674">
                  <c:v>415000</c:v>
                </c:pt>
                <c:pt idx="675">
                  <c:v>411000</c:v>
                </c:pt>
                <c:pt idx="676">
                  <c:v>471000</c:v>
                </c:pt>
                <c:pt idx="677">
                  <c:v>428000</c:v>
                </c:pt>
                <c:pt idx="678">
                  <c:v>394000</c:v>
                </c:pt>
                <c:pt idx="679">
                  <c:v>405000</c:v>
                </c:pt>
                <c:pt idx="680">
                  <c:v>446000</c:v>
                </c:pt>
                <c:pt idx="681">
                  <c:v>412000</c:v>
                </c:pt>
                <c:pt idx="682">
                  <c:v>404000</c:v>
                </c:pt>
                <c:pt idx="683">
                  <c:v>425000</c:v>
                </c:pt>
                <c:pt idx="684">
                  <c:v>415000</c:v>
                </c:pt>
                <c:pt idx="685">
                  <c:v>428000</c:v>
                </c:pt>
                <c:pt idx="686">
                  <c:v>409000</c:v>
                </c:pt>
                <c:pt idx="687">
                  <c:v>418000</c:v>
                </c:pt>
                <c:pt idx="688">
                  <c:v>432000</c:v>
                </c:pt>
                <c:pt idx="689">
                  <c:v>435000</c:v>
                </c:pt>
                <c:pt idx="690">
                  <c:v>475000</c:v>
                </c:pt>
                <c:pt idx="691">
                  <c:v>464000</c:v>
                </c:pt>
                <c:pt idx="692">
                  <c:v>544000</c:v>
                </c:pt>
                <c:pt idx="693">
                  <c:v>548000</c:v>
                </c:pt>
                <c:pt idx="694">
                  <c:v>563000</c:v>
                </c:pt>
                <c:pt idx="695">
                  <c:v>572000</c:v>
                </c:pt>
                <c:pt idx="696">
                  <c:v>601000</c:v>
                </c:pt>
                <c:pt idx="697">
                  <c:v>642000</c:v>
                </c:pt>
                <c:pt idx="698">
                  <c:v>627000</c:v>
                </c:pt>
                <c:pt idx="699">
                  <c:v>637000</c:v>
                </c:pt>
                <c:pt idx="700">
                  <c:v>610000</c:v>
                </c:pt>
                <c:pt idx="701">
                  <c:v>592000</c:v>
                </c:pt>
                <c:pt idx="702">
                  <c:v>599000</c:v>
                </c:pt>
                <c:pt idx="703">
                  <c:v>627000</c:v>
                </c:pt>
                <c:pt idx="704">
                  <c:v>579000</c:v>
                </c:pt>
                <c:pt idx="705">
                  <c:v>533000</c:v>
                </c:pt>
                <c:pt idx="706">
                  <c:v>567000</c:v>
                </c:pt>
                <c:pt idx="707">
                  <c:v>558000</c:v>
                </c:pt>
                <c:pt idx="708">
                  <c:v>569000</c:v>
                </c:pt>
                <c:pt idx="709">
                  <c:v>533000</c:v>
                </c:pt>
                <c:pt idx="710">
                  <c:v>525000</c:v>
                </c:pt>
                <c:pt idx="711">
                  <c:v>512000</c:v>
                </c:pt>
                <c:pt idx="712">
                  <c:v>502000</c:v>
                </c:pt>
                <c:pt idx="713">
                  <c:v>511000</c:v>
                </c:pt>
                <c:pt idx="714">
                  <c:v>492000</c:v>
                </c:pt>
                <c:pt idx="715">
                  <c:v>465000</c:v>
                </c:pt>
                <c:pt idx="716">
                  <c:v>463000</c:v>
                </c:pt>
                <c:pt idx="717">
                  <c:v>462000</c:v>
                </c:pt>
                <c:pt idx="718">
                  <c:v>447000</c:v>
                </c:pt>
                <c:pt idx="719">
                  <c:v>425000</c:v>
                </c:pt>
                <c:pt idx="720">
                  <c:v>418000</c:v>
                </c:pt>
                <c:pt idx="721">
                  <c:v>419000</c:v>
                </c:pt>
                <c:pt idx="722">
                  <c:v>407000</c:v>
                </c:pt>
                <c:pt idx="723">
                  <c:v>427000</c:v>
                </c:pt>
                <c:pt idx="724">
                  <c:v>398000</c:v>
                </c:pt>
                <c:pt idx="725">
                  <c:v>412000</c:v>
                </c:pt>
                <c:pt idx="726">
                  <c:v>416000</c:v>
                </c:pt>
                <c:pt idx="727">
                  <c:v>413000</c:v>
                </c:pt>
                <c:pt idx="728">
                  <c:v>412000</c:v>
                </c:pt>
                <c:pt idx="729">
                  <c:v>399000</c:v>
                </c:pt>
                <c:pt idx="730">
                  <c:v>410000</c:v>
                </c:pt>
                <c:pt idx="731">
                  <c:v>419000</c:v>
                </c:pt>
                <c:pt idx="732">
                  <c:v>421000</c:v>
                </c:pt>
                <c:pt idx="733">
                  <c:v>396000</c:v>
                </c:pt>
                <c:pt idx="734">
                  <c:v>419000</c:v>
                </c:pt>
                <c:pt idx="735">
                  <c:v>420000</c:v>
                </c:pt>
                <c:pt idx="736">
                  <c:v>423000</c:v>
                </c:pt>
                <c:pt idx="737">
                  <c:v>438000</c:v>
                </c:pt>
                <c:pt idx="738">
                  <c:v>434000</c:v>
                </c:pt>
                <c:pt idx="739">
                  <c:v>409000</c:v>
                </c:pt>
                <c:pt idx="740">
                  <c:v>408000</c:v>
                </c:pt>
                <c:pt idx="741">
                  <c:v>401000</c:v>
                </c:pt>
                <c:pt idx="742">
                  <c:v>412000</c:v>
                </c:pt>
                <c:pt idx="743">
                  <c:v>417000</c:v>
                </c:pt>
                <c:pt idx="744">
                  <c:v>396000</c:v>
                </c:pt>
                <c:pt idx="745">
                  <c:v>392000</c:v>
                </c:pt>
                <c:pt idx="746">
                  <c:v>436000</c:v>
                </c:pt>
                <c:pt idx="747">
                  <c:v>413000</c:v>
                </c:pt>
                <c:pt idx="748">
                  <c:v>423000</c:v>
                </c:pt>
                <c:pt idx="749">
                  <c:v>414000</c:v>
                </c:pt>
                <c:pt idx="750">
                  <c:v>415000</c:v>
                </c:pt>
                <c:pt idx="751">
                  <c:v>417000</c:v>
                </c:pt>
                <c:pt idx="752">
                  <c:v>428000</c:v>
                </c:pt>
                <c:pt idx="753">
                  <c:v>425000</c:v>
                </c:pt>
                <c:pt idx="754">
                  <c:v>435000</c:v>
                </c:pt>
                <c:pt idx="755">
                  <c:v>444000</c:v>
                </c:pt>
                <c:pt idx="756">
                  <c:v>460000</c:v>
                </c:pt>
                <c:pt idx="757">
                  <c:v>426000</c:v>
                </c:pt>
                <c:pt idx="758">
                  <c:v>430000</c:v>
                </c:pt>
                <c:pt idx="759">
                  <c:v>407000</c:v>
                </c:pt>
                <c:pt idx="760">
                  <c:v>476000</c:v>
                </c:pt>
                <c:pt idx="761">
                  <c:v>448000</c:v>
                </c:pt>
                <c:pt idx="762">
                  <c:v>442000</c:v>
                </c:pt>
                <c:pt idx="763">
                  <c:v>434000</c:v>
                </c:pt>
                <c:pt idx="764">
                  <c:v>451000</c:v>
                </c:pt>
                <c:pt idx="765">
                  <c:v>473000</c:v>
                </c:pt>
                <c:pt idx="766">
                  <c:v>454000</c:v>
                </c:pt>
                <c:pt idx="767">
                  <c:v>475000</c:v>
                </c:pt>
                <c:pt idx="768">
                  <c:v>491000</c:v>
                </c:pt>
                <c:pt idx="769">
                  <c:v>489000</c:v>
                </c:pt>
                <c:pt idx="770">
                  <c:v>491000</c:v>
                </c:pt>
                <c:pt idx="771">
                  <c:v>487000</c:v>
                </c:pt>
                <c:pt idx="772">
                  <c:v>483000</c:v>
                </c:pt>
                <c:pt idx="773">
                  <c:v>514000</c:v>
                </c:pt>
                <c:pt idx="774">
                  <c:v>514000</c:v>
                </c:pt>
                <c:pt idx="775">
                  <c:v>517000</c:v>
                </c:pt>
                <c:pt idx="776">
                  <c:v>464000</c:v>
                </c:pt>
                <c:pt idx="777">
                  <c:v>552000</c:v>
                </c:pt>
                <c:pt idx="778">
                  <c:v>558000</c:v>
                </c:pt>
                <c:pt idx="779">
                  <c:v>551000</c:v>
                </c:pt>
                <c:pt idx="780">
                  <c:v>539000</c:v>
                </c:pt>
                <c:pt idx="781">
                  <c:v>556000</c:v>
                </c:pt>
                <c:pt idx="782">
                  <c:v>495000</c:v>
                </c:pt>
                <c:pt idx="783">
                  <c:v>545000</c:v>
                </c:pt>
                <c:pt idx="784">
                  <c:v>489000</c:v>
                </c:pt>
                <c:pt idx="785">
                  <c:v>564000</c:v>
                </c:pt>
                <c:pt idx="786">
                  <c:v>583000</c:v>
                </c:pt>
                <c:pt idx="787">
                  <c:v>556000</c:v>
                </c:pt>
                <c:pt idx="788">
                  <c:v>507000</c:v>
                </c:pt>
                <c:pt idx="789">
                  <c:v>544000</c:v>
                </c:pt>
                <c:pt idx="790">
                  <c:v>528000</c:v>
                </c:pt>
                <c:pt idx="791">
                  <c:v>556000</c:v>
                </c:pt>
                <c:pt idx="792">
                  <c:v>539000</c:v>
                </c:pt>
                <c:pt idx="793">
                  <c:v>557000</c:v>
                </c:pt>
                <c:pt idx="794">
                  <c:v>574000</c:v>
                </c:pt>
                <c:pt idx="795">
                  <c:v>578000</c:v>
                </c:pt>
                <c:pt idx="796">
                  <c:v>585000</c:v>
                </c:pt>
                <c:pt idx="797">
                  <c:v>597000</c:v>
                </c:pt>
                <c:pt idx="798">
                  <c:v>588000</c:v>
                </c:pt>
                <c:pt idx="799">
                  <c:v>576000</c:v>
                </c:pt>
                <c:pt idx="800">
                  <c:v>584000</c:v>
                </c:pt>
                <c:pt idx="801">
                  <c:v>585000</c:v>
                </c:pt>
                <c:pt idx="802">
                  <c:v>586000</c:v>
                </c:pt>
                <c:pt idx="803">
                  <c:v>588000</c:v>
                </c:pt>
                <c:pt idx="804">
                  <c:v>611000</c:v>
                </c:pt>
                <c:pt idx="805">
                  <c:v>614000</c:v>
                </c:pt>
                <c:pt idx="806">
                  <c:v>591000</c:v>
                </c:pt>
                <c:pt idx="807">
                  <c:v>582000</c:v>
                </c:pt>
                <c:pt idx="808">
                  <c:v>600000</c:v>
                </c:pt>
                <c:pt idx="809">
                  <c:v>572000</c:v>
                </c:pt>
                <c:pt idx="810">
                  <c:v>567000</c:v>
                </c:pt>
                <c:pt idx="811">
                  <c:v>536000</c:v>
                </c:pt>
                <c:pt idx="812">
                  <c:v>605000</c:v>
                </c:pt>
                <c:pt idx="813">
                  <c:v>606000</c:v>
                </c:pt>
                <c:pt idx="814">
                  <c:v>637000</c:v>
                </c:pt>
                <c:pt idx="815">
                  <c:v>628000</c:v>
                </c:pt>
                <c:pt idx="816">
                  <c:v>647000</c:v>
                </c:pt>
                <c:pt idx="817">
                  <c:v>651000</c:v>
                </c:pt>
                <c:pt idx="818">
                  <c:v>641000</c:v>
                </c:pt>
                <c:pt idx="819">
                  <c:v>680000</c:v>
                </c:pt>
                <c:pt idx="820">
                  <c:v>671000</c:v>
                </c:pt>
                <c:pt idx="821">
                  <c:v>695000</c:v>
                </c:pt>
                <c:pt idx="822">
                  <c:v>651000</c:v>
                </c:pt>
                <c:pt idx="823">
                  <c:v>656000</c:v>
                </c:pt>
                <c:pt idx="824">
                  <c:v>623000</c:v>
                </c:pt>
                <c:pt idx="825">
                  <c:v>637000</c:v>
                </c:pt>
                <c:pt idx="826">
                  <c:v>589000</c:v>
                </c:pt>
                <c:pt idx="827">
                  <c:v>599000</c:v>
                </c:pt>
                <c:pt idx="828">
                  <c:v>577000</c:v>
                </c:pt>
                <c:pt idx="829">
                  <c:v>612000</c:v>
                </c:pt>
                <c:pt idx="830">
                  <c:v>557000</c:v>
                </c:pt>
                <c:pt idx="831">
                  <c:v>533000</c:v>
                </c:pt>
                <c:pt idx="832">
                  <c:v>516000</c:v>
                </c:pt>
                <c:pt idx="833">
                  <c:v>489000</c:v>
                </c:pt>
                <c:pt idx="834">
                  <c:v>534000</c:v>
                </c:pt>
                <c:pt idx="835">
                  <c:v>510000</c:v>
                </c:pt>
                <c:pt idx="836">
                  <c:v>479000</c:v>
                </c:pt>
                <c:pt idx="837">
                  <c:v>479000</c:v>
                </c:pt>
                <c:pt idx="838">
                  <c:v>503000</c:v>
                </c:pt>
                <c:pt idx="839">
                  <c:v>501000</c:v>
                </c:pt>
                <c:pt idx="840">
                  <c:v>486000</c:v>
                </c:pt>
                <c:pt idx="841">
                  <c:v>487000</c:v>
                </c:pt>
                <c:pt idx="842">
                  <c:v>481000</c:v>
                </c:pt>
                <c:pt idx="843">
                  <c:v>495000</c:v>
                </c:pt>
                <c:pt idx="844">
                  <c:v>475000</c:v>
                </c:pt>
                <c:pt idx="845">
                  <c:v>470000</c:v>
                </c:pt>
                <c:pt idx="846">
                  <c:v>481000</c:v>
                </c:pt>
                <c:pt idx="847">
                  <c:v>491000</c:v>
                </c:pt>
                <c:pt idx="848">
                  <c:v>496000</c:v>
                </c:pt>
                <c:pt idx="849">
                  <c:v>515000</c:v>
                </c:pt>
                <c:pt idx="850">
                  <c:v>488000</c:v>
                </c:pt>
                <c:pt idx="851">
                  <c:v>490000</c:v>
                </c:pt>
                <c:pt idx="852">
                  <c:v>494000</c:v>
                </c:pt>
                <c:pt idx="853">
                  <c:v>464000</c:v>
                </c:pt>
                <c:pt idx="854">
                  <c:v>460000</c:v>
                </c:pt>
                <c:pt idx="855">
                  <c:v>454000</c:v>
                </c:pt>
                <c:pt idx="856">
                  <c:v>459000</c:v>
                </c:pt>
                <c:pt idx="857">
                  <c:v>442000</c:v>
                </c:pt>
                <c:pt idx="858">
                  <c:v>434000</c:v>
                </c:pt>
                <c:pt idx="859">
                  <c:v>442000</c:v>
                </c:pt>
                <c:pt idx="860">
                  <c:v>422000</c:v>
                </c:pt>
                <c:pt idx="861">
                  <c:v>412000</c:v>
                </c:pt>
                <c:pt idx="862">
                  <c:v>396000</c:v>
                </c:pt>
                <c:pt idx="863">
                  <c:v>395000</c:v>
                </c:pt>
                <c:pt idx="864">
                  <c:v>415000</c:v>
                </c:pt>
                <c:pt idx="865">
                  <c:v>415000</c:v>
                </c:pt>
                <c:pt idx="866">
                  <c:v>457000</c:v>
                </c:pt>
                <c:pt idx="867">
                  <c:v>445000</c:v>
                </c:pt>
                <c:pt idx="868">
                  <c:v>426000</c:v>
                </c:pt>
                <c:pt idx="869">
                  <c:v>411000</c:v>
                </c:pt>
                <c:pt idx="870">
                  <c:v>403000</c:v>
                </c:pt>
                <c:pt idx="871">
                  <c:v>405000</c:v>
                </c:pt>
                <c:pt idx="872">
                  <c:v>416000</c:v>
                </c:pt>
                <c:pt idx="873">
                  <c:v>413000</c:v>
                </c:pt>
                <c:pt idx="874">
                  <c:v>406000</c:v>
                </c:pt>
                <c:pt idx="875">
                  <c:v>394000</c:v>
                </c:pt>
                <c:pt idx="876">
                  <c:v>394000</c:v>
                </c:pt>
                <c:pt idx="877">
                  <c:v>404000</c:v>
                </c:pt>
                <c:pt idx="878">
                  <c:v>395000</c:v>
                </c:pt>
                <c:pt idx="879">
                  <c:v>390000</c:v>
                </c:pt>
                <c:pt idx="880">
                  <c:v>387000</c:v>
                </c:pt>
                <c:pt idx="881">
                  <c:v>398000</c:v>
                </c:pt>
                <c:pt idx="882">
                  <c:v>365000</c:v>
                </c:pt>
                <c:pt idx="883">
                  <c:v>368000</c:v>
                </c:pt>
                <c:pt idx="884">
                  <c:v>362000</c:v>
                </c:pt>
                <c:pt idx="885">
                  <c:v>377000</c:v>
                </c:pt>
                <c:pt idx="886">
                  <c:v>372000</c:v>
                </c:pt>
                <c:pt idx="887">
                  <c:v>356000</c:v>
                </c:pt>
                <c:pt idx="888">
                  <c:v>351000</c:v>
                </c:pt>
                <c:pt idx="889">
                  <c:v>333000</c:v>
                </c:pt>
                <c:pt idx="890">
                  <c:v>364000</c:v>
                </c:pt>
                <c:pt idx="891">
                  <c:v>342000</c:v>
                </c:pt>
                <c:pt idx="892">
                  <c:v>338000</c:v>
                </c:pt>
                <c:pt idx="893">
                  <c:v>334000</c:v>
                </c:pt>
                <c:pt idx="894">
                  <c:v>343000</c:v>
                </c:pt>
                <c:pt idx="895">
                  <c:v>347000</c:v>
                </c:pt>
                <c:pt idx="896">
                  <c:v>346000</c:v>
                </c:pt>
                <c:pt idx="897">
                  <c:v>349000</c:v>
                </c:pt>
                <c:pt idx="898">
                  <c:v>346000</c:v>
                </c:pt>
                <c:pt idx="899">
                  <c:v>341000</c:v>
                </c:pt>
                <c:pt idx="900">
                  <c:v>381000</c:v>
                </c:pt>
                <c:pt idx="901">
                  <c:v>357000</c:v>
                </c:pt>
                <c:pt idx="902">
                  <c:v>364000</c:v>
                </c:pt>
                <c:pt idx="903">
                  <c:v>375000</c:v>
                </c:pt>
                <c:pt idx="904">
                  <c:v>365000</c:v>
                </c:pt>
                <c:pt idx="905">
                  <c:v>368000</c:v>
                </c:pt>
                <c:pt idx="906">
                  <c:v>354000</c:v>
                </c:pt>
                <c:pt idx="907">
                  <c:v>354000</c:v>
                </c:pt>
                <c:pt idx="908">
                  <c:v>355000</c:v>
                </c:pt>
                <c:pt idx="909">
                  <c:v>369000</c:v>
                </c:pt>
                <c:pt idx="910">
                  <c:v>361000</c:v>
                </c:pt>
                <c:pt idx="911">
                  <c:v>362000</c:v>
                </c:pt>
                <c:pt idx="912">
                  <c:v>360000</c:v>
                </c:pt>
                <c:pt idx="913">
                  <c:v>366000</c:v>
                </c:pt>
                <c:pt idx="914">
                  <c:v>360000</c:v>
                </c:pt>
                <c:pt idx="915">
                  <c:v>357000</c:v>
                </c:pt>
                <c:pt idx="916">
                  <c:v>359000</c:v>
                </c:pt>
                <c:pt idx="917">
                  <c:v>382000</c:v>
                </c:pt>
                <c:pt idx="918">
                  <c:v>380000</c:v>
                </c:pt>
                <c:pt idx="919">
                  <c:v>401000</c:v>
                </c:pt>
                <c:pt idx="920">
                  <c:v>395000</c:v>
                </c:pt>
                <c:pt idx="921">
                  <c:v>385000</c:v>
                </c:pt>
                <c:pt idx="922">
                  <c:v>402000</c:v>
                </c:pt>
                <c:pt idx="923">
                  <c:v>393000</c:v>
                </c:pt>
                <c:pt idx="924">
                  <c:v>395000</c:v>
                </c:pt>
                <c:pt idx="925">
                  <c:v>402000</c:v>
                </c:pt>
                <c:pt idx="926">
                  <c:v>403000</c:v>
                </c:pt>
                <c:pt idx="927">
                  <c:v>410000</c:v>
                </c:pt>
                <c:pt idx="928">
                  <c:v>439000</c:v>
                </c:pt>
                <c:pt idx="929">
                  <c:v>425000</c:v>
                </c:pt>
                <c:pt idx="930">
                  <c:v>423000</c:v>
                </c:pt>
                <c:pt idx="931">
                  <c:v>393000</c:v>
                </c:pt>
                <c:pt idx="932">
                  <c:v>383000</c:v>
                </c:pt>
                <c:pt idx="933">
                  <c:v>429000</c:v>
                </c:pt>
                <c:pt idx="934">
                  <c:v>401000</c:v>
                </c:pt>
                <c:pt idx="935">
                  <c:v>383000</c:v>
                </c:pt>
                <c:pt idx="936">
                  <c:v>386000</c:v>
                </c:pt>
                <c:pt idx="937">
                  <c:v>379000</c:v>
                </c:pt>
                <c:pt idx="938">
                  <c:v>379000</c:v>
                </c:pt>
                <c:pt idx="939">
                  <c:v>369000</c:v>
                </c:pt>
                <c:pt idx="940">
                  <c:v>387000</c:v>
                </c:pt>
                <c:pt idx="941">
                  <c:v>359000</c:v>
                </c:pt>
                <c:pt idx="942">
                  <c:v>368000</c:v>
                </c:pt>
                <c:pt idx="943">
                  <c:v>386000</c:v>
                </c:pt>
                <c:pt idx="944">
                  <c:v>401000</c:v>
                </c:pt>
                <c:pt idx="945">
                  <c:v>390000</c:v>
                </c:pt>
                <c:pt idx="946">
                  <c:v>390000</c:v>
                </c:pt>
                <c:pt idx="947">
                  <c:v>374000</c:v>
                </c:pt>
                <c:pt idx="948">
                  <c:v>385000</c:v>
                </c:pt>
                <c:pt idx="949">
                  <c:v>386000</c:v>
                </c:pt>
                <c:pt idx="950">
                  <c:v>373000</c:v>
                </c:pt>
                <c:pt idx="951">
                  <c:v>386000</c:v>
                </c:pt>
                <c:pt idx="952">
                  <c:v>405000</c:v>
                </c:pt>
                <c:pt idx="953">
                  <c:v>411000</c:v>
                </c:pt>
                <c:pt idx="954">
                  <c:v>391000</c:v>
                </c:pt>
                <c:pt idx="955">
                  <c:v>386000</c:v>
                </c:pt>
                <c:pt idx="956">
                  <c:v>390000</c:v>
                </c:pt>
                <c:pt idx="957">
                  <c:v>394000</c:v>
                </c:pt>
                <c:pt idx="958">
                  <c:v>391000</c:v>
                </c:pt>
                <c:pt idx="959">
                  <c:v>396000</c:v>
                </c:pt>
                <c:pt idx="960">
                  <c:v>393000</c:v>
                </c:pt>
                <c:pt idx="961">
                  <c:v>403000</c:v>
                </c:pt>
                <c:pt idx="962">
                  <c:v>390000</c:v>
                </c:pt>
                <c:pt idx="963">
                  <c:v>386000</c:v>
                </c:pt>
                <c:pt idx="964">
                  <c:v>390000</c:v>
                </c:pt>
                <c:pt idx="965">
                  <c:v>395000</c:v>
                </c:pt>
                <c:pt idx="966">
                  <c:v>386000</c:v>
                </c:pt>
                <c:pt idx="967">
                  <c:v>370000</c:v>
                </c:pt>
                <c:pt idx="968">
                  <c:v>362000</c:v>
                </c:pt>
                <c:pt idx="969">
                  <c:v>407000</c:v>
                </c:pt>
                <c:pt idx="970">
                  <c:v>402000</c:v>
                </c:pt>
                <c:pt idx="971">
                  <c:v>399000</c:v>
                </c:pt>
                <c:pt idx="972">
                  <c:v>405000</c:v>
                </c:pt>
                <c:pt idx="973">
                  <c:v>409000</c:v>
                </c:pt>
                <c:pt idx="974">
                  <c:v>426000</c:v>
                </c:pt>
                <c:pt idx="975">
                  <c:v>408000</c:v>
                </c:pt>
                <c:pt idx="976">
                  <c:v>401000</c:v>
                </c:pt>
                <c:pt idx="977">
                  <c:v>399000</c:v>
                </c:pt>
                <c:pt idx="978">
                  <c:v>405000</c:v>
                </c:pt>
                <c:pt idx="979">
                  <c:v>400000</c:v>
                </c:pt>
                <c:pt idx="980">
                  <c:v>400000</c:v>
                </c:pt>
                <c:pt idx="981">
                  <c:v>418000</c:v>
                </c:pt>
                <c:pt idx="982">
                  <c:v>398000</c:v>
                </c:pt>
                <c:pt idx="983">
                  <c:v>397000</c:v>
                </c:pt>
                <c:pt idx="984">
                  <c:v>397000</c:v>
                </c:pt>
                <c:pt idx="985">
                  <c:v>382000</c:v>
                </c:pt>
                <c:pt idx="986">
                  <c:v>393000</c:v>
                </c:pt>
                <c:pt idx="987">
                  <c:v>399000</c:v>
                </c:pt>
                <c:pt idx="988">
                  <c:v>382000</c:v>
                </c:pt>
                <c:pt idx="989">
                  <c:v>370000</c:v>
                </c:pt>
                <c:pt idx="990">
                  <c:v>390000</c:v>
                </c:pt>
                <c:pt idx="991">
                  <c:v>362000</c:v>
                </c:pt>
                <c:pt idx="992">
                  <c:v>397000</c:v>
                </c:pt>
                <c:pt idx="993">
                  <c:v>364000</c:v>
                </c:pt>
                <c:pt idx="994">
                  <c:v>344000</c:v>
                </c:pt>
                <c:pt idx="995">
                  <c:v>364000</c:v>
                </c:pt>
                <c:pt idx="996">
                  <c:v>366000</c:v>
                </c:pt>
                <c:pt idx="997">
                  <c:v>358000</c:v>
                </c:pt>
                <c:pt idx="998">
                  <c:v>390000</c:v>
                </c:pt>
                <c:pt idx="999">
                  <c:v>375000</c:v>
                </c:pt>
                <c:pt idx="1000">
                  <c:v>366000</c:v>
                </c:pt>
                <c:pt idx="1001">
                  <c:v>382000</c:v>
                </c:pt>
                <c:pt idx="1002">
                  <c:v>387000</c:v>
                </c:pt>
                <c:pt idx="1003">
                  <c:v>396000</c:v>
                </c:pt>
                <c:pt idx="1004">
                  <c:v>381000</c:v>
                </c:pt>
                <c:pt idx="1005">
                  <c:v>388000</c:v>
                </c:pt>
                <c:pt idx="1006">
                  <c:v>383000</c:v>
                </c:pt>
                <c:pt idx="1007">
                  <c:v>391000</c:v>
                </c:pt>
                <c:pt idx="1008">
                  <c:v>392000</c:v>
                </c:pt>
                <c:pt idx="1009">
                  <c:v>395000</c:v>
                </c:pt>
                <c:pt idx="1010">
                  <c:v>384000</c:v>
                </c:pt>
                <c:pt idx="1011">
                  <c:v>386000</c:v>
                </c:pt>
                <c:pt idx="1012">
                  <c:v>373000</c:v>
                </c:pt>
                <c:pt idx="1013">
                  <c:v>375000</c:v>
                </c:pt>
                <c:pt idx="1014">
                  <c:v>369000</c:v>
                </c:pt>
                <c:pt idx="1015">
                  <c:v>367000</c:v>
                </c:pt>
                <c:pt idx="1016">
                  <c:v>371000</c:v>
                </c:pt>
                <c:pt idx="1017">
                  <c:v>371000</c:v>
                </c:pt>
                <c:pt idx="1018">
                  <c:v>361000</c:v>
                </c:pt>
                <c:pt idx="1019">
                  <c:v>354000</c:v>
                </c:pt>
                <c:pt idx="1020">
                  <c:v>362000</c:v>
                </c:pt>
                <c:pt idx="1021">
                  <c:v>416000</c:v>
                </c:pt>
                <c:pt idx="1022">
                  <c:v>416000</c:v>
                </c:pt>
                <c:pt idx="1023">
                  <c:v>407000</c:v>
                </c:pt>
                <c:pt idx="1024">
                  <c:v>397000</c:v>
                </c:pt>
                <c:pt idx="1025">
                  <c:v>401000</c:v>
                </c:pt>
                <c:pt idx="1026">
                  <c:v>400000</c:v>
                </c:pt>
                <c:pt idx="1027">
                  <c:v>394000</c:v>
                </c:pt>
                <c:pt idx="1028">
                  <c:v>399000</c:v>
                </c:pt>
                <c:pt idx="1029">
                  <c:v>389000</c:v>
                </c:pt>
                <c:pt idx="1030">
                  <c:v>391000</c:v>
                </c:pt>
                <c:pt idx="1031">
                  <c:v>387000</c:v>
                </c:pt>
                <c:pt idx="1032">
                  <c:v>385000</c:v>
                </c:pt>
                <c:pt idx="1033">
                  <c:v>370000</c:v>
                </c:pt>
                <c:pt idx="1034">
                  <c:v>364000</c:v>
                </c:pt>
                <c:pt idx="1035">
                  <c:v>349000</c:v>
                </c:pt>
                <c:pt idx="1036">
                  <c:v>368000</c:v>
                </c:pt>
                <c:pt idx="1037">
                  <c:v>369000</c:v>
                </c:pt>
                <c:pt idx="1038">
                  <c:v>366000</c:v>
                </c:pt>
                <c:pt idx="1039">
                  <c:v>363000</c:v>
                </c:pt>
                <c:pt idx="1040">
                  <c:v>375000</c:v>
                </c:pt>
                <c:pt idx="1041">
                  <c:v>350000</c:v>
                </c:pt>
                <c:pt idx="1042">
                  <c:v>345000</c:v>
                </c:pt>
                <c:pt idx="1043">
                  <c:v>323000</c:v>
                </c:pt>
                <c:pt idx="1044">
                  <c:v>348000</c:v>
                </c:pt>
                <c:pt idx="1045">
                  <c:v>341000</c:v>
                </c:pt>
                <c:pt idx="1046">
                  <c:v>346000</c:v>
                </c:pt>
                <c:pt idx="1047">
                  <c:v>370000</c:v>
                </c:pt>
                <c:pt idx="1048">
                  <c:v>368000</c:v>
                </c:pt>
                <c:pt idx="1049">
                  <c:v>338000</c:v>
                </c:pt>
                <c:pt idx="1050">
                  <c:v>341000</c:v>
                </c:pt>
                <c:pt idx="1051">
                  <c:v>348000</c:v>
                </c:pt>
                <c:pt idx="1052">
                  <c:v>337000</c:v>
                </c:pt>
                <c:pt idx="1053">
                  <c:v>335000</c:v>
                </c:pt>
                <c:pt idx="1054">
                  <c:v>335000</c:v>
                </c:pt>
                <c:pt idx="1055">
                  <c:v>326000</c:v>
                </c:pt>
                <c:pt idx="1056">
                  <c:v>330000</c:v>
                </c:pt>
                <c:pt idx="1057">
                  <c:v>338000</c:v>
                </c:pt>
                <c:pt idx="1058">
                  <c:v>349000</c:v>
                </c:pt>
                <c:pt idx="1059">
                  <c:v>328000</c:v>
                </c:pt>
                <c:pt idx="1060">
                  <c:v>330000</c:v>
                </c:pt>
                <c:pt idx="1061">
                  <c:v>315000</c:v>
                </c:pt>
                <c:pt idx="1062">
                  <c:v>341000</c:v>
                </c:pt>
                <c:pt idx="1063">
                  <c:v>343000</c:v>
                </c:pt>
                <c:pt idx="1064">
                  <c:v>326000</c:v>
                </c:pt>
                <c:pt idx="1065">
                  <c:v>328000</c:v>
                </c:pt>
                <c:pt idx="1066">
                  <c:v>316000</c:v>
                </c:pt>
                <c:pt idx="1067">
                  <c:v>319000</c:v>
                </c:pt>
                <c:pt idx="1068">
                  <c:v>326000</c:v>
                </c:pt>
                <c:pt idx="1069">
                  <c:v>326000</c:v>
                </c:pt>
                <c:pt idx="1070">
                  <c:v>317000</c:v>
                </c:pt>
                <c:pt idx="1071">
                  <c:v>310000</c:v>
                </c:pt>
                <c:pt idx="1072">
                  <c:v>324000</c:v>
                </c:pt>
                <c:pt idx="1073">
                  <c:v>348000</c:v>
                </c:pt>
                <c:pt idx="1074">
                  <c:v>327000</c:v>
                </c:pt>
                <c:pt idx="1075">
                  <c:v>319000</c:v>
                </c:pt>
                <c:pt idx="1076">
                  <c:v>312000</c:v>
                </c:pt>
                <c:pt idx="1077">
                  <c:v>322000</c:v>
                </c:pt>
                <c:pt idx="1078">
                  <c:v>316000</c:v>
                </c:pt>
                <c:pt idx="1079">
                  <c:v>297000</c:v>
                </c:pt>
                <c:pt idx="1080">
                  <c:v>309000</c:v>
                </c:pt>
                <c:pt idx="1081">
                  <c:v>317000</c:v>
                </c:pt>
                <c:pt idx="1082">
                  <c:v>301000</c:v>
                </c:pt>
                <c:pt idx="1083">
                  <c:v>308000</c:v>
                </c:pt>
                <c:pt idx="1084">
                  <c:v>301000</c:v>
                </c:pt>
                <c:pt idx="1085">
                  <c:v>301000</c:v>
                </c:pt>
                <c:pt idx="1086">
                  <c:v>289000</c:v>
                </c:pt>
                <c:pt idx="1087">
                  <c:v>297000</c:v>
                </c:pt>
                <c:pt idx="1088">
                  <c:v>307000</c:v>
                </c:pt>
                <c:pt idx="1089">
                  <c:v>317000</c:v>
                </c:pt>
                <c:pt idx="1090">
                  <c:v>306000</c:v>
                </c:pt>
                <c:pt idx="1091">
                  <c:v>319000</c:v>
                </c:pt>
                <c:pt idx="1092">
                  <c:v>317000</c:v>
                </c:pt>
                <c:pt idx="1093">
                  <c:v>323000</c:v>
                </c:pt>
                <c:pt idx="1094">
                  <c:v>316000</c:v>
                </c:pt>
                <c:pt idx="1095">
                  <c:v>315000</c:v>
                </c:pt>
                <c:pt idx="1096">
                  <c:v>325000</c:v>
                </c:pt>
                <c:pt idx="1097">
                  <c:v>361000</c:v>
                </c:pt>
                <c:pt idx="1098">
                  <c:v>335000</c:v>
                </c:pt>
                <c:pt idx="1099">
                  <c:v>342000</c:v>
                </c:pt>
                <c:pt idx="1100">
                  <c:v>318000</c:v>
                </c:pt>
                <c:pt idx="1101">
                  <c:v>311000</c:v>
                </c:pt>
                <c:pt idx="1102">
                  <c:v>327000</c:v>
                </c:pt>
                <c:pt idx="1103">
                  <c:v>319000</c:v>
                </c:pt>
                <c:pt idx="1104">
                  <c:v>307000</c:v>
                </c:pt>
                <c:pt idx="1105">
                  <c:v>304000</c:v>
                </c:pt>
                <c:pt idx="1106">
                  <c:v>307000</c:v>
                </c:pt>
                <c:pt idx="1107">
                  <c:v>304000</c:v>
                </c:pt>
                <c:pt idx="1108">
                  <c:v>309000</c:v>
                </c:pt>
                <c:pt idx="1109">
                  <c:v>313000</c:v>
                </c:pt>
                <c:pt idx="1110">
                  <c:v>314000</c:v>
                </c:pt>
                <c:pt idx="1111">
                  <c:v>312000</c:v>
                </c:pt>
                <c:pt idx="1112">
                  <c:v>313000</c:v>
                </c:pt>
                <c:pt idx="1113">
                  <c:v>309000</c:v>
                </c:pt>
                <c:pt idx="1114">
                  <c:v>314000</c:v>
                </c:pt>
                <c:pt idx="1115">
                  <c:v>319000</c:v>
                </c:pt>
                <c:pt idx="1116">
                  <c:v>313000</c:v>
                </c:pt>
                <c:pt idx="1117">
                  <c:v>310000</c:v>
                </c:pt>
                <c:pt idx="1118">
                  <c:v>305000</c:v>
                </c:pt>
                <c:pt idx="1119">
                  <c:v>311000</c:v>
                </c:pt>
                <c:pt idx="1120">
                  <c:v>307000</c:v>
                </c:pt>
                <c:pt idx="1121">
                  <c:v>305000</c:v>
                </c:pt>
                <c:pt idx="1122">
                  <c:v>303000</c:v>
                </c:pt>
                <c:pt idx="1123">
                  <c:v>315000</c:v>
                </c:pt>
                <c:pt idx="1124">
                  <c:v>354000</c:v>
                </c:pt>
                <c:pt idx="1125">
                  <c:v>331000</c:v>
                </c:pt>
                <c:pt idx="1126">
                  <c:v>316000</c:v>
                </c:pt>
                <c:pt idx="1127">
                  <c:v>312000</c:v>
                </c:pt>
                <c:pt idx="1128">
                  <c:v>316000</c:v>
                </c:pt>
                <c:pt idx="1129">
                  <c:v>315000</c:v>
                </c:pt>
                <c:pt idx="1130">
                  <c:v>306000</c:v>
                </c:pt>
                <c:pt idx="1131">
                  <c:v>305000</c:v>
                </c:pt>
                <c:pt idx="1132">
                  <c:v>306000</c:v>
                </c:pt>
                <c:pt idx="1133">
                  <c:v>301000</c:v>
                </c:pt>
                <c:pt idx="1134">
                  <c:v>292000</c:v>
                </c:pt>
                <c:pt idx="1135">
                  <c:v>292000</c:v>
                </c:pt>
                <c:pt idx="1136">
                  <c:v>293000</c:v>
                </c:pt>
                <c:pt idx="1137">
                  <c:v>286000</c:v>
                </c:pt>
                <c:pt idx="1138">
                  <c:v>294000</c:v>
                </c:pt>
                <c:pt idx="1139">
                  <c:v>285000</c:v>
                </c:pt>
                <c:pt idx="1140">
                  <c:v>284000</c:v>
                </c:pt>
                <c:pt idx="1141">
                  <c:v>294000</c:v>
                </c:pt>
                <c:pt idx="1142">
                  <c:v>299000</c:v>
                </c:pt>
                <c:pt idx="1143">
                  <c:v>298000</c:v>
                </c:pt>
                <c:pt idx="1144">
                  <c:v>285000</c:v>
                </c:pt>
                <c:pt idx="1145">
                  <c:v>293000</c:v>
                </c:pt>
                <c:pt idx="1146">
                  <c:v>286000</c:v>
                </c:pt>
                <c:pt idx="1147">
                  <c:v>304000</c:v>
                </c:pt>
                <c:pt idx="1148">
                  <c:v>299000</c:v>
                </c:pt>
                <c:pt idx="1149">
                  <c:v>283000</c:v>
                </c:pt>
                <c:pt idx="1150">
                  <c:v>282000</c:v>
                </c:pt>
                <c:pt idx="1151">
                  <c:v>295000</c:v>
                </c:pt>
                <c:pt idx="1152">
                  <c:v>288000</c:v>
                </c:pt>
                <c:pt idx="1153">
                  <c:v>322000</c:v>
                </c:pt>
                <c:pt idx="1154">
                  <c:v>305000</c:v>
                </c:pt>
                <c:pt idx="1155">
                  <c:v>300000</c:v>
                </c:pt>
                <c:pt idx="1156">
                  <c:v>325000</c:v>
                </c:pt>
                <c:pt idx="1157">
                  <c:v>325000</c:v>
                </c:pt>
                <c:pt idx="1158">
                  <c:v>319000</c:v>
                </c:pt>
                <c:pt idx="1159">
                  <c:v>319000</c:v>
                </c:pt>
                <c:pt idx="1160">
                  <c:v>323000</c:v>
                </c:pt>
                <c:pt idx="1161">
                  <c:v>314000</c:v>
                </c:pt>
                <c:pt idx="1162">
                  <c:v>307000</c:v>
                </c:pt>
                <c:pt idx="1163">
                  <c:v>304000</c:v>
                </c:pt>
                <c:pt idx="1164">
                  <c:v>311000</c:v>
                </c:pt>
                <c:pt idx="1165">
                  <c:v>320000</c:v>
                </c:pt>
                <c:pt idx="1166">
                  <c:v>332000</c:v>
                </c:pt>
                <c:pt idx="1167">
                  <c:v>321000</c:v>
                </c:pt>
                <c:pt idx="1168">
                  <c:v>325000</c:v>
                </c:pt>
                <c:pt idx="1169">
                  <c:v>325000</c:v>
                </c:pt>
                <c:pt idx="1170">
                  <c:v>332000</c:v>
                </c:pt>
                <c:pt idx="1171">
                  <c:v>337000</c:v>
                </c:pt>
                <c:pt idx="1172">
                  <c:v>338000</c:v>
                </c:pt>
                <c:pt idx="1173">
                  <c:v>349000</c:v>
                </c:pt>
                <c:pt idx="1174">
                  <c:v>341000</c:v>
                </c:pt>
                <c:pt idx="1175">
                  <c:v>349000</c:v>
                </c:pt>
                <c:pt idx="1176">
                  <c:v>332000</c:v>
                </c:pt>
                <c:pt idx="1177">
                  <c:v>337000</c:v>
                </c:pt>
                <c:pt idx="1178">
                  <c:v>338000</c:v>
                </c:pt>
                <c:pt idx="1179">
                  <c:v>341000</c:v>
                </c:pt>
                <c:pt idx="1180">
                  <c:v>327000</c:v>
                </c:pt>
                <c:pt idx="1181">
                  <c:v>332000</c:v>
                </c:pt>
                <c:pt idx="1182">
                  <c:v>329000</c:v>
                </c:pt>
                <c:pt idx="1183">
                  <c:v>336000</c:v>
                </c:pt>
                <c:pt idx="1184">
                  <c:v>334000</c:v>
                </c:pt>
                <c:pt idx="1185">
                  <c:v>334000</c:v>
                </c:pt>
                <c:pt idx="1186">
                  <c:v>347000</c:v>
                </c:pt>
                <c:pt idx="1187">
                  <c:v>407000</c:v>
                </c:pt>
                <c:pt idx="1188">
                  <c:v>345000</c:v>
                </c:pt>
                <c:pt idx="1189">
                  <c:v>347000</c:v>
                </c:pt>
                <c:pt idx="1190">
                  <c:v>354000</c:v>
                </c:pt>
                <c:pt idx="1191">
                  <c:v>333000</c:v>
                </c:pt>
                <c:pt idx="1192">
                  <c:v>336000</c:v>
                </c:pt>
                <c:pt idx="1193">
                  <c:v>336000</c:v>
                </c:pt>
                <c:pt idx="1194">
                  <c:v>342000</c:v>
                </c:pt>
                <c:pt idx="1195">
                  <c:v>344000</c:v>
                </c:pt>
                <c:pt idx="1196">
                  <c:v>338000</c:v>
                </c:pt>
                <c:pt idx="1197">
                  <c:v>355000</c:v>
                </c:pt>
                <c:pt idx="1198">
                  <c:v>381000</c:v>
                </c:pt>
                <c:pt idx="1199">
                  <c:v>358000</c:v>
                </c:pt>
                <c:pt idx="1200">
                  <c:v>355000</c:v>
                </c:pt>
                <c:pt idx="1201">
                  <c:v>369000</c:v>
                </c:pt>
                <c:pt idx="1202">
                  <c:v>375000</c:v>
                </c:pt>
                <c:pt idx="1203">
                  <c:v>345000</c:v>
                </c:pt>
                <c:pt idx="1204">
                  <c:v>368000</c:v>
                </c:pt>
                <c:pt idx="1205">
                  <c:v>367000</c:v>
                </c:pt>
                <c:pt idx="1206">
                  <c:v>348000</c:v>
                </c:pt>
                <c:pt idx="1207">
                  <c:v>350000</c:v>
                </c:pt>
                <c:pt idx="1208">
                  <c:v>351000</c:v>
                </c:pt>
                <c:pt idx="1209">
                  <c:v>349000</c:v>
                </c:pt>
                <c:pt idx="1210">
                  <c:v>349000</c:v>
                </c:pt>
                <c:pt idx="1211">
                  <c:v>331000</c:v>
                </c:pt>
                <c:pt idx="1212">
                  <c:v>346000</c:v>
                </c:pt>
                <c:pt idx="1213">
                  <c:v>367000</c:v>
                </c:pt>
                <c:pt idx="1214">
                  <c:v>357000</c:v>
                </c:pt>
                <c:pt idx="1215">
                  <c:v>360000</c:v>
                </c:pt>
                <c:pt idx="1216">
                  <c:v>363000</c:v>
                </c:pt>
                <c:pt idx="1217">
                  <c:v>354000</c:v>
                </c:pt>
                <c:pt idx="1218">
                  <c:v>355000</c:v>
                </c:pt>
                <c:pt idx="1219">
                  <c:v>353000</c:v>
                </c:pt>
                <c:pt idx="1220">
                  <c:v>359000</c:v>
                </c:pt>
                <c:pt idx="1221">
                  <c:v>368000</c:v>
                </c:pt>
                <c:pt idx="1222">
                  <c:v>359000</c:v>
                </c:pt>
                <c:pt idx="1223">
                  <c:v>359000</c:v>
                </c:pt>
                <c:pt idx="1224">
                  <c:v>362000</c:v>
                </c:pt>
                <c:pt idx="1225">
                  <c:v>364000</c:v>
                </c:pt>
                <c:pt idx="1226">
                  <c:v>362000</c:v>
                </c:pt>
                <c:pt idx="1227">
                  <c:v>367000</c:v>
                </c:pt>
                <c:pt idx="1228">
                  <c:v>370000</c:v>
                </c:pt>
                <c:pt idx="1229">
                  <c:v>369000</c:v>
                </c:pt>
                <c:pt idx="1230">
                  <c:v>369000</c:v>
                </c:pt>
                <c:pt idx="1231">
                  <c:v>381000</c:v>
                </c:pt>
                <c:pt idx="1232">
                  <c:v>393000</c:v>
                </c:pt>
                <c:pt idx="1233">
                  <c:v>394000</c:v>
                </c:pt>
                <c:pt idx="1234">
                  <c:v>392000</c:v>
                </c:pt>
                <c:pt idx="1235">
                  <c:v>390000</c:v>
                </c:pt>
                <c:pt idx="1236">
                  <c:v>395000</c:v>
                </c:pt>
                <c:pt idx="1237">
                  <c:v>389000</c:v>
                </c:pt>
                <c:pt idx="1238">
                  <c:v>404000</c:v>
                </c:pt>
                <c:pt idx="1239">
                  <c:v>404000</c:v>
                </c:pt>
                <c:pt idx="1240">
                  <c:v>422000</c:v>
                </c:pt>
                <c:pt idx="1241">
                  <c:v>435000</c:v>
                </c:pt>
                <c:pt idx="1242">
                  <c:v>440000</c:v>
                </c:pt>
                <c:pt idx="1243">
                  <c:v>430000</c:v>
                </c:pt>
                <c:pt idx="1244">
                  <c:v>448000</c:v>
                </c:pt>
                <c:pt idx="1245">
                  <c:v>447000</c:v>
                </c:pt>
                <c:pt idx="1246">
                  <c:v>462000</c:v>
                </c:pt>
                <c:pt idx="1247">
                  <c:v>451000</c:v>
                </c:pt>
                <c:pt idx="1248">
                  <c:v>449000</c:v>
                </c:pt>
                <c:pt idx="1249">
                  <c:v>447000</c:v>
                </c:pt>
                <c:pt idx="1250">
                  <c:v>474000</c:v>
                </c:pt>
                <c:pt idx="1251">
                  <c:v>454000</c:v>
                </c:pt>
                <c:pt idx="1252">
                  <c:v>415000</c:v>
                </c:pt>
                <c:pt idx="1253">
                  <c:v>437000</c:v>
                </c:pt>
                <c:pt idx="1254">
                  <c:v>445000</c:v>
                </c:pt>
                <c:pt idx="1255">
                  <c:v>462000</c:v>
                </c:pt>
                <c:pt idx="1256">
                  <c:v>483000</c:v>
                </c:pt>
                <c:pt idx="1257">
                  <c:v>480000</c:v>
                </c:pt>
                <c:pt idx="1258">
                  <c:v>474000</c:v>
                </c:pt>
                <c:pt idx="1259">
                  <c:v>499000</c:v>
                </c:pt>
                <c:pt idx="1260">
                  <c:v>488000</c:v>
                </c:pt>
                <c:pt idx="1261">
                  <c:v>499000</c:v>
                </c:pt>
                <c:pt idx="1262">
                  <c:v>498000</c:v>
                </c:pt>
                <c:pt idx="1263">
                  <c:v>509000</c:v>
                </c:pt>
                <c:pt idx="1264">
                  <c:v>499000</c:v>
                </c:pt>
                <c:pt idx="1265">
                  <c:v>452000</c:v>
                </c:pt>
                <c:pt idx="1266">
                  <c:v>477000</c:v>
                </c:pt>
                <c:pt idx="1267">
                  <c:v>478000</c:v>
                </c:pt>
                <c:pt idx="1268">
                  <c:v>462000</c:v>
                </c:pt>
                <c:pt idx="1269">
                  <c:v>451000</c:v>
                </c:pt>
                <c:pt idx="1270">
                  <c:v>446000</c:v>
                </c:pt>
                <c:pt idx="1271">
                  <c:v>448000</c:v>
                </c:pt>
                <c:pt idx="1272">
                  <c:v>443000</c:v>
                </c:pt>
                <c:pt idx="1273">
                  <c:v>432000</c:v>
                </c:pt>
                <c:pt idx="1274">
                  <c:v>441000</c:v>
                </c:pt>
                <c:pt idx="1275">
                  <c:v>429000</c:v>
                </c:pt>
                <c:pt idx="1276">
                  <c:v>423000</c:v>
                </c:pt>
                <c:pt idx="1277">
                  <c:v>418000</c:v>
                </c:pt>
                <c:pt idx="1278">
                  <c:v>422000</c:v>
                </c:pt>
                <c:pt idx="1279">
                  <c:v>420000</c:v>
                </c:pt>
                <c:pt idx="1280">
                  <c:v>408000</c:v>
                </c:pt>
                <c:pt idx="1281">
                  <c:v>423000</c:v>
                </c:pt>
                <c:pt idx="1282">
                  <c:v>438000</c:v>
                </c:pt>
                <c:pt idx="1283">
                  <c:v>437000</c:v>
                </c:pt>
                <c:pt idx="1284">
                  <c:v>433000</c:v>
                </c:pt>
                <c:pt idx="1285">
                  <c:v>425000</c:v>
                </c:pt>
                <c:pt idx="1286">
                  <c:v>425000</c:v>
                </c:pt>
                <c:pt idx="1287">
                  <c:v>424000</c:v>
                </c:pt>
                <c:pt idx="1288">
                  <c:v>418000</c:v>
                </c:pt>
                <c:pt idx="1289">
                  <c:v>419000</c:v>
                </c:pt>
                <c:pt idx="1290">
                  <c:v>437000</c:v>
                </c:pt>
                <c:pt idx="1291">
                  <c:v>424000</c:v>
                </c:pt>
                <c:pt idx="1292">
                  <c:v>425000</c:v>
                </c:pt>
                <c:pt idx="1293">
                  <c:v>419000</c:v>
                </c:pt>
                <c:pt idx="1294">
                  <c:v>423000</c:v>
                </c:pt>
                <c:pt idx="1295">
                  <c:v>447000</c:v>
                </c:pt>
                <c:pt idx="1296">
                  <c:v>453000</c:v>
                </c:pt>
                <c:pt idx="1297">
                  <c:v>439000</c:v>
                </c:pt>
                <c:pt idx="1298">
                  <c:v>444000</c:v>
                </c:pt>
                <c:pt idx="1299">
                  <c:v>444000</c:v>
                </c:pt>
                <c:pt idx="1300">
                  <c:v>475000</c:v>
                </c:pt>
                <c:pt idx="1301">
                  <c:v>475000</c:v>
                </c:pt>
                <c:pt idx="1302">
                  <c:v>436000</c:v>
                </c:pt>
                <c:pt idx="1303">
                  <c:v>441000</c:v>
                </c:pt>
                <c:pt idx="1304">
                  <c:v>432000</c:v>
                </c:pt>
                <c:pt idx="1305">
                  <c:v>440000</c:v>
                </c:pt>
                <c:pt idx="1306">
                  <c:v>443000</c:v>
                </c:pt>
                <c:pt idx="1307">
                  <c:v>441000</c:v>
                </c:pt>
                <c:pt idx="1308">
                  <c:v>440000</c:v>
                </c:pt>
                <c:pt idx="1309">
                  <c:v>445000</c:v>
                </c:pt>
                <c:pt idx="1310">
                  <c:v>446000</c:v>
                </c:pt>
                <c:pt idx="1311">
                  <c:v>436000</c:v>
                </c:pt>
                <c:pt idx="1312">
                  <c:v>444000</c:v>
                </c:pt>
                <c:pt idx="1313">
                  <c:v>421000</c:v>
                </c:pt>
                <c:pt idx="1314">
                  <c:v>437000</c:v>
                </c:pt>
                <c:pt idx="1315">
                  <c:v>440000</c:v>
                </c:pt>
                <c:pt idx="1316">
                  <c:v>420000</c:v>
                </c:pt>
                <c:pt idx="1317">
                  <c:v>412000</c:v>
                </c:pt>
                <c:pt idx="1318">
                  <c:v>413000</c:v>
                </c:pt>
                <c:pt idx="1319">
                  <c:v>424000</c:v>
                </c:pt>
                <c:pt idx="1320">
                  <c:v>424000</c:v>
                </c:pt>
                <c:pt idx="1321">
                  <c:v>431000</c:v>
                </c:pt>
                <c:pt idx="1322">
                  <c:v>417000</c:v>
                </c:pt>
                <c:pt idx="1323">
                  <c:v>414000</c:v>
                </c:pt>
                <c:pt idx="1324">
                  <c:v>414000</c:v>
                </c:pt>
                <c:pt idx="1325">
                  <c:v>411000</c:v>
                </c:pt>
                <c:pt idx="1326">
                  <c:v>416000</c:v>
                </c:pt>
                <c:pt idx="1327">
                  <c:v>420000</c:v>
                </c:pt>
                <c:pt idx="1328">
                  <c:v>419000</c:v>
                </c:pt>
                <c:pt idx="1329">
                  <c:v>420000</c:v>
                </c:pt>
                <c:pt idx="1330">
                  <c:v>407000</c:v>
                </c:pt>
                <c:pt idx="1331">
                  <c:v>408000</c:v>
                </c:pt>
                <c:pt idx="1332">
                  <c:v>392000</c:v>
                </c:pt>
                <c:pt idx="1333">
                  <c:v>564000</c:v>
                </c:pt>
                <c:pt idx="1334">
                  <c:v>423000</c:v>
                </c:pt>
                <c:pt idx="1335">
                  <c:v>406000</c:v>
                </c:pt>
                <c:pt idx="1336">
                  <c:v>401000</c:v>
                </c:pt>
                <c:pt idx="1337">
                  <c:v>398000</c:v>
                </c:pt>
                <c:pt idx="1338">
                  <c:v>408000</c:v>
                </c:pt>
                <c:pt idx="1339">
                  <c:v>416000</c:v>
                </c:pt>
                <c:pt idx="1340">
                  <c:v>416000</c:v>
                </c:pt>
                <c:pt idx="1341">
                  <c:v>427000</c:v>
                </c:pt>
                <c:pt idx="1342">
                  <c:v>409000</c:v>
                </c:pt>
                <c:pt idx="1343">
                  <c:v>398000</c:v>
                </c:pt>
                <c:pt idx="1344">
                  <c:v>374000</c:v>
                </c:pt>
                <c:pt idx="1345">
                  <c:v>385000</c:v>
                </c:pt>
                <c:pt idx="1346">
                  <c:v>367000</c:v>
                </c:pt>
                <c:pt idx="1347">
                  <c:v>365000</c:v>
                </c:pt>
                <c:pt idx="1348">
                  <c:v>374000</c:v>
                </c:pt>
                <c:pt idx="1349">
                  <c:v>377000</c:v>
                </c:pt>
                <c:pt idx="1350">
                  <c:v>357000</c:v>
                </c:pt>
                <c:pt idx="1351">
                  <c:v>341000</c:v>
                </c:pt>
                <c:pt idx="1352">
                  <c:v>350000</c:v>
                </c:pt>
                <c:pt idx="1353">
                  <c:v>359000</c:v>
                </c:pt>
                <c:pt idx="1354">
                  <c:v>334000</c:v>
                </c:pt>
                <c:pt idx="1355">
                  <c:v>313000</c:v>
                </c:pt>
                <c:pt idx="1356">
                  <c:v>341000</c:v>
                </c:pt>
                <c:pt idx="1357">
                  <c:v>354000</c:v>
                </c:pt>
                <c:pt idx="1358">
                  <c:v>352000</c:v>
                </c:pt>
                <c:pt idx="1359">
                  <c:v>341000</c:v>
                </c:pt>
                <c:pt idx="1360">
                  <c:v>340000</c:v>
                </c:pt>
                <c:pt idx="1361">
                  <c:v>319000</c:v>
                </c:pt>
                <c:pt idx="1362">
                  <c:v>321000</c:v>
                </c:pt>
                <c:pt idx="1363">
                  <c:v>351000</c:v>
                </c:pt>
                <c:pt idx="1364">
                  <c:v>362000</c:v>
                </c:pt>
                <c:pt idx="1365">
                  <c:v>354000</c:v>
                </c:pt>
                <c:pt idx="1366">
                  <c:v>346000</c:v>
                </c:pt>
                <c:pt idx="1367">
                  <c:v>338000</c:v>
                </c:pt>
                <c:pt idx="1368">
                  <c:v>366000</c:v>
                </c:pt>
                <c:pt idx="1369">
                  <c:v>365000</c:v>
                </c:pt>
                <c:pt idx="1370">
                  <c:v>353000</c:v>
                </c:pt>
                <c:pt idx="1371">
                  <c:v>351000</c:v>
                </c:pt>
                <c:pt idx="1372">
                  <c:v>350000</c:v>
                </c:pt>
                <c:pt idx="1373">
                  <c:v>343000</c:v>
                </c:pt>
                <c:pt idx="1374">
                  <c:v>339000</c:v>
                </c:pt>
                <c:pt idx="1375">
                  <c:v>345000</c:v>
                </c:pt>
                <c:pt idx="1376">
                  <c:v>342000</c:v>
                </c:pt>
                <c:pt idx="1377">
                  <c:v>349000</c:v>
                </c:pt>
                <c:pt idx="1378">
                  <c:v>343000</c:v>
                </c:pt>
                <c:pt idx="1379">
                  <c:v>343000</c:v>
                </c:pt>
                <c:pt idx="1380">
                  <c:v>345000</c:v>
                </c:pt>
                <c:pt idx="1381">
                  <c:v>340000</c:v>
                </c:pt>
                <c:pt idx="1382">
                  <c:v>334000</c:v>
                </c:pt>
                <c:pt idx="1383">
                  <c:v>314000</c:v>
                </c:pt>
                <c:pt idx="1384">
                  <c:v>335000</c:v>
                </c:pt>
                <c:pt idx="1385">
                  <c:v>415000</c:v>
                </c:pt>
                <c:pt idx="1386">
                  <c:v>356000</c:v>
                </c:pt>
                <c:pt idx="1387">
                  <c:v>346000</c:v>
                </c:pt>
                <c:pt idx="1388">
                  <c:v>339000</c:v>
                </c:pt>
                <c:pt idx="1389">
                  <c:v>342000</c:v>
                </c:pt>
                <c:pt idx="1390">
                  <c:v>337000</c:v>
                </c:pt>
                <c:pt idx="1391">
                  <c:v>334000</c:v>
                </c:pt>
                <c:pt idx="1392">
                  <c:v>333000</c:v>
                </c:pt>
                <c:pt idx="1393">
                  <c:v>346000</c:v>
                </c:pt>
                <c:pt idx="1394">
                  <c:v>343000</c:v>
                </c:pt>
                <c:pt idx="1395">
                  <c:v>333000</c:v>
                </c:pt>
                <c:pt idx="1396">
                  <c:v>355000</c:v>
                </c:pt>
                <c:pt idx="1397">
                  <c:v>359000</c:v>
                </c:pt>
                <c:pt idx="1398">
                  <c:v>354000</c:v>
                </c:pt>
                <c:pt idx="1399">
                  <c:v>348000</c:v>
                </c:pt>
                <c:pt idx="1400">
                  <c:v>350000</c:v>
                </c:pt>
                <c:pt idx="1401">
                  <c:v>341000</c:v>
                </c:pt>
                <c:pt idx="1402">
                  <c:v>336000</c:v>
                </c:pt>
                <c:pt idx="1403">
                  <c:v>337000</c:v>
                </c:pt>
                <c:pt idx="1404">
                  <c:v>337000</c:v>
                </c:pt>
                <c:pt idx="1405">
                  <c:v>334000</c:v>
                </c:pt>
                <c:pt idx="1406">
                  <c:v>331000</c:v>
                </c:pt>
                <c:pt idx="1407">
                  <c:v>290000</c:v>
                </c:pt>
                <c:pt idx="1408">
                  <c:v>341000</c:v>
                </c:pt>
                <c:pt idx="1409">
                  <c:v>343000</c:v>
                </c:pt>
                <c:pt idx="1410">
                  <c:v>355000</c:v>
                </c:pt>
                <c:pt idx="1411">
                  <c:v>351000</c:v>
                </c:pt>
                <c:pt idx="1412">
                  <c:v>406000</c:v>
                </c:pt>
                <c:pt idx="1413">
                  <c:v>361000</c:v>
                </c:pt>
                <c:pt idx="1414">
                  <c:v>354000</c:v>
                </c:pt>
                <c:pt idx="1415">
                  <c:v>352000</c:v>
                </c:pt>
                <c:pt idx="1416">
                  <c:v>327000</c:v>
                </c:pt>
                <c:pt idx="1417">
                  <c:v>348000</c:v>
                </c:pt>
                <c:pt idx="1418">
                  <c:v>341000</c:v>
                </c:pt>
                <c:pt idx="1419">
                  <c:v>332000</c:v>
                </c:pt>
                <c:pt idx="1420">
                  <c:v>322000</c:v>
                </c:pt>
                <c:pt idx="1421">
                  <c:v>342000</c:v>
                </c:pt>
                <c:pt idx="1422">
                  <c:v>349000</c:v>
                </c:pt>
                <c:pt idx="1423">
                  <c:v>354000</c:v>
                </c:pt>
                <c:pt idx="1424">
                  <c:v>331000</c:v>
                </c:pt>
                <c:pt idx="1425">
                  <c:v>344000</c:v>
                </c:pt>
                <c:pt idx="1426">
                  <c:v>371000</c:v>
                </c:pt>
                <c:pt idx="1427">
                  <c:v>360000</c:v>
                </c:pt>
                <c:pt idx="1428">
                  <c:v>357000</c:v>
                </c:pt>
                <c:pt idx="1429">
                  <c:v>348000</c:v>
                </c:pt>
                <c:pt idx="1430">
                  <c:v>345000</c:v>
                </c:pt>
                <c:pt idx="1431">
                  <c:v>338000</c:v>
                </c:pt>
                <c:pt idx="1432">
                  <c:v>336000</c:v>
                </c:pt>
                <c:pt idx="1433">
                  <c:v>341000</c:v>
                </c:pt>
                <c:pt idx="1434">
                  <c:v>334000</c:v>
                </c:pt>
                <c:pt idx="1435">
                  <c:v>341000</c:v>
                </c:pt>
                <c:pt idx="1436">
                  <c:v>359000</c:v>
                </c:pt>
                <c:pt idx="1437">
                  <c:v>345000</c:v>
                </c:pt>
                <c:pt idx="1438">
                  <c:v>332000</c:v>
                </c:pt>
                <c:pt idx="1439">
                  <c:v>338000</c:v>
                </c:pt>
                <c:pt idx="1440">
                  <c:v>335000</c:v>
                </c:pt>
                <c:pt idx="1441">
                  <c:v>331000</c:v>
                </c:pt>
                <c:pt idx="1442">
                  <c:v>341000</c:v>
                </c:pt>
                <c:pt idx="1443">
                  <c:v>339000</c:v>
                </c:pt>
                <c:pt idx="1444">
                  <c:v>331000</c:v>
                </c:pt>
                <c:pt idx="1445">
                  <c:v>326000</c:v>
                </c:pt>
                <c:pt idx="1446">
                  <c:v>325000</c:v>
                </c:pt>
                <c:pt idx="1447">
                  <c:v>330000</c:v>
                </c:pt>
                <c:pt idx="1448">
                  <c:v>341000</c:v>
                </c:pt>
                <c:pt idx="1449">
                  <c:v>335000</c:v>
                </c:pt>
                <c:pt idx="1450">
                  <c:v>330000</c:v>
                </c:pt>
                <c:pt idx="1451">
                  <c:v>331000</c:v>
                </c:pt>
                <c:pt idx="1452">
                  <c:v>328000</c:v>
                </c:pt>
                <c:pt idx="1453">
                  <c:v>329000</c:v>
                </c:pt>
                <c:pt idx="1454">
                  <c:v>326000</c:v>
                </c:pt>
                <c:pt idx="1455">
                  <c:v>329000</c:v>
                </c:pt>
                <c:pt idx="1456">
                  <c:v>324000</c:v>
                </c:pt>
                <c:pt idx="1457">
                  <c:v>329000</c:v>
                </c:pt>
                <c:pt idx="1458">
                  <c:v>330000</c:v>
                </c:pt>
                <c:pt idx="1459">
                  <c:v>314000</c:v>
                </c:pt>
                <c:pt idx="1460">
                  <c:v>319000</c:v>
                </c:pt>
                <c:pt idx="1461">
                  <c:v>338000</c:v>
                </c:pt>
                <c:pt idx="1462">
                  <c:v>347000</c:v>
                </c:pt>
                <c:pt idx="1463">
                  <c:v>325000</c:v>
                </c:pt>
                <c:pt idx="1464">
                  <c:v>324000</c:v>
                </c:pt>
                <c:pt idx="1465">
                  <c:v>324000</c:v>
                </c:pt>
                <c:pt idx="1466">
                  <c:v>348000</c:v>
                </c:pt>
                <c:pt idx="1467">
                  <c:v>343000</c:v>
                </c:pt>
                <c:pt idx="1468">
                  <c:v>336000</c:v>
                </c:pt>
                <c:pt idx="1469">
                  <c:v>339000</c:v>
                </c:pt>
                <c:pt idx="1470">
                  <c:v>347000</c:v>
                </c:pt>
                <c:pt idx="1471">
                  <c:v>343000</c:v>
                </c:pt>
                <c:pt idx="1472">
                  <c:v>332000</c:v>
                </c:pt>
                <c:pt idx="1473">
                  <c:v>335000</c:v>
                </c:pt>
                <c:pt idx="1474">
                  <c:v>347000</c:v>
                </c:pt>
                <c:pt idx="1475">
                  <c:v>355000</c:v>
                </c:pt>
                <c:pt idx="1476">
                  <c:v>349000</c:v>
                </c:pt>
                <c:pt idx="1477">
                  <c:v>365000</c:v>
                </c:pt>
                <c:pt idx="1478">
                  <c:v>364000</c:v>
                </c:pt>
                <c:pt idx="1479">
                  <c:v>366000</c:v>
                </c:pt>
                <c:pt idx="1480">
                  <c:v>377000</c:v>
                </c:pt>
                <c:pt idx="1481">
                  <c:v>374000</c:v>
                </c:pt>
                <c:pt idx="1482">
                  <c:v>362000</c:v>
                </c:pt>
                <c:pt idx="1483">
                  <c:v>367000</c:v>
                </c:pt>
                <c:pt idx="1484">
                  <c:v>378000</c:v>
                </c:pt>
                <c:pt idx="1485">
                  <c:v>358000</c:v>
                </c:pt>
                <c:pt idx="1486">
                  <c:v>355000</c:v>
                </c:pt>
                <c:pt idx="1487">
                  <c:v>372000</c:v>
                </c:pt>
                <c:pt idx="1488">
                  <c:v>389000</c:v>
                </c:pt>
                <c:pt idx="1489">
                  <c:v>390000</c:v>
                </c:pt>
                <c:pt idx="1490">
                  <c:v>351000</c:v>
                </c:pt>
                <c:pt idx="1491">
                  <c:v>351000</c:v>
                </c:pt>
                <c:pt idx="1492">
                  <c:v>353000</c:v>
                </c:pt>
                <c:pt idx="1493">
                  <c:v>362000</c:v>
                </c:pt>
                <c:pt idx="1494">
                  <c:v>359000</c:v>
                </c:pt>
                <c:pt idx="1495">
                  <c:v>355000</c:v>
                </c:pt>
                <c:pt idx="1496">
                  <c:v>371000</c:v>
                </c:pt>
                <c:pt idx="1497">
                  <c:v>376000</c:v>
                </c:pt>
                <c:pt idx="1498">
                  <c:v>353000</c:v>
                </c:pt>
                <c:pt idx="1499">
                  <c:v>355000</c:v>
                </c:pt>
                <c:pt idx="1500">
                  <c:v>374000</c:v>
                </c:pt>
                <c:pt idx="1501">
                  <c:v>369000</c:v>
                </c:pt>
                <c:pt idx="1502">
                  <c:v>366000</c:v>
                </c:pt>
                <c:pt idx="1503">
                  <c:v>377000</c:v>
                </c:pt>
                <c:pt idx="1504">
                  <c:v>380000</c:v>
                </c:pt>
                <c:pt idx="1505">
                  <c:v>370000</c:v>
                </c:pt>
                <c:pt idx="1506">
                  <c:v>379000</c:v>
                </c:pt>
                <c:pt idx="1507">
                  <c:v>379000</c:v>
                </c:pt>
                <c:pt idx="1508">
                  <c:v>373000</c:v>
                </c:pt>
                <c:pt idx="1509">
                  <c:v>346000</c:v>
                </c:pt>
                <c:pt idx="1510">
                  <c:v>373000</c:v>
                </c:pt>
                <c:pt idx="1511">
                  <c:v>374000</c:v>
                </c:pt>
                <c:pt idx="1512">
                  <c:v>359000</c:v>
                </c:pt>
                <c:pt idx="1513">
                  <c:v>361000</c:v>
                </c:pt>
                <c:pt idx="1514">
                  <c:v>333000</c:v>
                </c:pt>
                <c:pt idx="1515">
                  <c:v>415000</c:v>
                </c:pt>
                <c:pt idx="1516">
                  <c:v>387000</c:v>
                </c:pt>
                <c:pt idx="1517">
                  <c:v>374000</c:v>
                </c:pt>
                <c:pt idx="1518">
                  <c:v>387000</c:v>
                </c:pt>
                <c:pt idx="1519">
                  <c:v>383000</c:v>
                </c:pt>
                <c:pt idx="1520">
                  <c:v>365000</c:v>
                </c:pt>
                <c:pt idx="1521">
                  <c:v>368000</c:v>
                </c:pt>
                <c:pt idx="1522">
                  <c:v>361000</c:v>
                </c:pt>
                <c:pt idx="1523">
                  <c:v>384000</c:v>
                </c:pt>
                <c:pt idx="1524">
                  <c:v>426000</c:v>
                </c:pt>
                <c:pt idx="1525">
                  <c:v>393000</c:v>
                </c:pt>
                <c:pt idx="1526">
                  <c:v>369000</c:v>
                </c:pt>
                <c:pt idx="1527">
                  <c:v>357000</c:v>
                </c:pt>
                <c:pt idx="1528">
                  <c:v>368000</c:v>
                </c:pt>
                <c:pt idx="1529">
                  <c:v>343000</c:v>
                </c:pt>
                <c:pt idx="1530">
                  <c:v>338000</c:v>
                </c:pt>
                <c:pt idx="1531">
                  <c:v>352000</c:v>
                </c:pt>
                <c:pt idx="1532">
                  <c:v>345000</c:v>
                </c:pt>
                <c:pt idx="1533">
                  <c:v>343000</c:v>
                </c:pt>
                <c:pt idx="1534">
                  <c:v>340000</c:v>
                </c:pt>
                <c:pt idx="1535">
                  <c:v>351000</c:v>
                </c:pt>
                <c:pt idx="1536">
                  <c:v>342000</c:v>
                </c:pt>
                <c:pt idx="1537">
                  <c:v>341000</c:v>
                </c:pt>
                <c:pt idx="1538">
                  <c:v>337000</c:v>
                </c:pt>
                <c:pt idx="1539">
                  <c:v>342000</c:v>
                </c:pt>
                <c:pt idx="1540">
                  <c:v>347000</c:v>
                </c:pt>
                <c:pt idx="1541">
                  <c:v>332000</c:v>
                </c:pt>
                <c:pt idx="1542">
                  <c:v>327000</c:v>
                </c:pt>
                <c:pt idx="1543">
                  <c:v>326000</c:v>
                </c:pt>
                <c:pt idx="1544">
                  <c:v>331000</c:v>
                </c:pt>
                <c:pt idx="1545">
                  <c:v>336000</c:v>
                </c:pt>
                <c:pt idx="1546">
                  <c:v>337000</c:v>
                </c:pt>
                <c:pt idx="1547">
                  <c:v>329000</c:v>
                </c:pt>
                <c:pt idx="1548">
                  <c:v>333000</c:v>
                </c:pt>
                <c:pt idx="1549">
                  <c:v>338000</c:v>
                </c:pt>
                <c:pt idx="1550">
                  <c:v>352000</c:v>
                </c:pt>
                <c:pt idx="1551">
                  <c:v>348000</c:v>
                </c:pt>
                <c:pt idx="1552">
                  <c:v>335000</c:v>
                </c:pt>
                <c:pt idx="1553">
                  <c:v>334000</c:v>
                </c:pt>
                <c:pt idx="1554">
                  <c:v>335000</c:v>
                </c:pt>
                <c:pt idx="1555">
                  <c:v>352000</c:v>
                </c:pt>
                <c:pt idx="1556">
                  <c:v>334000</c:v>
                </c:pt>
                <c:pt idx="1557">
                  <c:v>327000</c:v>
                </c:pt>
                <c:pt idx="1558">
                  <c:v>342000</c:v>
                </c:pt>
                <c:pt idx="1559">
                  <c:v>347000</c:v>
                </c:pt>
                <c:pt idx="1560">
                  <c:v>332000</c:v>
                </c:pt>
                <c:pt idx="1561">
                  <c:v>355000</c:v>
                </c:pt>
                <c:pt idx="1562">
                  <c:v>352000</c:v>
                </c:pt>
                <c:pt idx="1563">
                  <c:v>350000</c:v>
                </c:pt>
                <c:pt idx="1564">
                  <c:v>357000</c:v>
                </c:pt>
                <c:pt idx="1565">
                  <c:v>347000</c:v>
                </c:pt>
                <c:pt idx="1566">
                  <c:v>324000</c:v>
                </c:pt>
                <c:pt idx="1567">
                  <c:v>345000</c:v>
                </c:pt>
                <c:pt idx="1568">
                  <c:v>340000</c:v>
                </c:pt>
                <c:pt idx="1569">
                  <c:v>333000</c:v>
                </c:pt>
                <c:pt idx="1570">
                  <c:v>315000</c:v>
                </c:pt>
                <c:pt idx="1571">
                  <c:v>313000</c:v>
                </c:pt>
                <c:pt idx="1572">
                  <c:v>322000</c:v>
                </c:pt>
                <c:pt idx="1573">
                  <c:v>321000</c:v>
                </c:pt>
                <c:pt idx="1574">
                  <c:v>317000</c:v>
                </c:pt>
                <c:pt idx="1575">
                  <c:v>319000</c:v>
                </c:pt>
                <c:pt idx="1576">
                  <c:v>315000</c:v>
                </c:pt>
                <c:pt idx="1577">
                  <c:v>325000</c:v>
                </c:pt>
                <c:pt idx="1578">
                  <c:v>325000</c:v>
                </c:pt>
                <c:pt idx="1579">
                  <c:v>330000</c:v>
                </c:pt>
                <c:pt idx="1580">
                  <c:v>316000</c:v>
                </c:pt>
                <c:pt idx="1581">
                  <c:v>337000</c:v>
                </c:pt>
                <c:pt idx="1582">
                  <c:v>342000</c:v>
                </c:pt>
                <c:pt idx="1583">
                  <c:v>318000</c:v>
                </c:pt>
                <c:pt idx="1584">
                  <c:v>322000</c:v>
                </c:pt>
                <c:pt idx="1585">
                  <c:v>316000</c:v>
                </c:pt>
                <c:pt idx="1586">
                  <c:v>321000</c:v>
                </c:pt>
                <c:pt idx="1587">
                  <c:v>329000</c:v>
                </c:pt>
                <c:pt idx="1588">
                  <c:v>335000</c:v>
                </c:pt>
                <c:pt idx="1589">
                  <c:v>316000</c:v>
                </c:pt>
                <c:pt idx="1590">
                  <c:v>322000</c:v>
                </c:pt>
                <c:pt idx="1591">
                  <c:v>346000</c:v>
                </c:pt>
                <c:pt idx="1592">
                  <c:v>328000</c:v>
                </c:pt>
                <c:pt idx="1593">
                  <c:v>301000</c:v>
                </c:pt>
                <c:pt idx="1594">
                  <c:v>306000</c:v>
                </c:pt>
                <c:pt idx="1595">
                  <c:v>320000</c:v>
                </c:pt>
                <c:pt idx="1596">
                  <c:v>329000</c:v>
                </c:pt>
                <c:pt idx="1597">
                  <c:v>343000</c:v>
                </c:pt>
                <c:pt idx="1598">
                  <c:v>327000</c:v>
                </c:pt>
                <c:pt idx="1599">
                  <c:v>332000</c:v>
                </c:pt>
                <c:pt idx="1600">
                  <c:v>313000</c:v>
                </c:pt>
                <c:pt idx="1601">
                  <c:v>314000</c:v>
                </c:pt>
                <c:pt idx="1602">
                  <c:v>317000</c:v>
                </c:pt>
                <c:pt idx="1603">
                  <c:v>317000</c:v>
                </c:pt>
                <c:pt idx="1604">
                  <c:v>311000</c:v>
                </c:pt>
                <c:pt idx="1605">
                  <c:v>305000</c:v>
                </c:pt>
                <c:pt idx="1606">
                  <c:v>318000</c:v>
                </c:pt>
                <c:pt idx="1607">
                  <c:v>306000</c:v>
                </c:pt>
                <c:pt idx="1608">
                  <c:v>313000</c:v>
                </c:pt>
                <c:pt idx="1609">
                  <c:v>308000</c:v>
                </c:pt>
                <c:pt idx="1610">
                  <c:v>325000</c:v>
                </c:pt>
                <c:pt idx="1611">
                  <c:v>309000</c:v>
                </c:pt>
                <c:pt idx="1612">
                  <c:v>318000</c:v>
                </c:pt>
                <c:pt idx="1613">
                  <c:v>317000</c:v>
                </c:pt>
                <c:pt idx="1614">
                  <c:v>323000</c:v>
                </c:pt>
                <c:pt idx="1615">
                  <c:v>310000</c:v>
                </c:pt>
                <c:pt idx="1616">
                  <c:v>303000</c:v>
                </c:pt>
                <c:pt idx="1617">
                  <c:v>312000</c:v>
                </c:pt>
                <c:pt idx="1618">
                  <c:v>331000</c:v>
                </c:pt>
                <c:pt idx="1619">
                  <c:v>341000</c:v>
                </c:pt>
                <c:pt idx="1620">
                  <c:v>307000</c:v>
                </c:pt>
                <c:pt idx="1621">
                  <c:v>315000</c:v>
                </c:pt>
                <c:pt idx="1622">
                  <c:v>311000</c:v>
                </c:pt>
                <c:pt idx="1623">
                  <c:v>321000</c:v>
                </c:pt>
                <c:pt idx="1624">
                  <c:v>327000</c:v>
                </c:pt>
                <c:pt idx="1625">
                  <c:v>317000</c:v>
                </c:pt>
                <c:pt idx="1626">
                  <c:v>308000</c:v>
                </c:pt>
                <c:pt idx="1627">
                  <c:v>319000</c:v>
                </c:pt>
                <c:pt idx="1628">
                  <c:v>321000</c:v>
                </c:pt>
                <c:pt idx="1629">
                  <c:v>312000</c:v>
                </c:pt>
                <c:pt idx="1630">
                  <c:v>312000</c:v>
                </c:pt>
                <c:pt idx="1631">
                  <c:v>304000</c:v>
                </c:pt>
                <c:pt idx="1632">
                  <c:v>317000</c:v>
                </c:pt>
                <c:pt idx="1633">
                  <c:v>311000</c:v>
                </c:pt>
                <c:pt idx="1634">
                  <c:v>304000</c:v>
                </c:pt>
                <c:pt idx="1635">
                  <c:v>306000</c:v>
                </c:pt>
                <c:pt idx="1636">
                  <c:v>315000</c:v>
                </c:pt>
                <c:pt idx="1637">
                  <c:v>309000</c:v>
                </c:pt>
                <c:pt idx="1638">
                  <c:v>322000</c:v>
                </c:pt>
                <c:pt idx="1639">
                  <c:v>306000</c:v>
                </c:pt>
                <c:pt idx="1640">
                  <c:v>321000</c:v>
                </c:pt>
                <c:pt idx="1641">
                  <c:v>349000</c:v>
                </c:pt>
                <c:pt idx="1642">
                  <c:v>376000</c:v>
                </c:pt>
                <c:pt idx="1643">
                  <c:v>362000</c:v>
                </c:pt>
                <c:pt idx="1644">
                  <c:v>320000</c:v>
                </c:pt>
                <c:pt idx="1645">
                  <c:v>315000</c:v>
                </c:pt>
                <c:pt idx="1646">
                  <c:v>335000</c:v>
                </c:pt>
                <c:pt idx="1647">
                  <c:v>327000</c:v>
                </c:pt>
                <c:pt idx="1648">
                  <c:v>316000</c:v>
                </c:pt>
                <c:pt idx="1649">
                  <c:v>308000</c:v>
                </c:pt>
                <c:pt idx="1650">
                  <c:v>302000</c:v>
                </c:pt>
                <c:pt idx="1651">
                  <c:v>310000</c:v>
                </c:pt>
                <c:pt idx="1652">
                  <c:v>313000</c:v>
                </c:pt>
                <c:pt idx="1653">
                  <c:v>304000</c:v>
                </c:pt>
                <c:pt idx="1654">
                  <c:v>305000</c:v>
                </c:pt>
                <c:pt idx="1655">
                  <c:v>294000</c:v>
                </c:pt>
                <c:pt idx="1656">
                  <c:v>302000</c:v>
                </c:pt>
                <c:pt idx="1657">
                  <c:v>316000</c:v>
                </c:pt>
                <c:pt idx="1658">
                  <c:v>318000</c:v>
                </c:pt>
                <c:pt idx="1659">
                  <c:v>309000</c:v>
                </c:pt>
                <c:pt idx="1660">
                  <c:v>308000</c:v>
                </c:pt>
                <c:pt idx="1661">
                  <c:v>316000</c:v>
                </c:pt>
                <c:pt idx="1662">
                  <c:v>334000</c:v>
                </c:pt>
                <c:pt idx="1663">
                  <c:v>304000</c:v>
                </c:pt>
                <c:pt idx="1664">
                  <c:v>310000</c:v>
                </c:pt>
                <c:pt idx="1665">
                  <c:v>326000</c:v>
                </c:pt>
                <c:pt idx="1666">
                  <c:v>305000</c:v>
                </c:pt>
                <c:pt idx="1667">
                  <c:v>297000</c:v>
                </c:pt>
                <c:pt idx="1668">
                  <c:v>336000</c:v>
                </c:pt>
                <c:pt idx="1669">
                  <c:v>331000</c:v>
                </c:pt>
                <c:pt idx="1670">
                  <c:v>345000</c:v>
                </c:pt>
                <c:pt idx="1671">
                  <c:v>339000</c:v>
                </c:pt>
                <c:pt idx="1672">
                  <c:v>311000</c:v>
                </c:pt>
                <c:pt idx="1673">
                  <c:v>305000</c:v>
                </c:pt>
                <c:pt idx="1674">
                  <c:v>291000</c:v>
                </c:pt>
                <c:pt idx="1675">
                  <c:v>312000</c:v>
                </c:pt>
                <c:pt idx="1676">
                  <c:v>302000</c:v>
                </c:pt>
                <c:pt idx="1677">
                  <c:v>301000</c:v>
                </c:pt>
                <c:pt idx="1678">
                  <c:v>300000</c:v>
                </c:pt>
                <c:pt idx="1679">
                  <c:v>308000</c:v>
                </c:pt>
                <c:pt idx="1680">
                  <c:v>305000</c:v>
                </c:pt>
                <c:pt idx="1681">
                  <c:v>298000</c:v>
                </c:pt>
                <c:pt idx="1682">
                  <c:v>310000</c:v>
                </c:pt>
                <c:pt idx="1683">
                  <c:v>319000</c:v>
                </c:pt>
                <c:pt idx="1684">
                  <c:v>314000</c:v>
                </c:pt>
                <c:pt idx="1685">
                  <c:v>291000</c:v>
                </c:pt>
                <c:pt idx="1686">
                  <c:v>296000</c:v>
                </c:pt>
                <c:pt idx="1687">
                  <c:v>310000</c:v>
                </c:pt>
                <c:pt idx="1688">
                  <c:v>301000</c:v>
                </c:pt>
                <c:pt idx="1689">
                  <c:v>298000</c:v>
                </c:pt>
                <c:pt idx="1690">
                  <c:v>303000</c:v>
                </c:pt>
                <c:pt idx="1691">
                  <c:v>303000</c:v>
                </c:pt>
                <c:pt idx="1692">
                  <c:v>290000</c:v>
                </c:pt>
                <c:pt idx="1693">
                  <c:v>292000</c:v>
                </c:pt>
                <c:pt idx="1694">
                  <c:v>291000</c:v>
                </c:pt>
                <c:pt idx="1695">
                  <c:v>287000</c:v>
                </c:pt>
                <c:pt idx="1696">
                  <c:v>288000</c:v>
                </c:pt>
                <c:pt idx="1697">
                  <c:v>309000</c:v>
                </c:pt>
                <c:pt idx="1698">
                  <c:v>306000</c:v>
                </c:pt>
                <c:pt idx="1699">
                  <c:v>300000</c:v>
                </c:pt>
                <c:pt idx="1700">
                  <c:v>295000</c:v>
                </c:pt>
                <c:pt idx="1701">
                  <c:v>292000</c:v>
                </c:pt>
                <c:pt idx="1702">
                  <c:v>286000</c:v>
                </c:pt>
                <c:pt idx="1703">
                  <c:v>290000</c:v>
                </c:pt>
                <c:pt idx="1704">
                  <c:v>290000</c:v>
                </c:pt>
                <c:pt idx="1705">
                  <c:v>281000</c:v>
                </c:pt>
                <c:pt idx="1706">
                  <c:v>281000</c:v>
                </c:pt>
                <c:pt idx="1707">
                  <c:v>306000</c:v>
                </c:pt>
                <c:pt idx="1708">
                  <c:v>309000</c:v>
                </c:pt>
                <c:pt idx="1709">
                  <c:v>291000</c:v>
                </c:pt>
                <c:pt idx="1710">
                  <c:v>287000</c:v>
                </c:pt>
                <c:pt idx="1711">
                  <c:v>280000</c:v>
                </c:pt>
                <c:pt idx="1712">
                  <c:v>285000</c:v>
                </c:pt>
                <c:pt idx="1713">
                  <c:v>282000</c:v>
                </c:pt>
                <c:pt idx="1714">
                  <c:v>281000</c:v>
                </c:pt>
                <c:pt idx="1715">
                  <c:v>276000</c:v>
                </c:pt>
                <c:pt idx="1716">
                  <c:v>288000</c:v>
                </c:pt>
                <c:pt idx="1717">
                  <c:v>287000</c:v>
                </c:pt>
                <c:pt idx="1718">
                  <c:v>272000</c:v>
                </c:pt>
                <c:pt idx="1719">
                  <c:v>287000</c:v>
                </c:pt>
                <c:pt idx="1720">
                  <c:v>268000</c:v>
                </c:pt>
                <c:pt idx="1721">
                  <c:v>286000</c:v>
                </c:pt>
                <c:pt idx="1722">
                  <c:v>298000</c:v>
                </c:pt>
                <c:pt idx="1723">
                  <c:v>289000</c:v>
                </c:pt>
                <c:pt idx="1724">
                  <c:v>284000</c:v>
                </c:pt>
                <c:pt idx="1725">
                  <c:v>285000</c:v>
                </c:pt>
                <c:pt idx="1726">
                  <c:v>312000</c:v>
                </c:pt>
                <c:pt idx="1727">
                  <c:v>300000</c:v>
                </c:pt>
                <c:pt idx="1728">
                  <c:v>283000</c:v>
                </c:pt>
                <c:pt idx="1729">
                  <c:v>280000</c:v>
                </c:pt>
                <c:pt idx="1730">
                  <c:v>286000</c:v>
                </c:pt>
                <c:pt idx="1731">
                  <c:v>270000</c:v>
                </c:pt>
                <c:pt idx="1732">
                  <c:v>271000</c:v>
                </c:pt>
                <c:pt idx="1733">
                  <c:v>272000</c:v>
                </c:pt>
                <c:pt idx="1734">
                  <c:v>266000</c:v>
                </c:pt>
                <c:pt idx="1735">
                  <c:v>268000</c:v>
                </c:pt>
                <c:pt idx="1736">
                  <c:v>259000</c:v>
                </c:pt>
                <c:pt idx="1737">
                  <c:v>274000</c:v>
                </c:pt>
                <c:pt idx="1738">
                  <c:v>291000</c:v>
                </c:pt>
                <c:pt idx="1739">
                  <c:v>293000</c:v>
                </c:pt>
                <c:pt idx="1740">
                  <c:v>276000</c:v>
                </c:pt>
                <c:pt idx="1741">
                  <c:v>280000</c:v>
                </c:pt>
                <c:pt idx="1742">
                  <c:v>280000</c:v>
                </c:pt>
                <c:pt idx="1743">
                  <c:v>290000</c:v>
                </c:pt>
                <c:pt idx="1744">
                  <c:v>284000</c:v>
                </c:pt>
                <c:pt idx="1745">
                  <c:v>294000</c:v>
                </c:pt>
                <c:pt idx="1746">
                  <c:v>296000</c:v>
                </c:pt>
                <c:pt idx="1747">
                  <c:v>281000</c:v>
                </c:pt>
                <c:pt idx="1748">
                  <c:v>293000</c:v>
                </c:pt>
                <c:pt idx="1749">
                  <c:v>303000</c:v>
                </c:pt>
                <c:pt idx="1750">
                  <c:v>300000</c:v>
                </c:pt>
                <c:pt idx="1751">
                  <c:v>298000</c:v>
                </c:pt>
                <c:pt idx="1752">
                  <c:v>306000</c:v>
                </c:pt>
                <c:pt idx="1753">
                  <c:v>315000</c:v>
                </c:pt>
                <c:pt idx="1754">
                  <c:v>318000</c:v>
                </c:pt>
                <c:pt idx="1755">
                  <c:v>312000</c:v>
                </c:pt>
                <c:pt idx="1756">
                  <c:v>301000</c:v>
                </c:pt>
                <c:pt idx="1757">
                  <c:v>309000</c:v>
                </c:pt>
                <c:pt idx="1758">
                  <c:v>311000</c:v>
                </c:pt>
                <c:pt idx="1759">
                  <c:v>288000</c:v>
                </c:pt>
                <c:pt idx="1760">
                  <c:v>292000</c:v>
                </c:pt>
                <c:pt idx="1761">
                  <c:v>309000</c:v>
                </c:pt>
                <c:pt idx="1762">
                  <c:v>299000</c:v>
                </c:pt>
                <c:pt idx="1763">
                  <c:v>295000</c:v>
                </c:pt>
                <c:pt idx="1764">
                  <c:v>301000</c:v>
                </c:pt>
                <c:pt idx="1765">
                  <c:v>331000</c:v>
                </c:pt>
                <c:pt idx="1766">
                  <c:v>318000</c:v>
                </c:pt>
                <c:pt idx="1767">
                  <c:v>332000</c:v>
                </c:pt>
                <c:pt idx="1768">
                  <c:v>356000</c:v>
                </c:pt>
                <c:pt idx="1769">
                  <c:v>338000</c:v>
                </c:pt>
                <c:pt idx="1770">
                  <c:v>321000</c:v>
                </c:pt>
                <c:pt idx="1771">
                  <c:v>354000</c:v>
                </c:pt>
                <c:pt idx="1772">
                  <c:v>364000</c:v>
                </c:pt>
                <c:pt idx="1773">
                  <c:v>353000</c:v>
                </c:pt>
                <c:pt idx="1774">
                  <c:v>337000</c:v>
                </c:pt>
                <c:pt idx="1775">
                  <c:v>318000</c:v>
                </c:pt>
                <c:pt idx="1776">
                  <c:v>343000</c:v>
                </c:pt>
                <c:pt idx="1777">
                  <c:v>362000</c:v>
                </c:pt>
                <c:pt idx="1778">
                  <c:v>376000</c:v>
                </c:pt>
                <c:pt idx="1779">
                  <c:v>365000</c:v>
                </c:pt>
                <c:pt idx="1780">
                  <c:v>358000</c:v>
                </c:pt>
                <c:pt idx="1781">
                  <c:v>386000</c:v>
                </c:pt>
                <c:pt idx="1782">
                  <c:v>384000</c:v>
                </c:pt>
                <c:pt idx="1783">
                  <c:v>393000</c:v>
                </c:pt>
                <c:pt idx="1784">
                  <c:v>393000</c:v>
                </c:pt>
                <c:pt idx="1785">
                  <c:v>378000</c:v>
                </c:pt>
                <c:pt idx="1786">
                  <c:v>388000</c:v>
                </c:pt>
                <c:pt idx="1787">
                  <c:v>398000</c:v>
                </c:pt>
                <c:pt idx="1788">
                  <c:v>383000</c:v>
                </c:pt>
                <c:pt idx="1789">
                  <c:v>400000</c:v>
                </c:pt>
                <c:pt idx="1790">
                  <c:v>406000</c:v>
                </c:pt>
                <c:pt idx="1791">
                  <c:v>381000</c:v>
                </c:pt>
                <c:pt idx="1792">
                  <c:v>390000</c:v>
                </c:pt>
                <c:pt idx="1793">
                  <c:v>402000</c:v>
                </c:pt>
                <c:pt idx="1794">
                  <c:v>405000</c:v>
                </c:pt>
                <c:pt idx="1795">
                  <c:v>406000</c:v>
                </c:pt>
                <c:pt idx="1796">
                  <c:v>411000</c:v>
                </c:pt>
                <c:pt idx="1797">
                  <c:v>394000</c:v>
                </c:pt>
                <c:pt idx="1798">
                  <c:v>381000</c:v>
                </c:pt>
                <c:pt idx="1799">
                  <c:v>394000</c:v>
                </c:pt>
                <c:pt idx="1800">
                  <c:v>401000</c:v>
                </c:pt>
                <c:pt idx="1801">
                  <c:v>405000</c:v>
                </c:pt>
                <c:pt idx="1802">
                  <c:v>398000</c:v>
                </c:pt>
                <c:pt idx="1803">
                  <c:v>388000</c:v>
                </c:pt>
                <c:pt idx="1804">
                  <c:v>401000</c:v>
                </c:pt>
                <c:pt idx="1805">
                  <c:v>394000</c:v>
                </c:pt>
                <c:pt idx="1806">
                  <c:v>402000</c:v>
                </c:pt>
                <c:pt idx="1807">
                  <c:v>395000</c:v>
                </c:pt>
                <c:pt idx="1808">
                  <c:v>402000</c:v>
                </c:pt>
                <c:pt idx="1809">
                  <c:v>408000</c:v>
                </c:pt>
                <c:pt idx="1810">
                  <c:v>395000</c:v>
                </c:pt>
                <c:pt idx="1811">
                  <c:v>453000</c:v>
                </c:pt>
                <c:pt idx="1812">
                  <c:v>517000</c:v>
                </c:pt>
                <c:pt idx="1813">
                  <c:v>476000</c:v>
                </c:pt>
                <c:pt idx="1814">
                  <c:v>482000</c:v>
                </c:pt>
                <c:pt idx="1815">
                  <c:v>482000</c:v>
                </c:pt>
                <c:pt idx="1816">
                  <c:v>483000</c:v>
                </c:pt>
                <c:pt idx="1817">
                  <c:v>440000</c:v>
                </c:pt>
                <c:pt idx="1818">
                  <c:v>428000</c:v>
                </c:pt>
                <c:pt idx="1819">
                  <c:v>431000</c:v>
                </c:pt>
                <c:pt idx="1820">
                  <c:v>491000</c:v>
                </c:pt>
                <c:pt idx="1821">
                  <c:v>465000</c:v>
                </c:pt>
                <c:pt idx="1822">
                  <c:v>393000</c:v>
                </c:pt>
                <c:pt idx="1823">
                  <c:v>389000</c:v>
                </c:pt>
                <c:pt idx="1824">
                  <c:v>416000</c:v>
                </c:pt>
                <c:pt idx="1825">
                  <c:v>421000</c:v>
                </c:pt>
                <c:pt idx="1826">
                  <c:v>397000</c:v>
                </c:pt>
                <c:pt idx="1827">
                  <c:v>418000</c:v>
                </c:pt>
                <c:pt idx="1828">
                  <c:v>405000</c:v>
                </c:pt>
                <c:pt idx="1829">
                  <c:v>414000</c:v>
                </c:pt>
                <c:pt idx="1830">
                  <c:v>404000</c:v>
                </c:pt>
                <c:pt idx="1831">
                  <c:v>397000</c:v>
                </c:pt>
                <c:pt idx="1832">
                  <c:v>397000</c:v>
                </c:pt>
                <c:pt idx="1833">
                  <c:v>398000</c:v>
                </c:pt>
                <c:pt idx="1834">
                  <c:v>392000</c:v>
                </c:pt>
                <c:pt idx="1835">
                  <c:v>399000</c:v>
                </c:pt>
                <c:pt idx="1836">
                  <c:v>392000</c:v>
                </c:pt>
                <c:pt idx="1837">
                  <c:v>415000</c:v>
                </c:pt>
                <c:pt idx="1838">
                  <c:v>479000</c:v>
                </c:pt>
                <c:pt idx="1839">
                  <c:v>445000</c:v>
                </c:pt>
                <c:pt idx="1840">
                  <c:v>442000</c:v>
                </c:pt>
                <c:pt idx="1841">
                  <c:v>416000</c:v>
                </c:pt>
                <c:pt idx="1842">
                  <c:v>414000</c:v>
                </c:pt>
                <c:pt idx="1843">
                  <c:v>409000</c:v>
                </c:pt>
                <c:pt idx="1844">
                  <c:v>413000</c:v>
                </c:pt>
                <c:pt idx="1845">
                  <c:v>411000</c:v>
                </c:pt>
                <c:pt idx="1846">
                  <c:v>403000</c:v>
                </c:pt>
                <c:pt idx="1847">
                  <c:v>378000</c:v>
                </c:pt>
                <c:pt idx="1848">
                  <c:v>388000</c:v>
                </c:pt>
                <c:pt idx="1849">
                  <c:v>396000</c:v>
                </c:pt>
                <c:pt idx="1850">
                  <c:v>388000</c:v>
                </c:pt>
                <c:pt idx="1851">
                  <c:v>386000</c:v>
                </c:pt>
                <c:pt idx="1852">
                  <c:v>391000</c:v>
                </c:pt>
                <c:pt idx="1853">
                  <c:v>384000</c:v>
                </c:pt>
                <c:pt idx="1854">
                  <c:v>379000</c:v>
                </c:pt>
                <c:pt idx="1855">
                  <c:v>390000</c:v>
                </c:pt>
                <c:pt idx="1856">
                  <c:v>388000</c:v>
                </c:pt>
                <c:pt idx="1857">
                  <c:v>389000</c:v>
                </c:pt>
                <c:pt idx="1858">
                  <c:v>399000</c:v>
                </c:pt>
                <c:pt idx="1859">
                  <c:v>398000</c:v>
                </c:pt>
                <c:pt idx="1860">
                  <c:v>394000</c:v>
                </c:pt>
                <c:pt idx="1861">
                  <c:v>416000</c:v>
                </c:pt>
                <c:pt idx="1862">
                  <c:v>412000</c:v>
                </c:pt>
                <c:pt idx="1863">
                  <c:v>401000</c:v>
                </c:pt>
                <c:pt idx="1864">
                  <c:v>409000</c:v>
                </c:pt>
                <c:pt idx="1865">
                  <c:v>404000</c:v>
                </c:pt>
                <c:pt idx="1866">
                  <c:v>405000</c:v>
                </c:pt>
                <c:pt idx="1867">
                  <c:v>412000</c:v>
                </c:pt>
                <c:pt idx="1868">
                  <c:v>409000</c:v>
                </c:pt>
                <c:pt idx="1869">
                  <c:v>405000</c:v>
                </c:pt>
                <c:pt idx="1870">
                  <c:v>400000</c:v>
                </c:pt>
                <c:pt idx="1871">
                  <c:v>389000</c:v>
                </c:pt>
                <c:pt idx="1872">
                  <c:v>390000</c:v>
                </c:pt>
                <c:pt idx="1873">
                  <c:v>377000</c:v>
                </c:pt>
                <c:pt idx="1874">
                  <c:v>425000</c:v>
                </c:pt>
                <c:pt idx="1875">
                  <c:v>429000</c:v>
                </c:pt>
                <c:pt idx="1876">
                  <c:v>394000</c:v>
                </c:pt>
                <c:pt idx="1877">
                  <c:v>409000</c:v>
                </c:pt>
                <c:pt idx="1878">
                  <c:v>393000</c:v>
                </c:pt>
                <c:pt idx="1879">
                  <c:v>378000</c:v>
                </c:pt>
                <c:pt idx="1880">
                  <c:v>402000</c:v>
                </c:pt>
                <c:pt idx="1881">
                  <c:v>407000</c:v>
                </c:pt>
                <c:pt idx="1882">
                  <c:v>413000</c:v>
                </c:pt>
                <c:pt idx="1883">
                  <c:v>390000</c:v>
                </c:pt>
                <c:pt idx="1884">
                  <c:v>420000</c:v>
                </c:pt>
                <c:pt idx="1885">
                  <c:v>421000</c:v>
                </c:pt>
                <c:pt idx="1886">
                  <c:v>436000</c:v>
                </c:pt>
                <c:pt idx="1887">
                  <c:v>424000</c:v>
                </c:pt>
                <c:pt idx="1888">
                  <c:v>430000</c:v>
                </c:pt>
                <c:pt idx="1889">
                  <c:v>411000</c:v>
                </c:pt>
                <c:pt idx="1890">
                  <c:v>436000</c:v>
                </c:pt>
                <c:pt idx="1891">
                  <c:v>417000</c:v>
                </c:pt>
                <c:pt idx="1892">
                  <c:v>434000</c:v>
                </c:pt>
                <c:pt idx="1893">
                  <c:v>450000</c:v>
                </c:pt>
                <c:pt idx="1894">
                  <c:v>444000</c:v>
                </c:pt>
                <c:pt idx="1895">
                  <c:v>428000</c:v>
                </c:pt>
                <c:pt idx="1896">
                  <c:v>417000</c:v>
                </c:pt>
                <c:pt idx="1897">
                  <c:v>425000</c:v>
                </c:pt>
                <c:pt idx="1898">
                  <c:v>419000</c:v>
                </c:pt>
                <c:pt idx="1899">
                  <c:v>431000</c:v>
                </c:pt>
                <c:pt idx="1900">
                  <c:v>429000</c:v>
                </c:pt>
                <c:pt idx="1901">
                  <c:v>421000</c:v>
                </c:pt>
                <c:pt idx="1902">
                  <c:v>408000</c:v>
                </c:pt>
                <c:pt idx="1903">
                  <c:v>429000</c:v>
                </c:pt>
                <c:pt idx="1904">
                  <c:v>433000</c:v>
                </c:pt>
                <c:pt idx="1905">
                  <c:v>412000</c:v>
                </c:pt>
                <c:pt idx="1906">
                  <c:v>403000</c:v>
                </c:pt>
                <c:pt idx="1907">
                  <c:v>398000</c:v>
                </c:pt>
                <c:pt idx="1908">
                  <c:v>401000</c:v>
                </c:pt>
                <c:pt idx="1909">
                  <c:v>404000</c:v>
                </c:pt>
                <c:pt idx="1910">
                  <c:v>398000</c:v>
                </c:pt>
                <c:pt idx="1911">
                  <c:v>391000</c:v>
                </c:pt>
                <c:pt idx="1912">
                  <c:v>407000</c:v>
                </c:pt>
                <c:pt idx="1913">
                  <c:v>422000</c:v>
                </c:pt>
                <c:pt idx="1914">
                  <c:v>394000</c:v>
                </c:pt>
                <c:pt idx="1915">
                  <c:v>379000</c:v>
                </c:pt>
                <c:pt idx="1916">
                  <c:v>387000</c:v>
                </c:pt>
                <c:pt idx="1917">
                  <c:v>386000</c:v>
                </c:pt>
                <c:pt idx="1918">
                  <c:v>376000</c:v>
                </c:pt>
                <c:pt idx="1919">
                  <c:v>387000</c:v>
                </c:pt>
                <c:pt idx="1920">
                  <c:v>379000</c:v>
                </c:pt>
                <c:pt idx="1921">
                  <c:v>363000</c:v>
                </c:pt>
                <c:pt idx="1922">
                  <c:v>371000</c:v>
                </c:pt>
                <c:pt idx="1923">
                  <c:v>370000</c:v>
                </c:pt>
                <c:pt idx="1924">
                  <c:v>354000</c:v>
                </c:pt>
                <c:pt idx="1925">
                  <c:v>357000</c:v>
                </c:pt>
                <c:pt idx="1926">
                  <c:v>367000</c:v>
                </c:pt>
                <c:pt idx="1927">
                  <c:v>363000</c:v>
                </c:pt>
                <c:pt idx="1928">
                  <c:v>354000</c:v>
                </c:pt>
                <c:pt idx="1929">
                  <c:v>349000</c:v>
                </c:pt>
                <c:pt idx="1930">
                  <c:v>356000</c:v>
                </c:pt>
                <c:pt idx="1931">
                  <c:v>354000</c:v>
                </c:pt>
                <c:pt idx="1932">
                  <c:v>362000</c:v>
                </c:pt>
                <c:pt idx="1933">
                  <c:v>353000</c:v>
                </c:pt>
                <c:pt idx="1934">
                  <c:v>376000</c:v>
                </c:pt>
                <c:pt idx="1935">
                  <c:v>380000</c:v>
                </c:pt>
                <c:pt idx="1936">
                  <c:v>356000</c:v>
                </c:pt>
                <c:pt idx="1937">
                  <c:v>359000</c:v>
                </c:pt>
                <c:pt idx="1938">
                  <c:v>348000</c:v>
                </c:pt>
                <c:pt idx="1939">
                  <c:v>344000</c:v>
                </c:pt>
                <c:pt idx="1940">
                  <c:v>338000</c:v>
                </c:pt>
                <c:pt idx="1941">
                  <c:v>346000</c:v>
                </c:pt>
                <c:pt idx="1942">
                  <c:v>340000</c:v>
                </c:pt>
                <c:pt idx="1943">
                  <c:v>335000</c:v>
                </c:pt>
                <c:pt idx="1944">
                  <c:v>355000</c:v>
                </c:pt>
                <c:pt idx="1945">
                  <c:v>364000</c:v>
                </c:pt>
                <c:pt idx="1946">
                  <c:v>339000</c:v>
                </c:pt>
                <c:pt idx="1947">
                  <c:v>324000</c:v>
                </c:pt>
                <c:pt idx="1948">
                  <c:v>329000</c:v>
                </c:pt>
                <c:pt idx="1949">
                  <c:v>349000</c:v>
                </c:pt>
                <c:pt idx="1950">
                  <c:v>342000</c:v>
                </c:pt>
                <c:pt idx="1951">
                  <c:v>337000</c:v>
                </c:pt>
                <c:pt idx="1952">
                  <c:v>355000</c:v>
                </c:pt>
                <c:pt idx="1953">
                  <c:v>339000</c:v>
                </c:pt>
                <c:pt idx="1954">
                  <c:v>354000</c:v>
                </c:pt>
                <c:pt idx="1955">
                  <c:v>348000</c:v>
                </c:pt>
                <c:pt idx="1956">
                  <c:v>326000</c:v>
                </c:pt>
                <c:pt idx="1957">
                  <c:v>345000</c:v>
                </c:pt>
                <c:pt idx="1958">
                  <c:v>355000</c:v>
                </c:pt>
                <c:pt idx="1959">
                  <c:v>348000</c:v>
                </c:pt>
                <c:pt idx="1960">
                  <c:v>341000</c:v>
                </c:pt>
                <c:pt idx="1961">
                  <c:v>336000</c:v>
                </c:pt>
                <c:pt idx="1962">
                  <c:v>332000</c:v>
                </c:pt>
                <c:pt idx="1963">
                  <c:v>343000</c:v>
                </c:pt>
                <c:pt idx="1964">
                  <c:v>352000</c:v>
                </c:pt>
                <c:pt idx="1965">
                  <c:v>326000</c:v>
                </c:pt>
                <c:pt idx="1966">
                  <c:v>331000</c:v>
                </c:pt>
                <c:pt idx="1967">
                  <c:v>341000</c:v>
                </c:pt>
                <c:pt idx="1968">
                  <c:v>351000</c:v>
                </c:pt>
                <c:pt idx="1969">
                  <c:v>335000</c:v>
                </c:pt>
                <c:pt idx="1970">
                  <c:v>338000</c:v>
                </c:pt>
                <c:pt idx="1971">
                  <c:v>327000</c:v>
                </c:pt>
                <c:pt idx="1972">
                  <c:v>338000</c:v>
                </c:pt>
                <c:pt idx="1973">
                  <c:v>332000</c:v>
                </c:pt>
                <c:pt idx="1974">
                  <c:v>330000</c:v>
                </c:pt>
                <c:pt idx="1975">
                  <c:v>337000</c:v>
                </c:pt>
                <c:pt idx="1976">
                  <c:v>313000</c:v>
                </c:pt>
                <c:pt idx="1977">
                  <c:v>335000</c:v>
                </c:pt>
                <c:pt idx="1978">
                  <c:v>343000</c:v>
                </c:pt>
                <c:pt idx="1979">
                  <c:v>316000</c:v>
                </c:pt>
                <c:pt idx="1980">
                  <c:v>322000</c:v>
                </c:pt>
                <c:pt idx="1981">
                  <c:v>320000</c:v>
                </c:pt>
                <c:pt idx="1982">
                  <c:v>356000</c:v>
                </c:pt>
                <c:pt idx="1983">
                  <c:v>369000</c:v>
                </c:pt>
                <c:pt idx="1984">
                  <c:v>332000</c:v>
                </c:pt>
                <c:pt idx="1985">
                  <c:v>329000</c:v>
                </c:pt>
                <c:pt idx="1986">
                  <c:v>331000</c:v>
                </c:pt>
                <c:pt idx="1987">
                  <c:v>307000</c:v>
                </c:pt>
                <c:pt idx="1988">
                  <c:v>308000</c:v>
                </c:pt>
                <c:pt idx="1989">
                  <c:v>318000</c:v>
                </c:pt>
                <c:pt idx="1990">
                  <c:v>314000</c:v>
                </c:pt>
                <c:pt idx="1991">
                  <c:v>333000</c:v>
                </c:pt>
                <c:pt idx="1992">
                  <c:v>324000</c:v>
                </c:pt>
                <c:pt idx="1993">
                  <c:v>329000</c:v>
                </c:pt>
                <c:pt idx="1994">
                  <c:v>342000</c:v>
                </c:pt>
                <c:pt idx="1995">
                  <c:v>335000</c:v>
                </c:pt>
                <c:pt idx="1996">
                  <c:v>323000</c:v>
                </c:pt>
                <c:pt idx="1997">
                  <c:v>307000</c:v>
                </c:pt>
                <c:pt idx="1998">
                  <c:v>317000</c:v>
                </c:pt>
                <c:pt idx="1999">
                  <c:v>334000</c:v>
                </c:pt>
                <c:pt idx="2000">
                  <c:v>327000</c:v>
                </c:pt>
                <c:pt idx="2001">
                  <c:v>321000</c:v>
                </c:pt>
                <c:pt idx="2002">
                  <c:v>320000</c:v>
                </c:pt>
                <c:pt idx="2003">
                  <c:v>340000</c:v>
                </c:pt>
                <c:pt idx="2004">
                  <c:v>338000</c:v>
                </c:pt>
                <c:pt idx="2005">
                  <c:v>333000</c:v>
                </c:pt>
                <c:pt idx="2006">
                  <c:v>321000</c:v>
                </c:pt>
                <c:pt idx="2007">
                  <c:v>311000</c:v>
                </c:pt>
                <c:pt idx="2008">
                  <c:v>327000</c:v>
                </c:pt>
                <c:pt idx="2009">
                  <c:v>338000</c:v>
                </c:pt>
                <c:pt idx="2010">
                  <c:v>323000</c:v>
                </c:pt>
                <c:pt idx="2011">
                  <c:v>318000</c:v>
                </c:pt>
                <c:pt idx="2012">
                  <c:v>316000</c:v>
                </c:pt>
                <c:pt idx="2013">
                  <c:v>311000</c:v>
                </c:pt>
                <c:pt idx="2014">
                  <c:v>319000</c:v>
                </c:pt>
                <c:pt idx="2015">
                  <c:v>315000</c:v>
                </c:pt>
                <c:pt idx="2016">
                  <c:v>318000</c:v>
                </c:pt>
                <c:pt idx="2017">
                  <c:v>326000</c:v>
                </c:pt>
                <c:pt idx="2018">
                  <c:v>422000</c:v>
                </c:pt>
                <c:pt idx="2019">
                  <c:v>424000</c:v>
                </c:pt>
                <c:pt idx="2020">
                  <c:v>359000</c:v>
                </c:pt>
                <c:pt idx="2021">
                  <c:v>384000</c:v>
                </c:pt>
                <c:pt idx="2022">
                  <c:v>383000</c:v>
                </c:pt>
                <c:pt idx="2023">
                  <c:v>348000</c:v>
                </c:pt>
                <c:pt idx="2024">
                  <c:v>324000</c:v>
                </c:pt>
                <c:pt idx="2025">
                  <c:v>322000</c:v>
                </c:pt>
                <c:pt idx="2026">
                  <c:v>325000</c:v>
                </c:pt>
                <c:pt idx="2027">
                  <c:v>309000</c:v>
                </c:pt>
                <c:pt idx="2028">
                  <c:v>324000</c:v>
                </c:pt>
                <c:pt idx="2029">
                  <c:v>311000</c:v>
                </c:pt>
                <c:pt idx="2030">
                  <c:v>321000</c:v>
                </c:pt>
                <c:pt idx="2031">
                  <c:v>327000</c:v>
                </c:pt>
                <c:pt idx="2032">
                  <c:v>312000</c:v>
                </c:pt>
                <c:pt idx="2033">
                  <c:v>320000</c:v>
                </c:pt>
                <c:pt idx="2034">
                  <c:v>302000</c:v>
                </c:pt>
                <c:pt idx="2035">
                  <c:v>326000</c:v>
                </c:pt>
                <c:pt idx="2036">
                  <c:v>285000</c:v>
                </c:pt>
                <c:pt idx="2037">
                  <c:v>290000</c:v>
                </c:pt>
                <c:pt idx="2038">
                  <c:v>282000</c:v>
                </c:pt>
                <c:pt idx="2039">
                  <c:v>289000</c:v>
                </c:pt>
                <c:pt idx="2040">
                  <c:v>298000</c:v>
                </c:pt>
                <c:pt idx="2041">
                  <c:v>283000</c:v>
                </c:pt>
                <c:pt idx="2042">
                  <c:v>293000</c:v>
                </c:pt>
                <c:pt idx="2043">
                  <c:v>302000</c:v>
                </c:pt>
                <c:pt idx="2044">
                  <c:v>307000</c:v>
                </c:pt>
                <c:pt idx="2045">
                  <c:v>303000</c:v>
                </c:pt>
                <c:pt idx="2046">
                  <c:v>295000</c:v>
                </c:pt>
                <c:pt idx="2047">
                  <c:v>291000</c:v>
                </c:pt>
                <c:pt idx="2048">
                  <c:v>299000</c:v>
                </c:pt>
                <c:pt idx="2049">
                  <c:v>299000</c:v>
                </c:pt>
                <c:pt idx="2050">
                  <c:v>308000</c:v>
                </c:pt>
                <c:pt idx="2051">
                  <c:v>321000</c:v>
                </c:pt>
                <c:pt idx="2052">
                  <c:v>347000</c:v>
                </c:pt>
                <c:pt idx="2053">
                  <c:v>335000</c:v>
                </c:pt>
                <c:pt idx="2054">
                  <c:v>319000</c:v>
                </c:pt>
                <c:pt idx="2055">
                  <c:v>330000</c:v>
                </c:pt>
                <c:pt idx="2056">
                  <c:v>307000</c:v>
                </c:pt>
                <c:pt idx="2057">
                  <c:v>298000</c:v>
                </c:pt>
                <c:pt idx="2058">
                  <c:v>308000</c:v>
                </c:pt>
                <c:pt idx="2059">
                  <c:v>309000</c:v>
                </c:pt>
                <c:pt idx="2060">
                  <c:v>316000</c:v>
                </c:pt>
                <c:pt idx="2061">
                  <c:v>343000</c:v>
                </c:pt>
                <c:pt idx="2062">
                  <c:v>318000</c:v>
                </c:pt>
                <c:pt idx="2063">
                  <c:v>306000</c:v>
                </c:pt>
                <c:pt idx="2064">
                  <c:v>311000</c:v>
                </c:pt>
                <c:pt idx="2065">
                  <c:v>318000</c:v>
                </c:pt>
                <c:pt idx="2066">
                  <c:v>310000</c:v>
                </c:pt>
                <c:pt idx="2067">
                  <c:v>315000</c:v>
                </c:pt>
                <c:pt idx="2068">
                  <c:v>314000</c:v>
                </c:pt>
                <c:pt idx="2069">
                  <c:v>315000</c:v>
                </c:pt>
                <c:pt idx="2070">
                  <c:v>314000</c:v>
                </c:pt>
                <c:pt idx="2071">
                  <c:v>324000</c:v>
                </c:pt>
                <c:pt idx="2072">
                  <c:v>319000</c:v>
                </c:pt>
                <c:pt idx="2073">
                  <c:v>309000</c:v>
                </c:pt>
                <c:pt idx="2074">
                  <c:v>316000</c:v>
                </c:pt>
                <c:pt idx="2075">
                  <c:v>305000</c:v>
                </c:pt>
                <c:pt idx="2076">
                  <c:v>313000</c:v>
                </c:pt>
                <c:pt idx="2077">
                  <c:v>328000</c:v>
                </c:pt>
                <c:pt idx="2078">
                  <c:v>319000</c:v>
                </c:pt>
                <c:pt idx="2079">
                  <c:v>311000</c:v>
                </c:pt>
                <c:pt idx="2080">
                  <c:v>326000</c:v>
                </c:pt>
                <c:pt idx="2081">
                  <c:v>349000</c:v>
                </c:pt>
                <c:pt idx="2082">
                  <c:v>327000</c:v>
                </c:pt>
                <c:pt idx="2083">
                  <c:v>311000</c:v>
                </c:pt>
                <c:pt idx="2084">
                  <c:v>318000</c:v>
                </c:pt>
                <c:pt idx="2085">
                  <c:v>323000</c:v>
                </c:pt>
                <c:pt idx="2086">
                  <c:v>341000</c:v>
                </c:pt>
                <c:pt idx="2087">
                  <c:v>330000</c:v>
                </c:pt>
                <c:pt idx="2088">
                  <c:v>296000</c:v>
                </c:pt>
                <c:pt idx="2089">
                  <c:v>335000</c:v>
                </c:pt>
                <c:pt idx="2090">
                  <c:v>308000</c:v>
                </c:pt>
                <c:pt idx="2091">
                  <c:v>310000</c:v>
                </c:pt>
                <c:pt idx="2092">
                  <c:v>338000</c:v>
                </c:pt>
                <c:pt idx="2093">
                  <c:v>321000</c:v>
                </c:pt>
                <c:pt idx="2094">
                  <c:v>322000</c:v>
                </c:pt>
                <c:pt idx="2095">
                  <c:v>320000</c:v>
                </c:pt>
                <c:pt idx="2096">
                  <c:v>308000</c:v>
                </c:pt>
                <c:pt idx="2097">
                  <c:v>309000</c:v>
                </c:pt>
                <c:pt idx="2098">
                  <c:v>303000</c:v>
                </c:pt>
                <c:pt idx="2099">
                  <c:v>307000</c:v>
                </c:pt>
                <c:pt idx="2100">
                  <c:v>332000</c:v>
                </c:pt>
                <c:pt idx="2101">
                  <c:v>327000</c:v>
                </c:pt>
                <c:pt idx="2102">
                  <c:v>321000</c:v>
                </c:pt>
                <c:pt idx="2103">
                  <c:v>301000</c:v>
                </c:pt>
                <c:pt idx="2104">
                  <c:v>300000</c:v>
                </c:pt>
                <c:pt idx="2105">
                  <c:v>297000</c:v>
                </c:pt>
                <c:pt idx="2106">
                  <c:v>310000</c:v>
                </c:pt>
                <c:pt idx="2107">
                  <c:v>310000</c:v>
                </c:pt>
                <c:pt idx="2108">
                  <c:v>313000</c:v>
                </c:pt>
                <c:pt idx="2109">
                  <c:v>313000</c:v>
                </c:pt>
                <c:pt idx="2110">
                  <c:v>320000</c:v>
                </c:pt>
                <c:pt idx="2111">
                  <c:v>313000</c:v>
                </c:pt>
                <c:pt idx="2112">
                  <c:v>317000</c:v>
                </c:pt>
                <c:pt idx="2113">
                  <c:v>321000</c:v>
                </c:pt>
                <c:pt idx="2114">
                  <c:v>317000</c:v>
                </c:pt>
                <c:pt idx="2115">
                  <c:v>310000</c:v>
                </c:pt>
                <c:pt idx="2116">
                  <c:v>305000</c:v>
                </c:pt>
                <c:pt idx="2117">
                  <c:v>314000</c:v>
                </c:pt>
                <c:pt idx="2118">
                  <c:v>316000</c:v>
                </c:pt>
                <c:pt idx="2119">
                  <c:v>321000</c:v>
                </c:pt>
                <c:pt idx="2120">
                  <c:v>329000</c:v>
                </c:pt>
                <c:pt idx="2121">
                  <c:v>314000</c:v>
                </c:pt>
                <c:pt idx="2122">
                  <c:v>321000</c:v>
                </c:pt>
                <c:pt idx="2123">
                  <c:v>313000</c:v>
                </c:pt>
                <c:pt idx="2124">
                  <c:v>302000</c:v>
                </c:pt>
                <c:pt idx="2125">
                  <c:v>317000</c:v>
                </c:pt>
                <c:pt idx="2126">
                  <c:v>316000</c:v>
                </c:pt>
                <c:pt idx="2127">
                  <c:v>335000</c:v>
                </c:pt>
                <c:pt idx="2128">
                  <c:v>334000</c:v>
                </c:pt>
                <c:pt idx="2129">
                  <c:v>328000</c:v>
                </c:pt>
                <c:pt idx="2130">
                  <c:v>327000</c:v>
                </c:pt>
                <c:pt idx="2131">
                  <c:v>333000</c:v>
                </c:pt>
                <c:pt idx="2132">
                  <c:v>332000</c:v>
                </c:pt>
                <c:pt idx="2133">
                  <c:v>352000</c:v>
                </c:pt>
                <c:pt idx="2134">
                  <c:v>344000</c:v>
                </c:pt>
                <c:pt idx="2135">
                  <c:v>332000</c:v>
                </c:pt>
                <c:pt idx="2136">
                  <c:v>350000</c:v>
                </c:pt>
                <c:pt idx="2137">
                  <c:v>355000</c:v>
                </c:pt>
                <c:pt idx="2138">
                  <c:v>360000</c:v>
                </c:pt>
                <c:pt idx="2139">
                  <c:v>346000</c:v>
                </c:pt>
                <c:pt idx="2140">
                  <c:v>322000</c:v>
                </c:pt>
                <c:pt idx="2141">
                  <c:v>321000</c:v>
                </c:pt>
                <c:pt idx="2142">
                  <c:v>366000</c:v>
                </c:pt>
                <c:pt idx="2143">
                  <c:v>350000</c:v>
                </c:pt>
                <c:pt idx="2144">
                  <c:v>344000</c:v>
                </c:pt>
                <c:pt idx="2145">
                  <c:v>339000</c:v>
                </c:pt>
                <c:pt idx="2146">
                  <c:v>354000</c:v>
                </c:pt>
                <c:pt idx="2147">
                  <c:v>345000</c:v>
                </c:pt>
                <c:pt idx="2148">
                  <c:v>348000</c:v>
                </c:pt>
                <c:pt idx="2149">
                  <c:v>369000</c:v>
                </c:pt>
                <c:pt idx="2150">
                  <c:v>368000</c:v>
                </c:pt>
                <c:pt idx="2151">
                  <c:v>387000</c:v>
                </c:pt>
                <c:pt idx="2152">
                  <c:v>354000</c:v>
                </c:pt>
                <c:pt idx="2153">
                  <c:v>365000</c:v>
                </c:pt>
                <c:pt idx="2154">
                  <c:v>349000</c:v>
                </c:pt>
                <c:pt idx="2155">
                  <c:v>370000</c:v>
                </c:pt>
                <c:pt idx="2156">
                  <c:v>370000</c:v>
                </c:pt>
                <c:pt idx="2157">
                  <c:v>366000</c:v>
                </c:pt>
                <c:pt idx="2158">
                  <c:v>367000</c:v>
                </c:pt>
                <c:pt idx="2159">
                  <c:v>369000</c:v>
                </c:pt>
                <c:pt idx="2160">
                  <c:v>362000</c:v>
                </c:pt>
                <c:pt idx="2161">
                  <c:v>382000</c:v>
                </c:pt>
                <c:pt idx="2162">
                  <c:v>378000</c:v>
                </c:pt>
                <c:pt idx="2163">
                  <c:v>381000</c:v>
                </c:pt>
                <c:pt idx="2164">
                  <c:v>392000</c:v>
                </c:pt>
                <c:pt idx="2165">
                  <c:v>371000</c:v>
                </c:pt>
                <c:pt idx="2166">
                  <c:v>385000</c:v>
                </c:pt>
                <c:pt idx="2167">
                  <c:v>402000</c:v>
                </c:pt>
                <c:pt idx="2168">
                  <c:v>434000</c:v>
                </c:pt>
                <c:pt idx="2169">
                  <c:v>448000</c:v>
                </c:pt>
                <c:pt idx="2170">
                  <c:v>430000</c:v>
                </c:pt>
                <c:pt idx="2171">
                  <c:v>424000</c:v>
                </c:pt>
                <c:pt idx="2172">
                  <c:v>421000</c:v>
                </c:pt>
                <c:pt idx="2173">
                  <c:v>442000</c:v>
                </c:pt>
                <c:pt idx="2174">
                  <c:v>441000</c:v>
                </c:pt>
                <c:pt idx="2175">
                  <c:v>449000</c:v>
                </c:pt>
                <c:pt idx="2176">
                  <c:v>483000</c:v>
                </c:pt>
                <c:pt idx="2177">
                  <c:v>483000</c:v>
                </c:pt>
                <c:pt idx="2178">
                  <c:v>482000</c:v>
                </c:pt>
                <c:pt idx="2179">
                  <c:v>461000</c:v>
                </c:pt>
                <c:pt idx="2180">
                  <c:v>478000</c:v>
                </c:pt>
                <c:pt idx="2181">
                  <c:v>480000</c:v>
                </c:pt>
                <c:pt idx="2182">
                  <c:v>490000</c:v>
                </c:pt>
                <c:pt idx="2183">
                  <c:v>512000</c:v>
                </c:pt>
                <c:pt idx="2184">
                  <c:v>536000</c:v>
                </c:pt>
                <c:pt idx="2185">
                  <c:v>532000</c:v>
                </c:pt>
                <c:pt idx="2186">
                  <c:v>529000</c:v>
                </c:pt>
                <c:pt idx="2187">
                  <c:v>570000</c:v>
                </c:pt>
                <c:pt idx="2188">
                  <c:v>566000</c:v>
                </c:pt>
                <c:pt idx="2189">
                  <c:v>587000</c:v>
                </c:pt>
                <c:pt idx="2190">
                  <c:v>533000</c:v>
                </c:pt>
                <c:pt idx="2191">
                  <c:v>503000</c:v>
                </c:pt>
                <c:pt idx="2192">
                  <c:v>551000</c:v>
                </c:pt>
                <c:pt idx="2193">
                  <c:v>591000</c:v>
                </c:pt>
                <c:pt idx="2194">
                  <c:v>586000</c:v>
                </c:pt>
                <c:pt idx="2195">
                  <c:v>629000</c:v>
                </c:pt>
                <c:pt idx="2196">
                  <c:v>637000</c:v>
                </c:pt>
                <c:pt idx="2197">
                  <c:v>632000</c:v>
                </c:pt>
                <c:pt idx="2198">
                  <c:v>655000</c:v>
                </c:pt>
                <c:pt idx="2199">
                  <c:v>652000</c:v>
                </c:pt>
                <c:pt idx="2200">
                  <c:v>660000</c:v>
                </c:pt>
                <c:pt idx="2201">
                  <c:v>651000</c:v>
                </c:pt>
                <c:pt idx="2202">
                  <c:v>661000</c:v>
                </c:pt>
                <c:pt idx="2203">
                  <c:v>665000</c:v>
                </c:pt>
                <c:pt idx="2204">
                  <c:v>653000</c:v>
                </c:pt>
                <c:pt idx="2205">
                  <c:v>599000</c:v>
                </c:pt>
                <c:pt idx="2206">
                  <c:v>639000</c:v>
                </c:pt>
                <c:pt idx="2207">
                  <c:v>620000</c:v>
                </c:pt>
                <c:pt idx="2208">
                  <c:v>602000</c:v>
                </c:pt>
                <c:pt idx="2209">
                  <c:v>625000</c:v>
                </c:pt>
                <c:pt idx="2210">
                  <c:v>620000</c:v>
                </c:pt>
                <c:pt idx="2211">
                  <c:v>606000</c:v>
                </c:pt>
                <c:pt idx="2212">
                  <c:v>607000</c:v>
                </c:pt>
                <c:pt idx="2213">
                  <c:v>596000</c:v>
                </c:pt>
                <c:pt idx="2214">
                  <c:v>595000</c:v>
                </c:pt>
                <c:pt idx="2215">
                  <c:v>608000</c:v>
                </c:pt>
                <c:pt idx="2216">
                  <c:v>594000</c:v>
                </c:pt>
                <c:pt idx="2217">
                  <c:v>573000</c:v>
                </c:pt>
                <c:pt idx="2218">
                  <c:v>546000</c:v>
                </c:pt>
                <c:pt idx="2219">
                  <c:v>560000</c:v>
                </c:pt>
                <c:pt idx="2220">
                  <c:v>587000</c:v>
                </c:pt>
                <c:pt idx="2221">
                  <c:v>555000</c:v>
                </c:pt>
                <c:pt idx="2222">
                  <c:v>555000</c:v>
                </c:pt>
                <c:pt idx="2223">
                  <c:v>562000</c:v>
                </c:pt>
                <c:pt idx="2224">
                  <c:v>560000</c:v>
                </c:pt>
                <c:pt idx="2225">
                  <c:v>564000</c:v>
                </c:pt>
                <c:pt idx="2226">
                  <c:v>558000</c:v>
                </c:pt>
                <c:pt idx="2227">
                  <c:v>542000</c:v>
                </c:pt>
                <c:pt idx="2228">
                  <c:v>536000</c:v>
                </c:pt>
                <c:pt idx="2229">
                  <c:v>554000</c:v>
                </c:pt>
                <c:pt idx="2230">
                  <c:v>533000</c:v>
                </c:pt>
                <c:pt idx="2231">
                  <c:v>511000</c:v>
                </c:pt>
                <c:pt idx="2232">
                  <c:v>531000</c:v>
                </c:pt>
                <c:pt idx="2233">
                  <c:v>530000</c:v>
                </c:pt>
                <c:pt idx="2234">
                  <c:v>522000</c:v>
                </c:pt>
                <c:pt idx="2235">
                  <c:v>512000</c:v>
                </c:pt>
                <c:pt idx="2236">
                  <c:v>507000</c:v>
                </c:pt>
                <c:pt idx="2237">
                  <c:v>482000</c:v>
                </c:pt>
                <c:pt idx="2238">
                  <c:v>475000</c:v>
                </c:pt>
                <c:pt idx="2239">
                  <c:v>497000</c:v>
                </c:pt>
                <c:pt idx="2240">
                  <c:v>498000</c:v>
                </c:pt>
                <c:pt idx="2241">
                  <c:v>479000</c:v>
                </c:pt>
                <c:pt idx="2242">
                  <c:v>468000</c:v>
                </c:pt>
                <c:pt idx="2243">
                  <c:v>456000</c:v>
                </c:pt>
                <c:pt idx="2244">
                  <c:v>469000</c:v>
                </c:pt>
                <c:pt idx="2245">
                  <c:v>507000</c:v>
                </c:pt>
                <c:pt idx="2246">
                  <c:v>471000</c:v>
                </c:pt>
                <c:pt idx="2247">
                  <c:v>496000</c:v>
                </c:pt>
                <c:pt idx="2248">
                  <c:v>466000</c:v>
                </c:pt>
                <c:pt idx="2249">
                  <c:v>489000</c:v>
                </c:pt>
                <c:pt idx="2250">
                  <c:v>500000</c:v>
                </c:pt>
                <c:pt idx="2251">
                  <c:v>488000</c:v>
                </c:pt>
                <c:pt idx="2252">
                  <c:v>472000</c:v>
                </c:pt>
                <c:pt idx="2253">
                  <c:v>478000</c:v>
                </c:pt>
                <c:pt idx="2254">
                  <c:v>472000</c:v>
                </c:pt>
                <c:pt idx="2255">
                  <c:v>459000</c:v>
                </c:pt>
                <c:pt idx="2256">
                  <c:v>479000</c:v>
                </c:pt>
                <c:pt idx="2257">
                  <c:v>479000</c:v>
                </c:pt>
                <c:pt idx="2258">
                  <c:v>469000</c:v>
                </c:pt>
                <c:pt idx="2259">
                  <c:v>449000</c:v>
                </c:pt>
                <c:pt idx="2260">
                  <c:v>451000</c:v>
                </c:pt>
                <c:pt idx="2261">
                  <c:v>451000</c:v>
                </c:pt>
                <c:pt idx="2262">
                  <c:v>474000</c:v>
                </c:pt>
                <c:pt idx="2263">
                  <c:v>463000</c:v>
                </c:pt>
                <c:pt idx="2264">
                  <c:v>458000</c:v>
                </c:pt>
                <c:pt idx="2265">
                  <c:v>459000</c:v>
                </c:pt>
                <c:pt idx="2266">
                  <c:v>467000</c:v>
                </c:pt>
                <c:pt idx="2267">
                  <c:v>452000</c:v>
                </c:pt>
                <c:pt idx="2268">
                  <c:v>464000</c:v>
                </c:pt>
                <c:pt idx="2269">
                  <c:v>454000</c:v>
                </c:pt>
                <c:pt idx="2270">
                  <c:v>439000</c:v>
                </c:pt>
                <c:pt idx="2271">
                  <c:v>462000</c:v>
                </c:pt>
                <c:pt idx="2272">
                  <c:v>465000</c:v>
                </c:pt>
                <c:pt idx="2273">
                  <c:v>476000</c:v>
                </c:pt>
                <c:pt idx="2274">
                  <c:v>483000</c:v>
                </c:pt>
                <c:pt idx="2275">
                  <c:v>486000</c:v>
                </c:pt>
                <c:pt idx="2276">
                  <c:v>464000</c:v>
                </c:pt>
                <c:pt idx="2277">
                  <c:v>467000</c:v>
                </c:pt>
                <c:pt idx="2278">
                  <c:v>452000</c:v>
                </c:pt>
                <c:pt idx="2279">
                  <c:v>444000</c:v>
                </c:pt>
                <c:pt idx="2280">
                  <c:v>459000</c:v>
                </c:pt>
                <c:pt idx="2281">
                  <c:v>459000</c:v>
                </c:pt>
                <c:pt idx="2282">
                  <c:v>446000</c:v>
                </c:pt>
                <c:pt idx="2283">
                  <c:v>459000</c:v>
                </c:pt>
                <c:pt idx="2284">
                  <c:v>444000</c:v>
                </c:pt>
                <c:pt idx="2285">
                  <c:v>432000</c:v>
                </c:pt>
                <c:pt idx="2286">
                  <c:v>453000</c:v>
                </c:pt>
                <c:pt idx="2287">
                  <c:v>434000</c:v>
                </c:pt>
                <c:pt idx="2288">
                  <c:v>432000</c:v>
                </c:pt>
                <c:pt idx="2289">
                  <c:v>407000</c:v>
                </c:pt>
                <c:pt idx="2290">
                  <c:v>432000</c:v>
                </c:pt>
                <c:pt idx="2291">
                  <c:v>428000</c:v>
                </c:pt>
                <c:pt idx="2292">
                  <c:v>425000</c:v>
                </c:pt>
                <c:pt idx="2293">
                  <c:v>424000</c:v>
                </c:pt>
                <c:pt idx="2294">
                  <c:v>404000</c:v>
                </c:pt>
                <c:pt idx="2295">
                  <c:v>413000</c:v>
                </c:pt>
                <c:pt idx="2296">
                  <c:v>434000</c:v>
                </c:pt>
                <c:pt idx="2297">
                  <c:v>421000</c:v>
                </c:pt>
                <c:pt idx="2298">
                  <c:v>446000</c:v>
                </c:pt>
                <c:pt idx="2299">
                  <c:v>420000</c:v>
                </c:pt>
                <c:pt idx="2300">
                  <c:v>402000</c:v>
                </c:pt>
                <c:pt idx="2301">
                  <c:v>425000</c:v>
                </c:pt>
                <c:pt idx="2302">
                  <c:v>394000</c:v>
                </c:pt>
                <c:pt idx="2303">
                  <c:v>385000</c:v>
                </c:pt>
                <c:pt idx="2304">
                  <c:v>414000</c:v>
                </c:pt>
                <c:pt idx="2305">
                  <c:v>404000</c:v>
                </c:pt>
                <c:pt idx="2306">
                  <c:v>407000</c:v>
                </c:pt>
                <c:pt idx="2307">
                  <c:v>399000</c:v>
                </c:pt>
                <c:pt idx="2308">
                  <c:v>395000</c:v>
                </c:pt>
                <c:pt idx="2309">
                  <c:v>416000</c:v>
                </c:pt>
                <c:pt idx="2310">
                  <c:v>402000</c:v>
                </c:pt>
                <c:pt idx="2311">
                  <c:v>422000</c:v>
                </c:pt>
                <c:pt idx="2312">
                  <c:v>468000</c:v>
                </c:pt>
                <c:pt idx="2313">
                  <c:v>435000</c:v>
                </c:pt>
                <c:pt idx="2314">
                  <c:v>414000</c:v>
                </c:pt>
                <c:pt idx="2315">
                  <c:v>423000</c:v>
                </c:pt>
                <c:pt idx="2316">
                  <c:v>418000</c:v>
                </c:pt>
                <c:pt idx="2317">
                  <c:v>423000</c:v>
                </c:pt>
                <c:pt idx="2318">
                  <c:v>413000</c:v>
                </c:pt>
                <c:pt idx="2319">
                  <c:v>416000</c:v>
                </c:pt>
                <c:pt idx="2320">
                  <c:v>421000</c:v>
                </c:pt>
                <c:pt idx="2321">
                  <c:v>418000</c:v>
                </c:pt>
                <c:pt idx="2322">
                  <c:v>408000</c:v>
                </c:pt>
                <c:pt idx="2323">
                  <c:v>420000</c:v>
                </c:pt>
                <c:pt idx="2324">
                  <c:v>411000</c:v>
                </c:pt>
                <c:pt idx="2325">
                  <c:v>406000</c:v>
                </c:pt>
                <c:pt idx="2326">
                  <c:v>405000</c:v>
                </c:pt>
                <c:pt idx="2327">
                  <c:v>409000</c:v>
                </c:pt>
                <c:pt idx="2328">
                  <c:v>415000</c:v>
                </c:pt>
                <c:pt idx="2329">
                  <c:v>409000</c:v>
                </c:pt>
                <c:pt idx="2330">
                  <c:v>414000</c:v>
                </c:pt>
                <c:pt idx="2331">
                  <c:v>429000</c:v>
                </c:pt>
                <c:pt idx="2332">
                  <c:v>422000</c:v>
                </c:pt>
                <c:pt idx="2333">
                  <c:v>406000</c:v>
                </c:pt>
                <c:pt idx="2334">
                  <c:v>405000</c:v>
                </c:pt>
                <c:pt idx="2335">
                  <c:v>410000</c:v>
                </c:pt>
                <c:pt idx="2336">
                  <c:v>395000</c:v>
                </c:pt>
                <c:pt idx="2337">
                  <c:v>403000</c:v>
                </c:pt>
                <c:pt idx="2338">
                  <c:v>399000</c:v>
                </c:pt>
                <c:pt idx="2339">
                  <c:v>392000</c:v>
                </c:pt>
                <c:pt idx="2340">
                  <c:v>383000</c:v>
                </c:pt>
                <c:pt idx="2341">
                  <c:v>385000</c:v>
                </c:pt>
                <c:pt idx="2342">
                  <c:v>397000</c:v>
                </c:pt>
                <c:pt idx="2343">
                  <c:v>387000</c:v>
                </c:pt>
                <c:pt idx="2344">
                  <c:v>368000</c:v>
                </c:pt>
                <c:pt idx="2345">
                  <c:v>368000</c:v>
                </c:pt>
                <c:pt idx="2346">
                  <c:v>386000</c:v>
                </c:pt>
                <c:pt idx="2347">
                  <c:v>376000</c:v>
                </c:pt>
                <c:pt idx="2348">
                  <c:v>391000</c:v>
                </c:pt>
                <c:pt idx="2349">
                  <c:v>367000</c:v>
                </c:pt>
                <c:pt idx="2350">
                  <c:v>381000</c:v>
                </c:pt>
                <c:pt idx="2351">
                  <c:v>372000</c:v>
                </c:pt>
                <c:pt idx="2352">
                  <c:v>368000</c:v>
                </c:pt>
                <c:pt idx="2353">
                  <c:v>361000</c:v>
                </c:pt>
                <c:pt idx="2354">
                  <c:v>359000</c:v>
                </c:pt>
                <c:pt idx="2355">
                  <c:v>365000</c:v>
                </c:pt>
                <c:pt idx="2356">
                  <c:v>375000</c:v>
                </c:pt>
                <c:pt idx="2357">
                  <c:v>369000</c:v>
                </c:pt>
                <c:pt idx="2358">
                  <c:v>368000</c:v>
                </c:pt>
                <c:pt idx="2359">
                  <c:v>363000</c:v>
                </c:pt>
                <c:pt idx="2360">
                  <c:v>358000</c:v>
                </c:pt>
                <c:pt idx="2361">
                  <c:v>387000</c:v>
                </c:pt>
                <c:pt idx="2362">
                  <c:v>381000</c:v>
                </c:pt>
                <c:pt idx="2363">
                  <c:v>387000</c:v>
                </c:pt>
                <c:pt idx="2364">
                  <c:v>372000</c:v>
                </c:pt>
                <c:pt idx="2365">
                  <c:v>373000</c:v>
                </c:pt>
                <c:pt idx="2366">
                  <c:v>369000</c:v>
                </c:pt>
                <c:pt idx="2367">
                  <c:v>371000</c:v>
                </c:pt>
                <c:pt idx="2368">
                  <c:v>381000</c:v>
                </c:pt>
                <c:pt idx="2369">
                  <c:v>377000</c:v>
                </c:pt>
                <c:pt idx="2370">
                  <c:v>383000</c:v>
                </c:pt>
                <c:pt idx="2371">
                  <c:v>384000</c:v>
                </c:pt>
                <c:pt idx="2372">
                  <c:v>380000</c:v>
                </c:pt>
                <c:pt idx="2373">
                  <c:v>372000</c:v>
                </c:pt>
                <c:pt idx="2374">
                  <c:v>360000</c:v>
                </c:pt>
                <c:pt idx="2375">
                  <c:v>390000</c:v>
                </c:pt>
                <c:pt idx="2376">
                  <c:v>368000</c:v>
                </c:pt>
                <c:pt idx="2377">
                  <c:v>372000</c:v>
                </c:pt>
                <c:pt idx="2378">
                  <c:v>371000</c:v>
                </c:pt>
                <c:pt idx="2379">
                  <c:v>369000</c:v>
                </c:pt>
                <c:pt idx="2380">
                  <c:v>376000</c:v>
                </c:pt>
                <c:pt idx="2381">
                  <c:v>377000</c:v>
                </c:pt>
                <c:pt idx="2382">
                  <c:v>371000</c:v>
                </c:pt>
                <c:pt idx="2383">
                  <c:v>393000</c:v>
                </c:pt>
                <c:pt idx="2384">
                  <c:v>392000</c:v>
                </c:pt>
                <c:pt idx="2385">
                  <c:v>377000</c:v>
                </c:pt>
                <c:pt idx="2386">
                  <c:v>376000</c:v>
                </c:pt>
                <c:pt idx="2387">
                  <c:v>350000</c:v>
                </c:pt>
                <c:pt idx="2388">
                  <c:v>386000</c:v>
                </c:pt>
                <c:pt idx="2389">
                  <c:v>374000</c:v>
                </c:pt>
                <c:pt idx="2390">
                  <c:v>364000</c:v>
                </c:pt>
                <c:pt idx="2391">
                  <c:v>365000</c:v>
                </c:pt>
                <c:pt idx="2392">
                  <c:v>446000</c:v>
                </c:pt>
                <c:pt idx="2393">
                  <c:v>406000</c:v>
                </c:pt>
                <c:pt idx="2394">
                  <c:v>388000</c:v>
                </c:pt>
                <c:pt idx="2395">
                  <c:v>375000</c:v>
                </c:pt>
                <c:pt idx="2396">
                  <c:v>340000</c:v>
                </c:pt>
                <c:pt idx="2397">
                  <c:v>356000</c:v>
                </c:pt>
                <c:pt idx="2398">
                  <c:v>362000</c:v>
                </c:pt>
                <c:pt idx="2399">
                  <c:v>362000</c:v>
                </c:pt>
                <c:pt idx="2400">
                  <c:v>363000</c:v>
                </c:pt>
                <c:pt idx="2401">
                  <c:v>344000</c:v>
                </c:pt>
                <c:pt idx="2402">
                  <c:v>339000</c:v>
                </c:pt>
                <c:pt idx="2403">
                  <c:v>366000</c:v>
                </c:pt>
                <c:pt idx="2404">
                  <c:v>361000</c:v>
                </c:pt>
                <c:pt idx="2405">
                  <c:v>347000</c:v>
                </c:pt>
                <c:pt idx="2406">
                  <c:v>362000</c:v>
                </c:pt>
                <c:pt idx="2407">
                  <c:v>342000</c:v>
                </c:pt>
                <c:pt idx="2408">
                  <c:v>340000</c:v>
                </c:pt>
                <c:pt idx="2409">
                  <c:v>343000</c:v>
                </c:pt>
                <c:pt idx="2410">
                  <c:v>343000</c:v>
                </c:pt>
                <c:pt idx="2411">
                  <c:v>358000</c:v>
                </c:pt>
                <c:pt idx="2412">
                  <c:v>375000</c:v>
                </c:pt>
                <c:pt idx="2413">
                  <c:v>359000</c:v>
                </c:pt>
                <c:pt idx="2414">
                  <c:v>356000</c:v>
                </c:pt>
                <c:pt idx="2415">
                  <c:v>343000</c:v>
                </c:pt>
                <c:pt idx="2416">
                  <c:v>331000</c:v>
                </c:pt>
                <c:pt idx="2417">
                  <c:v>335000</c:v>
                </c:pt>
                <c:pt idx="2418">
                  <c:v>360000</c:v>
                </c:pt>
                <c:pt idx="2419">
                  <c:v>343000</c:v>
                </c:pt>
                <c:pt idx="2420">
                  <c:v>353000</c:v>
                </c:pt>
                <c:pt idx="2421">
                  <c:v>346000</c:v>
                </c:pt>
                <c:pt idx="2422">
                  <c:v>337000</c:v>
                </c:pt>
                <c:pt idx="2423">
                  <c:v>353000</c:v>
                </c:pt>
                <c:pt idx="2424">
                  <c:v>347000</c:v>
                </c:pt>
                <c:pt idx="2425">
                  <c:v>340000</c:v>
                </c:pt>
                <c:pt idx="2426">
                  <c:v>351000</c:v>
                </c:pt>
                <c:pt idx="2427">
                  <c:v>344000</c:v>
                </c:pt>
                <c:pt idx="2428">
                  <c:v>355000</c:v>
                </c:pt>
                <c:pt idx="2429">
                  <c:v>334000</c:v>
                </c:pt>
                <c:pt idx="2430">
                  <c:v>339000</c:v>
                </c:pt>
                <c:pt idx="2431">
                  <c:v>327000</c:v>
                </c:pt>
                <c:pt idx="2432">
                  <c:v>340000</c:v>
                </c:pt>
                <c:pt idx="2433">
                  <c:v>336000</c:v>
                </c:pt>
                <c:pt idx="2434">
                  <c:v>325000</c:v>
                </c:pt>
                <c:pt idx="2435">
                  <c:v>300000</c:v>
                </c:pt>
                <c:pt idx="2436">
                  <c:v>323000</c:v>
                </c:pt>
                <c:pt idx="2437">
                  <c:v>314000</c:v>
                </c:pt>
                <c:pt idx="2438">
                  <c:v>319000</c:v>
                </c:pt>
                <c:pt idx="2439">
                  <c:v>368000</c:v>
                </c:pt>
                <c:pt idx="2440">
                  <c:v>368000</c:v>
                </c:pt>
                <c:pt idx="2441">
                  <c:v>351000</c:v>
                </c:pt>
                <c:pt idx="2442">
                  <c:v>347000</c:v>
                </c:pt>
                <c:pt idx="2443">
                  <c:v>342000</c:v>
                </c:pt>
                <c:pt idx="2444">
                  <c:v>340000</c:v>
                </c:pt>
                <c:pt idx="2445">
                  <c:v>331000</c:v>
                </c:pt>
                <c:pt idx="2446">
                  <c:v>316000</c:v>
                </c:pt>
                <c:pt idx="2447">
                  <c:v>312000</c:v>
                </c:pt>
                <c:pt idx="2448">
                  <c:v>354000</c:v>
                </c:pt>
                <c:pt idx="2449">
                  <c:v>364000</c:v>
                </c:pt>
                <c:pt idx="2450">
                  <c:v>334000</c:v>
                </c:pt>
                <c:pt idx="2451">
                  <c:v>332000</c:v>
                </c:pt>
                <c:pt idx="2452">
                  <c:v>322000</c:v>
                </c:pt>
                <c:pt idx="2453">
                  <c:v>318000</c:v>
                </c:pt>
                <c:pt idx="2454">
                  <c:v>327000</c:v>
                </c:pt>
                <c:pt idx="2455">
                  <c:v>340000</c:v>
                </c:pt>
                <c:pt idx="2456">
                  <c:v>331000</c:v>
                </c:pt>
                <c:pt idx="2457">
                  <c:v>337000</c:v>
                </c:pt>
                <c:pt idx="2458">
                  <c:v>332000</c:v>
                </c:pt>
                <c:pt idx="2459">
                  <c:v>341000</c:v>
                </c:pt>
                <c:pt idx="2460">
                  <c:v>319000</c:v>
                </c:pt>
                <c:pt idx="2461">
                  <c:v>322000</c:v>
                </c:pt>
                <c:pt idx="2462">
                  <c:v>321000</c:v>
                </c:pt>
                <c:pt idx="2463">
                  <c:v>313000</c:v>
                </c:pt>
                <c:pt idx="2464">
                  <c:v>330000</c:v>
                </c:pt>
                <c:pt idx="2465">
                  <c:v>311000</c:v>
                </c:pt>
                <c:pt idx="2466">
                  <c:v>308000</c:v>
                </c:pt>
                <c:pt idx="2467">
                  <c:v>327000</c:v>
                </c:pt>
                <c:pt idx="2468">
                  <c:v>345000</c:v>
                </c:pt>
                <c:pt idx="2469">
                  <c:v>325000</c:v>
                </c:pt>
                <c:pt idx="2470">
                  <c:v>303000</c:v>
                </c:pt>
                <c:pt idx="2471">
                  <c:v>324000</c:v>
                </c:pt>
                <c:pt idx="2472">
                  <c:v>305000</c:v>
                </c:pt>
                <c:pt idx="2473">
                  <c:v>312000</c:v>
                </c:pt>
                <c:pt idx="2474">
                  <c:v>317000</c:v>
                </c:pt>
                <c:pt idx="2475">
                  <c:v>314000</c:v>
                </c:pt>
                <c:pt idx="2476">
                  <c:v>315000</c:v>
                </c:pt>
                <c:pt idx="2477">
                  <c:v>308000</c:v>
                </c:pt>
                <c:pt idx="2478">
                  <c:v>302000</c:v>
                </c:pt>
                <c:pt idx="2479">
                  <c:v>308000</c:v>
                </c:pt>
                <c:pt idx="2480">
                  <c:v>294000</c:v>
                </c:pt>
                <c:pt idx="2481">
                  <c:v>303000</c:v>
                </c:pt>
                <c:pt idx="2482">
                  <c:v>295000</c:v>
                </c:pt>
                <c:pt idx="2483">
                  <c:v>309000</c:v>
                </c:pt>
                <c:pt idx="2484">
                  <c:v>303000</c:v>
                </c:pt>
                <c:pt idx="2485">
                  <c:v>300000</c:v>
                </c:pt>
                <c:pt idx="2486">
                  <c:v>303000</c:v>
                </c:pt>
                <c:pt idx="2487">
                  <c:v>307000</c:v>
                </c:pt>
                <c:pt idx="2488">
                  <c:v>288000</c:v>
                </c:pt>
                <c:pt idx="2489">
                  <c:v>295000</c:v>
                </c:pt>
                <c:pt idx="2490">
                  <c:v>290000</c:v>
                </c:pt>
                <c:pt idx="2491">
                  <c:v>293000</c:v>
                </c:pt>
                <c:pt idx="2492">
                  <c:v>281000</c:v>
                </c:pt>
                <c:pt idx="2493">
                  <c:v>290000</c:v>
                </c:pt>
                <c:pt idx="2494">
                  <c:v>291000</c:v>
                </c:pt>
                <c:pt idx="2495">
                  <c:v>280000</c:v>
                </c:pt>
                <c:pt idx="2496">
                  <c:v>291000</c:v>
                </c:pt>
                <c:pt idx="2497">
                  <c:v>293000</c:v>
                </c:pt>
                <c:pt idx="2498">
                  <c:v>303000</c:v>
                </c:pt>
                <c:pt idx="2499">
                  <c:v>291000</c:v>
                </c:pt>
                <c:pt idx="2500">
                  <c:v>291000</c:v>
                </c:pt>
                <c:pt idx="2501">
                  <c:v>286000</c:v>
                </c:pt>
                <c:pt idx="2502">
                  <c:v>276000</c:v>
                </c:pt>
                <c:pt idx="2503">
                  <c:v>285000</c:v>
                </c:pt>
                <c:pt idx="2504">
                  <c:v>294000</c:v>
                </c:pt>
                <c:pt idx="2505">
                  <c:v>304000</c:v>
                </c:pt>
                <c:pt idx="2506">
                  <c:v>298000</c:v>
                </c:pt>
                <c:pt idx="2507">
                  <c:v>261000</c:v>
                </c:pt>
                <c:pt idx="2508">
                  <c:v>281000</c:v>
                </c:pt>
                <c:pt idx="2509">
                  <c:v>298000</c:v>
                </c:pt>
                <c:pt idx="2510">
                  <c:v>285000</c:v>
                </c:pt>
                <c:pt idx="2511">
                  <c:v>305000</c:v>
                </c:pt>
                <c:pt idx="2512">
                  <c:v>317000</c:v>
                </c:pt>
                <c:pt idx="2513">
                  <c:v>293000</c:v>
                </c:pt>
                <c:pt idx="2514">
                  <c:v>290000</c:v>
                </c:pt>
                <c:pt idx="2515">
                  <c:v>284000</c:v>
                </c:pt>
                <c:pt idx="2516">
                  <c:v>269000</c:v>
                </c:pt>
                <c:pt idx="2517">
                  <c:v>282000</c:v>
                </c:pt>
                <c:pt idx="2518">
                  <c:v>298000</c:v>
                </c:pt>
                <c:pt idx="2519">
                  <c:v>295000</c:v>
                </c:pt>
                <c:pt idx="2520">
                  <c:v>269000</c:v>
                </c:pt>
                <c:pt idx="2521">
                  <c:v>267000</c:v>
                </c:pt>
                <c:pt idx="2522">
                  <c:v>271000</c:v>
                </c:pt>
                <c:pt idx="2523">
                  <c:v>276000</c:v>
                </c:pt>
                <c:pt idx="2524">
                  <c:v>281000</c:v>
                </c:pt>
                <c:pt idx="2525">
                  <c:v>275000</c:v>
                </c:pt>
                <c:pt idx="2526">
                  <c:v>278000</c:v>
                </c:pt>
                <c:pt idx="2527">
                  <c:v>269000</c:v>
                </c:pt>
                <c:pt idx="2528">
                  <c:v>273000</c:v>
                </c:pt>
                <c:pt idx="2529">
                  <c:v>275000</c:v>
                </c:pt>
                <c:pt idx="2530">
                  <c:v>292000</c:v>
                </c:pt>
                <c:pt idx="2531">
                  <c:v>285000</c:v>
                </c:pt>
                <c:pt idx="2532">
                  <c:v>265000</c:v>
                </c:pt>
                <c:pt idx="2533">
                  <c:v>269000</c:v>
                </c:pt>
                <c:pt idx="2534">
                  <c:v>270000</c:v>
                </c:pt>
                <c:pt idx="2535">
                  <c:v>274000</c:v>
                </c:pt>
                <c:pt idx="2536">
                  <c:v>279000</c:v>
                </c:pt>
                <c:pt idx="2537">
                  <c:v>274000</c:v>
                </c:pt>
                <c:pt idx="2538">
                  <c:v>279000</c:v>
                </c:pt>
                <c:pt idx="2539">
                  <c:v>273000</c:v>
                </c:pt>
                <c:pt idx="2540">
                  <c:v>264000</c:v>
                </c:pt>
                <c:pt idx="2541">
                  <c:v>269000</c:v>
                </c:pt>
                <c:pt idx="2542">
                  <c:v>272000</c:v>
                </c:pt>
                <c:pt idx="2543">
                  <c:v>267000</c:v>
                </c:pt>
                <c:pt idx="2544">
                  <c:v>265000</c:v>
                </c:pt>
                <c:pt idx="2545">
                  <c:v>264000</c:v>
                </c:pt>
                <c:pt idx="2546">
                  <c:v>264000</c:v>
                </c:pt>
                <c:pt idx="2547">
                  <c:v>275000</c:v>
                </c:pt>
                <c:pt idx="2548">
                  <c:v>276000</c:v>
                </c:pt>
                <c:pt idx="2549">
                  <c:v>272000</c:v>
                </c:pt>
                <c:pt idx="2550">
                  <c:v>261000</c:v>
                </c:pt>
                <c:pt idx="2551">
                  <c:v>265000</c:v>
                </c:pt>
                <c:pt idx="2552">
                  <c:v>280000</c:v>
                </c:pt>
                <c:pt idx="2553">
                  <c:v>268000</c:v>
                </c:pt>
                <c:pt idx="2554">
                  <c:v>260000</c:v>
                </c:pt>
                <c:pt idx="2555">
                  <c:v>276000</c:v>
                </c:pt>
                <c:pt idx="2556">
                  <c:v>273000</c:v>
                </c:pt>
                <c:pt idx="2557">
                  <c:v>284000</c:v>
                </c:pt>
                <c:pt idx="2558">
                  <c:v>290000</c:v>
                </c:pt>
                <c:pt idx="2559">
                  <c:v>269000</c:v>
                </c:pt>
                <c:pt idx="2560">
                  <c:v>281000</c:v>
                </c:pt>
                <c:pt idx="2561">
                  <c:v>265000</c:v>
                </c:pt>
                <c:pt idx="2562">
                  <c:v>263000</c:v>
                </c:pt>
                <c:pt idx="2563">
                  <c:v>272000</c:v>
                </c:pt>
                <c:pt idx="2564">
                  <c:v>269000</c:v>
                </c:pt>
                <c:pt idx="2565">
                  <c:v>257000</c:v>
                </c:pt>
                <c:pt idx="2566">
                  <c:v>263000</c:v>
                </c:pt>
                <c:pt idx="2567">
                  <c:v>264000</c:v>
                </c:pt>
                <c:pt idx="2568">
                  <c:v>273000</c:v>
                </c:pt>
                <c:pt idx="2569">
                  <c:v>272000</c:v>
                </c:pt>
                <c:pt idx="2570">
                  <c:v>263000</c:v>
                </c:pt>
                <c:pt idx="2571">
                  <c:v>255000</c:v>
                </c:pt>
                <c:pt idx="2572">
                  <c:v>259000</c:v>
                </c:pt>
                <c:pt idx="2573">
                  <c:v>277000</c:v>
                </c:pt>
                <c:pt idx="2574">
                  <c:v>290000</c:v>
                </c:pt>
                <c:pt idx="2575">
                  <c:v>279000</c:v>
                </c:pt>
                <c:pt idx="2576">
                  <c:v>268000</c:v>
                </c:pt>
                <c:pt idx="2577">
                  <c:v>264000</c:v>
                </c:pt>
                <c:pt idx="2578">
                  <c:v>265000</c:v>
                </c:pt>
                <c:pt idx="2579">
                  <c:v>273000</c:v>
                </c:pt>
                <c:pt idx="2580">
                  <c:v>261000</c:v>
                </c:pt>
                <c:pt idx="2581">
                  <c:v>262000</c:v>
                </c:pt>
                <c:pt idx="2582">
                  <c:v>256000</c:v>
                </c:pt>
                <c:pt idx="2583">
                  <c:v>257000</c:v>
                </c:pt>
                <c:pt idx="2584">
                  <c:v>260000</c:v>
                </c:pt>
                <c:pt idx="2585">
                  <c:v>264000</c:v>
                </c:pt>
                <c:pt idx="2586">
                  <c:v>266000</c:v>
                </c:pt>
                <c:pt idx="2587">
                  <c:v>266000</c:v>
                </c:pt>
                <c:pt idx="2588">
                  <c:v>265000</c:v>
                </c:pt>
                <c:pt idx="2589">
                  <c:v>265000</c:v>
                </c:pt>
                <c:pt idx="2590">
                  <c:v>262000</c:v>
                </c:pt>
                <c:pt idx="2591">
                  <c:v>257000</c:v>
                </c:pt>
                <c:pt idx="2592">
                  <c:v>253000</c:v>
                </c:pt>
                <c:pt idx="2593">
                  <c:v>252000</c:v>
                </c:pt>
                <c:pt idx="2594">
                  <c:v>247000</c:v>
                </c:pt>
                <c:pt idx="2595">
                  <c:v>246000</c:v>
                </c:pt>
                <c:pt idx="2596">
                  <c:v>251000</c:v>
                </c:pt>
                <c:pt idx="2597">
                  <c:v>264000</c:v>
                </c:pt>
                <c:pt idx="2598">
                  <c:v>257000</c:v>
                </c:pt>
                <c:pt idx="2599">
                  <c:v>265000</c:v>
                </c:pt>
                <c:pt idx="2600">
                  <c:v>251000</c:v>
                </c:pt>
                <c:pt idx="2601">
                  <c:v>232000</c:v>
                </c:pt>
                <c:pt idx="2602">
                  <c:v>248000</c:v>
                </c:pt>
                <c:pt idx="2603">
                  <c:v>260000</c:v>
                </c:pt>
                <c:pt idx="2604">
                  <c:v>252000</c:v>
                </c:pt>
                <c:pt idx="2605">
                  <c:v>251000</c:v>
                </c:pt>
                <c:pt idx="2606">
                  <c:v>262000</c:v>
                </c:pt>
                <c:pt idx="2607">
                  <c:v>254000</c:v>
                </c:pt>
                <c:pt idx="2608">
                  <c:v>236000</c:v>
                </c:pt>
                <c:pt idx="2609">
                  <c:v>244000</c:v>
                </c:pt>
                <c:pt idx="2610">
                  <c:v>246000</c:v>
                </c:pt>
                <c:pt idx="2611">
                  <c:v>256000</c:v>
                </c:pt>
                <c:pt idx="2612">
                  <c:v>241000</c:v>
                </c:pt>
                <c:pt idx="2613">
                  <c:v>236000</c:v>
                </c:pt>
                <c:pt idx="2614">
                  <c:v>242000</c:v>
                </c:pt>
                <c:pt idx="2615">
                  <c:v>247000</c:v>
                </c:pt>
                <c:pt idx="2616">
                  <c:v>232000</c:v>
                </c:pt>
                <c:pt idx="2617">
                  <c:v>246000</c:v>
                </c:pt>
                <c:pt idx="2618">
                  <c:v>244000</c:v>
                </c:pt>
                <c:pt idx="2619">
                  <c:v>255000</c:v>
                </c:pt>
                <c:pt idx="2620">
                  <c:v>256000</c:v>
                </c:pt>
                <c:pt idx="2621">
                  <c:v>236000</c:v>
                </c:pt>
                <c:pt idx="2622">
                  <c:v>237000</c:v>
                </c:pt>
                <c:pt idx="2623">
                  <c:v>244000</c:v>
                </c:pt>
                <c:pt idx="2624">
                  <c:v>251000</c:v>
                </c:pt>
                <c:pt idx="2625">
                  <c:v>241000</c:v>
                </c:pt>
                <c:pt idx="2626">
                  <c:v>237000</c:v>
                </c:pt>
                <c:pt idx="2627">
                  <c:v>237000</c:v>
                </c:pt>
                <c:pt idx="2628">
                  <c:v>234000</c:v>
                </c:pt>
                <c:pt idx="2629">
                  <c:v>251000</c:v>
                </c:pt>
                <c:pt idx="2630">
                  <c:v>244000</c:v>
                </c:pt>
                <c:pt idx="2631">
                  <c:v>238000</c:v>
                </c:pt>
                <c:pt idx="2632">
                  <c:v>243000</c:v>
                </c:pt>
                <c:pt idx="2633">
                  <c:v>237000</c:v>
                </c:pt>
                <c:pt idx="2634">
                  <c:v>248000</c:v>
                </c:pt>
                <c:pt idx="2635">
                  <c:v>248000</c:v>
                </c:pt>
                <c:pt idx="2636">
                  <c:v>241000</c:v>
                </c:pt>
                <c:pt idx="2637">
                  <c:v>245000</c:v>
                </c:pt>
                <c:pt idx="2638">
                  <c:v>242000</c:v>
                </c:pt>
                <c:pt idx="2639">
                  <c:v>246000</c:v>
                </c:pt>
                <c:pt idx="2640">
                  <c:v>236000</c:v>
                </c:pt>
                <c:pt idx="2641">
                  <c:v>241000</c:v>
                </c:pt>
                <c:pt idx="2642">
                  <c:v>239000</c:v>
                </c:pt>
                <c:pt idx="2643">
                  <c:v>299000</c:v>
                </c:pt>
                <c:pt idx="2644">
                  <c:v>275000</c:v>
                </c:pt>
                <c:pt idx="2645">
                  <c:v>260000</c:v>
                </c:pt>
                <c:pt idx="2646">
                  <c:v>262000</c:v>
                </c:pt>
                <c:pt idx="2647">
                  <c:v>255000</c:v>
                </c:pt>
                <c:pt idx="2648">
                  <c:v>246000</c:v>
                </c:pt>
                <c:pt idx="2649">
                  <c:v>232000</c:v>
                </c:pt>
                <c:pt idx="2650">
                  <c:v>236000</c:v>
                </c:pt>
                <c:pt idx="2651">
                  <c:v>235000</c:v>
                </c:pt>
                <c:pt idx="2652">
                  <c:v>240000</c:v>
                </c:pt>
                <c:pt idx="2653">
                  <c:v>246000</c:v>
                </c:pt>
                <c:pt idx="2654">
                  <c:v>238000</c:v>
                </c:pt>
                <c:pt idx="2655">
                  <c:v>237000</c:v>
                </c:pt>
                <c:pt idx="2656">
                  <c:v>235000</c:v>
                </c:pt>
                <c:pt idx="2657">
                  <c:v>226000</c:v>
                </c:pt>
                <c:pt idx="2658">
                  <c:v>242000</c:v>
                </c:pt>
                <c:pt idx="2659">
                  <c:v>242000</c:v>
                </c:pt>
                <c:pt idx="2660">
                  <c:v>243000</c:v>
                </c:pt>
                <c:pt idx="2661">
                  <c:v>251000</c:v>
                </c:pt>
                <c:pt idx="2662">
                  <c:v>229000</c:v>
                </c:pt>
                <c:pt idx="2663">
                  <c:v>237000</c:v>
                </c:pt>
                <c:pt idx="2664">
                  <c:v>221000</c:v>
                </c:pt>
                <c:pt idx="2665">
                  <c:v>221000</c:v>
                </c:pt>
                <c:pt idx="2666">
                  <c:v>224000</c:v>
                </c:pt>
                <c:pt idx="2667">
                  <c:v>220000</c:v>
                </c:pt>
                <c:pt idx="2668">
                  <c:v>215000</c:v>
                </c:pt>
                <c:pt idx="2669">
                  <c:v>226000</c:v>
                </c:pt>
                <c:pt idx="2670">
                  <c:v>223000</c:v>
                </c:pt>
                <c:pt idx="2671">
                  <c:v>224000</c:v>
                </c:pt>
                <c:pt idx="2672">
                  <c:v>220000</c:v>
                </c:pt>
                <c:pt idx="2673">
                  <c:v>237000</c:v>
                </c:pt>
                <c:pt idx="2674">
                  <c:v>234000</c:v>
                </c:pt>
                <c:pt idx="2675">
                  <c:v>235000</c:v>
                </c:pt>
                <c:pt idx="2676">
                  <c:v>207000</c:v>
                </c:pt>
                <c:pt idx="2677">
                  <c:v>212000</c:v>
                </c:pt>
                <c:pt idx="2678">
                  <c:v>210000</c:v>
                </c:pt>
                <c:pt idx="2679">
                  <c:v>224000</c:v>
                </c:pt>
                <c:pt idx="2680">
                  <c:v>230000</c:v>
                </c:pt>
                <c:pt idx="2681">
                  <c:v>221000</c:v>
                </c:pt>
                <c:pt idx="2682">
                  <c:v>221000</c:v>
                </c:pt>
                <c:pt idx="2683">
                  <c:v>218000</c:v>
                </c:pt>
                <c:pt idx="2684">
                  <c:v>220000</c:v>
                </c:pt>
                <c:pt idx="2685">
                  <c:v>220000</c:v>
                </c:pt>
                <c:pt idx="2686">
                  <c:v>228000</c:v>
                </c:pt>
                <c:pt idx="2687">
                  <c:v>215000</c:v>
                </c:pt>
                <c:pt idx="2688">
                  <c:v>212000</c:v>
                </c:pt>
                <c:pt idx="2689">
                  <c:v>220000</c:v>
                </c:pt>
                <c:pt idx="2690">
                  <c:v>218000</c:v>
                </c:pt>
                <c:pt idx="2691">
                  <c:v>218000</c:v>
                </c:pt>
                <c:pt idx="2692">
                  <c:v>213000</c:v>
                </c:pt>
                <c:pt idx="2693">
                  <c:v>216000</c:v>
                </c:pt>
                <c:pt idx="2694">
                  <c:v>214000</c:v>
                </c:pt>
                <c:pt idx="2695">
                  <c:v>210000</c:v>
                </c:pt>
                <c:pt idx="2696">
                  <c:v>211000</c:v>
                </c:pt>
                <c:pt idx="2697">
                  <c:v>213000</c:v>
                </c:pt>
                <c:pt idx="2698">
                  <c:v>212000</c:v>
                </c:pt>
                <c:pt idx="2699">
                  <c:v>217000</c:v>
                </c:pt>
                <c:pt idx="2700">
                  <c:v>213000</c:v>
                </c:pt>
                <c:pt idx="2701">
                  <c:v>213000</c:v>
                </c:pt>
                <c:pt idx="2702">
                  <c:v>219000</c:v>
                </c:pt>
                <c:pt idx="2703">
                  <c:v>217000</c:v>
                </c:pt>
                <c:pt idx="2704">
                  <c:v>217000</c:v>
                </c:pt>
                <c:pt idx="2705">
                  <c:v>218000</c:v>
                </c:pt>
                <c:pt idx="2706">
                  <c:v>222000</c:v>
                </c:pt>
                <c:pt idx="2707">
                  <c:v>232000</c:v>
                </c:pt>
                <c:pt idx="2708">
                  <c:v>232000</c:v>
                </c:pt>
                <c:pt idx="2709">
                  <c:v>203000</c:v>
                </c:pt>
                <c:pt idx="2710">
                  <c:v>216000</c:v>
                </c:pt>
                <c:pt idx="2711">
                  <c:v>219000</c:v>
                </c:pt>
                <c:pt idx="2712">
                  <c:v>228000</c:v>
                </c:pt>
                <c:pt idx="2713">
                  <c:v>220000</c:v>
                </c:pt>
                <c:pt idx="2714">
                  <c:v>216000</c:v>
                </c:pt>
                <c:pt idx="2715">
                  <c:v>209000</c:v>
                </c:pt>
                <c:pt idx="2716">
                  <c:v>236000</c:v>
                </c:pt>
                <c:pt idx="2717">
                  <c:v>230000</c:v>
                </c:pt>
                <c:pt idx="2718">
                  <c:v>228000</c:v>
                </c:pt>
                <c:pt idx="2719">
                  <c:v>218000</c:v>
                </c:pt>
                <c:pt idx="2720">
                  <c:v>224000</c:v>
                </c:pt>
                <c:pt idx="2721">
                  <c:v>220000</c:v>
                </c:pt>
                <c:pt idx="2722">
                  <c:v>224000</c:v>
                </c:pt>
                <c:pt idx="2723">
                  <c:v>219000</c:v>
                </c:pt>
                <c:pt idx="2724">
                  <c:v>215000</c:v>
                </c:pt>
                <c:pt idx="2725">
                  <c:v>211000</c:v>
                </c:pt>
                <c:pt idx="2726">
                  <c:v>203000</c:v>
                </c:pt>
                <c:pt idx="2727">
                  <c:v>203000</c:v>
                </c:pt>
                <c:pt idx="2728">
                  <c:v>226000</c:v>
                </c:pt>
                <c:pt idx="2729">
                  <c:v>230000</c:v>
                </c:pt>
                <c:pt idx="2730">
                  <c:v>225000</c:v>
                </c:pt>
                <c:pt idx="2731">
                  <c:v>217000</c:v>
                </c:pt>
                <c:pt idx="2732">
                  <c:v>213000</c:v>
                </c:pt>
                <c:pt idx="2733">
                  <c:v>218000</c:v>
                </c:pt>
                <c:pt idx="2734">
                  <c:v>220000</c:v>
                </c:pt>
                <c:pt idx="2735">
                  <c:v>220000</c:v>
                </c:pt>
                <c:pt idx="2736">
                  <c:v>219000</c:v>
                </c:pt>
                <c:pt idx="2737">
                  <c:v>224000</c:v>
                </c:pt>
                <c:pt idx="2738">
                  <c:v>222000</c:v>
                </c:pt>
                <c:pt idx="2739">
                  <c:v>211000</c:v>
                </c:pt>
                <c:pt idx="2740">
                  <c:v>217000</c:v>
                </c:pt>
                <c:pt idx="2741">
                  <c:v>211000</c:v>
                </c:pt>
                <c:pt idx="2742">
                  <c:v>216000</c:v>
                </c:pt>
                <c:pt idx="2743">
                  <c:v>214000</c:v>
                </c:pt>
                <c:pt idx="2744">
                  <c:v>218000</c:v>
                </c:pt>
                <c:pt idx="2745">
                  <c:v>215000</c:v>
                </c:pt>
                <c:pt idx="2746">
                  <c:v>215000</c:v>
                </c:pt>
                <c:pt idx="2747">
                  <c:v>219000</c:v>
                </c:pt>
                <c:pt idx="2748">
                  <c:v>208000</c:v>
                </c:pt>
                <c:pt idx="2749">
                  <c:v>211000</c:v>
                </c:pt>
                <c:pt idx="2750">
                  <c:v>215000</c:v>
                </c:pt>
                <c:pt idx="2751">
                  <c:v>218000</c:v>
                </c:pt>
                <c:pt idx="2752">
                  <c:v>212000</c:v>
                </c:pt>
                <c:pt idx="2753">
                  <c:v>218000</c:v>
                </c:pt>
                <c:pt idx="2754">
                  <c:v>213000</c:v>
                </c:pt>
                <c:pt idx="2755">
                  <c:v>217000</c:v>
                </c:pt>
                <c:pt idx="2756">
                  <c:v>212000</c:v>
                </c:pt>
                <c:pt idx="2757">
                  <c:v>222000</c:v>
                </c:pt>
                <c:pt idx="2758">
                  <c:v>223000</c:v>
                </c:pt>
                <c:pt idx="2759">
                  <c:v>211000</c:v>
                </c:pt>
                <c:pt idx="2760">
                  <c:v>206000</c:v>
                </c:pt>
                <c:pt idx="2761">
                  <c:v>237000</c:v>
                </c:pt>
                <c:pt idx="2762">
                  <c:v>229000</c:v>
                </c:pt>
                <c:pt idx="2763">
                  <c:v>218000</c:v>
                </c:pt>
                <c:pt idx="2764">
                  <c:v>220000</c:v>
                </c:pt>
                <c:pt idx="2765">
                  <c:v>212000</c:v>
                </c:pt>
                <c:pt idx="2766">
                  <c:v>207000</c:v>
                </c:pt>
                <c:pt idx="2767">
                  <c:v>220000</c:v>
                </c:pt>
                <c:pt idx="2768">
                  <c:v>212000</c:v>
                </c:pt>
                <c:pt idx="2769">
                  <c:v>201000</c:v>
                </c:pt>
                <c:pt idx="2770">
                  <c:v>204000</c:v>
                </c:pt>
                <c:pt idx="2771">
                  <c:v>215000</c:v>
                </c:pt>
                <c:pt idx="2772">
                  <c:v>220000</c:v>
                </c:pt>
                <c:pt idx="2773">
                  <c:v>217000</c:v>
                </c:pt>
                <c:pt idx="2774">
                  <c:v>211000</c:v>
                </c:pt>
                <c:pt idx="2775">
                  <c:v>282000</c:v>
                </c:pt>
                <c:pt idx="2776">
                  <c:v>3307000</c:v>
                </c:pt>
                <c:pt idx="2777">
                  <c:v>6648000</c:v>
                </c:pt>
              </c:numCache>
            </c:numRef>
          </c:val>
          <c:smooth val="0"/>
          <c:extLst>
            <c:ext xmlns:c16="http://schemas.microsoft.com/office/drawing/2014/chart" uri="{C3380CC4-5D6E-409C-BE32-E72D297353CC}">
              <c16:uniqueId val="{00000000-A5BC-46B3-B91A-D91593601154}"/>
            </c:ext>
          </c:extLst>
        </c:ser>
        <c:dLbls>
          <c:showLegendKey val="0"/>
          <c:showVal val="0"/>
          <c:showCatName val="0"/>
          <c:showSerName val="0"/>
          <c:showPercent val="0"/>
          <c:showBubbleSize val="0"/>
        </c:dLbls>
        <c:smooth val="0"/>
        <c:axId val="35231520"/>
        <c:axId val="2059733008"/>
      </c:lineChart>
      <c:dateAx>
        <c:axId val="352315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059733008"/>
        <c:crosses val="autoZero"/>
        <c:auto val="1"/>
        <c:lblOffset val="100"/>
        <c:baseTimeUnit val="days"/>
      </c:dateAx>
      <c:valAx>
        <c:axId val="2059733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3523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3200" dirty="0"/>
              <a:t>Unemployment</a:t>
            </a:r>
            <a:r>
              <a:rPr lang="en-US" sz="3200" baseline="0" dirty="0"/>
              <a:t> Rate</a:t>
            </a:r>
            <a:endParaRPr lang="en-US" sz="3200" dirty="0"/>
          </a:p>
        </c:rich>
      </c:tx>
      <c:layout>
        <c:manualLayout>
          <c:xMode val="edge"/>
          <c:yMode val="edge"/>
          <c:x val="0.36767468582556212"/>
          <c:y val="0.1038062283737024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Sheet1!$A$2:$A$532</c:f>
              <c:numCache>
                <c:formatCode>m/d/yyyy</c:formatCode>
                <c:ptCount val="531"/>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pt idx="530">
                  <c:v>43891</c:v>
                </c:pt>
              </c:numCache>
            </c:numRef>
          </c:cat>
          <c:val>
            <c:numRef>
              <c:f>Sheet1!$B$2:$B$532</c:f>
              <c:numCache>
                <c:formatCode>0</c:formatCode>
                <c:ptCount val="531"/>
                <c:pt idx="0">
                  <c:v>9.1</c:v>
                </c:pt>
                <c:pt idx="1">
                  <c:v>9.1</c:v>
                </c:pt>
                <c:pt idx="2">
                  <c:v>9</c:v>
                </c:pt>
                <c:pt idx="3">
                  <c:v>9</c:v>
                </c:pt>
                <c:pt idx="4">
                  <c:v>8.9</c:v>
                </c:pt>
                <c:pt idx="5">
                  <c:v>8.9</c:v>
                </c:pt>
                <c:pt idx="6">
                  <c:v>9</c:v>
                </c:pt>
                <c:pt idx="7">
                  <c:v>9.1</c:v>
                </c:pt>
                <c:pt idx="8">
                  <c:v>9.1999999999999993</c:v>
                </c:pt>
                <c:pt idx="9">
                  <c:v>9.3000000000000007</c:v>
                </c:pt>
                <c:pt idx="10">
                  <c:v>9.4</c:v>
                </c:pt>
                <c:pt idx="11">
                  <c:v>9.3000000000000007</c:v>
                </c:pt>
                <c:pt idx="12">
                  <c:v>9.1999999999999993</c:v>
                </c:pt>
                <c:pt idx="13">
                  <c:v>9.1</c:v>
                </c:pt>
                <c:pt idx="14">
                  <c:v>8.9</c:v>
                </c:pt>
                <c:pt idx="15">
                  <c:v>8.6999999999999993</c:v>
                </c:pt>
                <c:pt idx="16">
                  <c:v>8.5</c:v>
                </c:pt>
                <c:pt idx="17">
                  <c:v>8.3000000000000007</c:v>
                </c:pt>
                <c:pt idx="18">
                  <c:v>8.1999999999999993</c:v>
                </c:pt>
                <c:pt idx="19">
                  <c:v>8.1</c:v>
                </c:pt>
                <c:pt idx="20">
                  <c:v>7.9</c:v>
                </c:pt>
                <c:pt idx="21">
                  <c:v>7.8</c:v>
                </c:pt>
                <c:pt idx="22">
                  <c:v>7.7</c:v>
                </c:pt>
                <c:pt idx="23">
                  <c:v>7.6</c:v>
                </c:pt>
                <c:pt idx="24">
                  <c:v>7.6</c:v>
                </c:pt>
                <c:pt idx="25">
                  <c:v>7.5</c:v>
                </c:pt>
                <c:pt idx="26">
                  <c:v>7.5</c:v>
                </c:pt>
                <c:pt idx="27">
                  <c:v>7.5</c:v>
                </c:pt>
                <c:pt idx="28">
                  <c:v>7.4</c:v>
                </c:pt>
                <c:pt idx="29">
                  <c:v>7.3</c:v>
                </c:pt>
                <c:pt idx="30">
                  <c:v>7.1</c:v>
                </c:pt>
                <c:pt idx="31">
                  <c:v>7</c:v>
                </c:pt>
                <c:pt idx="32">
                  <c:v>6.9</c:v>
                </c:pt>
                <c:pt idx="33">
                  <c:v>6.8</c:v>
                </c:pt>
                <c:pt idx="34">
                  <c:v>6.7</c:v>
                </c:pt>
                <c:pt idx="35">
                  <c:v>6.6</c:v>
                </c:pt>
                <c:pt idx="36">
                  <c:v>6.5</c:v>
                </c:pt>
                <c:pt idx="37">
                  <c:v>6.4</c:v>
                </c:pt>
                <c:pt idx="38">
                  <c:v>6.3</c:v>
                </c:pt>
                <c:pt idx="39">
                  <c:v>6.2</c:v>
                </c:pt>
                <c:pt idx="40">
                  <c:v>6.2</c:v>
                </c:pt>
                <c:pt idx="41">
                  <c:v>6.2</c:v>
                </c:pt>
                <c:pt idx="42">
                  <c:v>6.2</c:v>
                </c:pt>
                <c:pt idx="43">
                  <c:v>6.2</c:v>
                </c:pt>
                <c:pt idx="44">
                  <c:v>6.2</c:v>
                </c:pt>
                <c:pt idx="45">
                  <c:v>6.2</c:v>
                </c:pt>
                <c:pt idx="46">
                  <c:v>6.2</c:v>
                </c:pt>
                <c:pt idx="47">
                  <c:v>6.1</c:v>
                </c:pt>
                <c:pt idx="48">
                  <c:v>6.1</c:v>
                </c:pt>
                <c:pt idx="49">
                  <c:v>6.2</c:v>
                </c:pt>
                <c:pt idx="50">
                  <c:v>6.4</c:v>
                </c:pt>
                <c:pt idx="51">
                  <c:v>6.6</c:v>
                </c:pt>
                <c:pt idx="52">
                  <c:v>6.9</c:v>
                </c:pt>
                <c:pt idx="53">
                  <c:v>7.1</c:v>
                </c:pt>
                <c:pt idx="54">
                  <c:v>7.2</c:v>
                </c:pt>
                <c:pt idx="55">
                  <c:v>7.2</c:v>
                </c:pt>
                <c:pt idx="56">
                  <c:v>7.2</c:v>
                </c:pt>
                <c:pt idx="57">
                  <c:v>7.1</c:v>
                </c:pt>
                <c:pt idx="58">
                  <c:v>7.1</c:v>
                </c:pt>
                <c:pt idx="59">
                  <c:v>7.1</c:v>
                </c:pt>
                <c:pt idx="60">
                  <c:v>7.1</c:v>
                </c:pt>
                <c:pt idx="61">
                  <c:v>7.1</c:v>
                </c:pt>
                <c:pt idx="62">
                  <c:v>7.1</c:v>
                </c:pt>
                <c:pt idx="63">
                  <c:v>7</c:v>
                </c:pt>
                <c:pt idx="64">
                  <c:v>7</c:v>
                </c:pt>
                <c:pt idx="65">
                  <c:v>7.1</c:v>
                </c:pt>
                <c:pt idx="66">
                  <c:v>7.1</c:v>
                </c:pt>
                <c:pt idx="67">
                  <c:v>7.3</c:v>
                </c:pt>
                <c:pt idx="68">
                  <c:v>7.5</c:v>
                </c:pt>
                <c:pt idx="69">
                  <c:v>7.8</c:v>
                </c:pt>
                <c:pt idx="70">
                  <c:v>8.1</c:v>
                </c:pt>
                <c:pt idx="71">
                  <c:v>8.4</c:v>
                </c:pt>
                <c:pt idx="72">
                  <c:v>8.6999999999999993</c:v>
                </c:pt>
                <c:pt idx="73">
                  <c:v>9</c:v>
                </c:pt>
                <c:pt idx="74">
                  <c:v>9.1999999999999993</c:v>
                </c:pt>
                <c:pt idx="75">
                  <c:v>9.5</c:v>
                </c:pt>
                <c:pt idx="76">
                  <c:v>9.6999999999999993</c:v>
                </c:pt>
                <c:pt idx="77">
                  <c:v>9.9</c:v>
                </c:pt>
                <c:pt idx="78">
                  <c:v>10.1</c:v>
                </c:pt>
                <c:pt idx="79">
                  <c:v>10.3</c:v>
                </c:pt>
                <c:pt idx="80">
                  <c:v>10.5</c:v>
                </c:pt>
                <c:pt idx="81">
                  <c:v>10.7</c:v>
                </c:pt>
                <c:pt idx="82">
                  <c:v>10.9</c:v>
                </c:pt>
                <c:pt idx="83">
                  <c:v>11</c:v>
                </c:pt>
                <c:pt idx="84">
                  <c:v>11</c:v>
                </c:pt>
                <c:pt idx="85">
                  <c:v>10.9</c:v>
                </c:pt>
                <c:pt idx="86">
                  <c:v>10.7</c:v>
                </c:pt>
                <c:pt idx="87">
                  <c:v>10.5</c:v>
                </c:pt>
                <c:pt idx="88">
                  <c:v>10.3</c:v>
                </c:pt>
                <c:pt idx="89">
                  <c:v>10</c:v>
                </c:pt>
                <c:pt idx="90">
                  <c:v>9.6999999999999993</c:v>
                </c:pt>
                <c:pt idx="91">
                  <c:v>9.4</c:v>
                </c:pt>
                <c:pt idx="92">
                  <c:v>9.1</c:v>
                </c:pt>
                <c:pt idx="93">
                  <c:v>8.9</c:v>
                </c:pt>
                <c:pt idx="94">
                  <c:v>8.6999999999999993</c:v>
                </c:pt>
                <c:pt idx="95">
                  <c:v>8.5</c:v>
                </c:pt>
                <c:pt idx="96">
                  <c:v>8.3000000000000007</c:v>
                </c:pt>
                <c:pt idx="97">
                  <c:v>8.1999999999999993</c:v>
                </c:pt>
                <c:pt idx="98">
                  <c:v>8</c:v>
                </c:pt>
                <c:pt idx="99">
                  <c:v>7.9</c:v>
                </c:pt>
                <c:pt idx="100">
                  <c:v>7.8</c:v>
                </c:pt>
                <c:pt idx="101">
                  <c:v>7.7</c:v>
                </c:pt>
                <c:pt idx="102">
                  <c:v>7.7</c:v>
                </c:pt>
                <c:pt idx="103">
                  <c:v>7.6</c:v>
                </c:pt>
                <c:pt idx="104">
                  <c:v>7.6</c:v>
                </c:pt>
                <c:pt idx="105">
                  <c:v>7.5</c:v>
                </c:pt>
                <c:pt idx="106">
                  <c:v>7.4</c:v>
                </c:pt>
                <c:pt idx="107">
                  <c:v>7.4</c:v>
                </c:pt>
                <c:pt idx="108">
                  <c:v>7.3</c:v>
                </c:pt>
                <c:pt idx="109">
                  <c:v>7.3</c:v>
                </c:pt>
                <c:pt idx="110">
                  <c:v>7.3</c:v>
                </c:pt>
                <c:pt idx="111">
                  <c:v>7.3</c:v>
                </c:pt>
                <c:pt idx="112">
                  <c:v>7.3</c:v>
                </c:pt>
                <c:pt idx="113">
                  <c:v>7.3</c:v>
                </c:pt>
                <c:pt idx="114">
                  <c:v>7.3</c:v>
                </c:pt>
                <c:pt idx="115">
                  <c:v>7.2</c:v>
                </c:pt>
                <c:pt idx="116">
                  <c:v>7.1</c:v>
                </c:pt>
                <c:pt idx="117">
                  <c:v>7</c:v>
                </c:pt>
                <c:pt idx="118">
                  <c:v>6.9</c:v>
                </c:pt>
                <c:pt idx="119">
                  <c:v>6.8</c:v>
                </c:pt>
                <c:pt idx="120">
                  <c:v>6.8</c:v>
                </c:pt>
                <c:pt idx="121">
                  <c:v>6.8</c:v>
                </c:pt>
                <c:pt idx="122">
                  <c:v>6.9</c:v>
                </c:pt>
                <c:pt idx="123">
                  <c:v>6.9</c:v>
                </c:pt>
                <c:pt idx="124">
                  <c:v>6.9</c:v>
                </c:pt>
                <c:pt idx="125">
                  <c:v>6.8</c:v>
                </c:pt>
                <c:pt idx="126">
                  <c:v>6.8</c:v>
                </c:pt>
                <c:pt idx="127">
                  <c:v>6.7</c:v>
                </c:pt>
                <c:pt idx="128">
                  <c:v>6.7</c:v>
                </c:pt>
                <c:pt idx="129">
                  <c:v>6.6</c:v>
                </c:pt>
                <c:pt idx="130">
                  <c:v>6.6</c:v>
                </c:pt>
                <c:pt idx="131">
                  <c:v>6.5</c:v>
                </c:pt>
                <c:pt idx="132">
                  <c:v>6.4</c:v>
                </c:pt>
                <c:pt idx="133">
                  <c:v>6.3</c:v>
                </c:pt>
                <c:pt idx="134">
                  <c:v>6.1</c:v>
                </c:pt>
                <c:pt idx="135">
                  <c:v>6</c:v>
                </c:pt>
                <c:pt idx="136">
                  <c:v>5.9</c:v>
                </c:pt>
                <c:pt idx="137">
                  <c:v>5.7</c:v>
                </c:pt>
                <c:pt idx="138">
                  <c:v>5.6</c:v>
                </c:pt>
                <c:pt idx="139">
                  <c:v>5.6</c:v>
                </c:pt>
                <c:pt idx="140">
                  <c:v>5.6</c:v>
                </c:pt>
                <c:pt idx="141">
                  <c:v>5.5</c:v>
                </c:pt>
                <c:pt idx="142">
                  <c:v>5.5</c:v>
                </c:pt>
                <c:pt idx="143">
                  <c:v>5.5</c:v>
                </c:pt>
                <c:pt idx="144">
                  <c:v>5.4</c:v>
                </c:pt>
                <c:pt idx="145">
                  <c:v>5.4</c:v>
                </c:pt>
                <c:pt idx="146">
                  <c:v>5.3</c:v>
                </c:pt>
                <c:pt idx="147">
                  <c:v>5.3</c:v>
                </c:pt>
                <c:pt idx="148">
                  <c:v>5.3</c:v>
                </c:pt>
                <c:pt idx="149">
                  <c:v>5.3</c:v>
                </c:pt>
                <c:pt idx="150">
                  <c:v>5.3</c:v>
                </c:pt>
                <c:pt idx="151">
                  <c:v>5.3</c:v>
                </c:pt>
                <c:pt idx="152">
                  <c:v>5.3</c:v>
                </c:pt>
                <c:pt idx="153">
                  <c:v>5.3</c:v>
                </c:pt>
                <c:pt idx="154">
                  <c:v>5.2</c:v>
                </c:pt>
                <c:pt idx="155">
                  <c:v>5.0999999999999996</c:v>
                </c:pt>
                <c:pt idx="156">
                  <c:v>5.0999999999999996</c:v>
                </c:pt>
                <c:pt idx="157">
                  <c:v>5</c:v>
                </c:pt>
                <c:pt idx="158">
                  <c:v>5</c:v>
                </c:pt>
                <c:pt idx="159">
                  <c:v>5</c:v>
                </c:pt>
                <c:pt idx="160">
                  <c:v>5.0999999999999996</c:v>
                </c:pt>
                <c:pt idx="161">
                  <c:v>5.0999999999999996</c:v>
                </c:pt>
                <c:pt idx="162">
                  <c:v>5.2</c:v>
                </c:pt>
                <c:pt idx="163">
                  <c:v>5.2</c:v>
                </c:pt>
                <c:pt idx="164">
                  <c:v>5.2</c:v>
                </c:pt>
                <c:pt idx="165">
                  <c:v>5.2</c:v>
                </c:pt>
                <c:pt idx="166">
                  <c:v>5.2</c:v>
                </c:pt>
                <c:pt idx="167">
                  <c:v>5.2</c:v>
                </c:pt>
                <c:pt idx="168">
                  <c:v>5.2</c:v>
                </c:pt>
                <c:pt idx="169">
                  <c:v>5.2</c:v>
                </c:pt>
                <c:pt idx="170">
                  <c:v>5.2</c:v>
                </c:pt>
                <c:pt idx="171">
                  <c:v>5.3</c:v>
                </c:pt>
                <c:pt idx="172">
                  <c:v>5.4</c:v>
                </c:pt>
                <c:pt idx="173">
                  <c:v>5.5</c:v>
                </c:pt>
                <c:pt idx="174">
                  <c:v>5.7</c:v>
                </c:pt>
                <c:pt idx="175">
                  <c:v>5.9</c:v>
                </c:pt>
                <c:pt idx="176">
                  <c:v>6.1</c:v>
                </c:pt>
                <c:pt idx="177">
                  <c:v>6.4</c:v>
                </c:pt>
                <c:pt idx="178">
                  <c:v>6.6</c:v>
                </c:pt>
                <c:pt idx="179">
                  <c:v>6.9</c:v>
                </c:pt>
                <c:pt idx="180">
                  <c:v>7.1</c:v>
                </c:pt>
                <c:pt idx="181">
                  <c:v>7.3</c:v>
                </c:pt>
                <c:pt idx="182">
                  <c:v>7.5</c:v>
                </c:pt>
                <c:pt idx="183">
                  <c:v>7.6</c:v>
                </c:pt>
                <c:pt idx="184">
                  <c:v>7.7</c:v>
                </c:pt>
                <c:pt idx="185">
                  <c:v>7.7</c:v>
                </c:pt>
                <c:pt idx="186">
                  <c:v>7.7</c:v>
                </c:pt>
                <c:pt idx="187">
                  <c:v>7.8</c:v>
                </c:pt>
                <c:pt idx="188">
                  <c:v>7.8</c:v>
                </c:pt>
                <c:pt idx="189">
                  <c:v>8</c:v>
                </c:pt>
                <c:pt idx="190">
                  <c:v>8.1</c:v>
                </c:pt>
                <c:pt idx="191">
                  <c:v>8.3000000000000007</c:v>
                </c:pt>
                <c:pt idx="192">
                  <c:v>8.5</c:v>
                </c:pt>
                <c:pt idx="193">
                  <c:v>8.6999999999999993</c:v>
                </c:pt>
                <c:pt idx="194">
                  <c:v>8.8000000000000007</c:v>
                </c:pt>
                <c:pt idx="195">
                  <c:v>9</c:v>
                </c:pt>
                <c:pt idx="196">
                  <c:v>9.1999999999999993</c:v>
                </c:pt>
                <c:pt idx="197">
                  <c:v>9.3000000000000007</c:v>
                </c:pt>
                <c:pt idx="198">
                  <c:v>9.5</c:v>
                </c:pt>
                <c:pt idx="199">
                  <c:v>9.6</c:v>
                </c:pt>
                <c:pt idx="200">
                  <c:v>9.6999999999999993</c:v>
                </c:pt>
                <c:pt idx="201">
                  <c:v>9.6999999999999993</c:v>
                </c:pt>
                <c:pt idx="202">
                  <c:v>9.8000000000000007</c:v>
                </c:pt>
                <c:pt idx="203">
                  <c:v>9.8000000000000007</c:v>
                </c:pt>
                <c:pt idx="204">
                  <c:v>9.6999999999999993</c:v>
                </c:pt>
                <c:pt idx="205">
                  <c:v>9.6999999999999993</c:v>
                </c:pt>
                <c:pt idx="206">
                  <c:v>9.6</c:v>
                </c:pt>
                <c:pt idx="207">
                  <c:v>9.6</c:v>
                </c:pt>
                <c:pt idx="208">
                  <c:v>9.5</c:v>
                </c:pt>
                <c:pt idx="209">
                  <c:v>9.5</c:v>
                </c:pt>
                <c:pt idx="210">
                  <c:v>9.5</c:v>
                </c:pt>
                <c:pt idx="211">
                  <c:v>9.4</c:v>
                </c:pt>
                <c:pt idx="212">
                  <c:v>9.4</c:v>
                </c:pt>
                <c:pt idx="213">
                  <c:v>9.3000000000000007</c:v>
                </c:pt>
                <c:pt idx="214">
                  <c:v>9.3000000000000007</c:v>
                </c:pt>
                <c:pt idx="215">
                  <c:v>9.3000000000000007</c:v>
                </c:pt>
                <c:pt idx="216">
                  <c:v>9.1999999999999993</c:v>
                </c:pt>
                <c:pt idx="217">
                  <c:v>9.1</c:v>
                </c:pt>
                <c:pt idx="218">
                  <c:v>9</c:v>
                </c:pt>
                <c:pt idx="219">
                  <c:v>8.9</c:v>
                </c:pt>
                <c:pt idx="220">
                  <c:v>8.8000000000000007</c:v>
                </c:pt>
                <c:pt idx="221">
                  <c:v>8.6999999999999993</c:v>
                </c:pt>
                <c:pt idx="222">
                  <c:v>8.6</c:v>
                </c:pt>
                <c:pt idx="223">
                  <c:v>8.5</c:v>
                </c:pt>
                <c:pt idx="224">
                  <c:v>8.3000000000000007</c:v>
                </c:pt>
                <c:pt idx="225">
                  <c:v>8.1999999999999993</c:v>
                </c:pt>
                <c:pt idx="226">
                  <c:v>8</c:v>
                </c:pt>
                <c:pt idx="227">
                  <c:v>7.8</c:v>
                </c:pt>
                <c:pt idx="228">
                  <c:v>7.7</c:v>
                </c:pt>
                <c:pt idx="229">
                  <c:v>7.7</c:v>
                </c:pt>
                <c:pt idx="230">
                  <c:v>7.8</c:v>
                </c:pt>
                <c:pt idx="231">
                  <c:v>7.9</c:v>
                </c:pt>
                <c:pt idx="232">
                  <c:v>7.9</c:v>
                </c:pt>
                <c:pt idx="233">
                  <c:v>8</c:v>
                </c:pt>
                <c:pt idx="234">
                  <c:v>8</c:v>
                </c:pt>
                <c:pt idx="235">
                  <c:v>7.9</c:v>
                </c:pt>
                <c:pt idx="236">
                  <c:v>7.9</c:v>
                </c:pt>
                <c:pt idx="237">
                  <c:v>7.9</c:v>
                </c:pt>
                <c:pt idx="238">
                  <c:v>7.8</c:v>
                </c:pt>
                <c:pt idx="239">
                  <c:v>7.8</c:v>
                </c:pt>
                <c:pt idx="240">
                  <c:v>7.7</c:v>
                </c:pt>
                <c:pt idx="241">
                  <c:v>7.7</c:v>
                </c:pt>
                <c:pt idx="242">
                  <c:v>7.6</c:v>
                </c:pt>
                <c:pt idx="243">
                  <c:v>7.5</c:v>
                </c:pt>
                <c:pt idx="244">
                  <c:v>7.4</c:v>
                </c:pt>
                <c:pt idx="245">
                  <c:v>7.3</c:v>
                </c:pt>
                <c:pt idx="246">
                  <c:v>7.2</c:v>
                </c:pt>
                <c:pt idx="247">
                  <c:v>7</c:v>
                </c:pt>
                <c:pt idx="248">
                  <c:v>7</c:v>
                </c:pt>
                <c:pt idx="249">
                  <c:v>6.9</c:v>
                </c:pt>
                <c:pt idx="250">
                  <c:v>6.9</c:v>
                </c:pt>
                <c:pt idx="251">
                  <c:v>6.9</c:v>
                </c:pt>
                <c:pt idx="252">
                  <c:v>6.8</c:v>
                </c:pt>
                <c:pt idx="253">
                  <c:v>6.8</c:v>
                </c:pt>
                <c:pt idx="254">
                  <c:v>6.6</c:v>
                </c:pt>
                <c:pt idx="255">
                  <c:v>6.5</c:v>
                </c:pt>
                <c:pt idx="256">
                  <c:v>6.4</c:v>
                </c:pt>
                <c:pt idx="257">
                  <c:v>6.3</c:v>
                </c:pt>
                <c:pt idx="258">
                  <c:v>6.3</c:v>
                </c:pt>
                <c:pt idx="259">
                  <c:v>6.2</c:v>
                </c:pt>
                <c:pt idx="260">
                  <c:v>6.2</c:v>
                </c:pt>
                <c:pt idx="261">
                  <c:v>6.1</c:v>
                </c:pt>
                <c:pt idx="262">
                  <c:v>6.1</c:v>
                </c:pt>
                <c:pt idx="263">
                  <c:v>6</c:v>
                </c:pt>
                <c:pt idx="264">
                  <c:v>6</c:v>
                </c:pt>
                <c:pt idx="265">
                  <c:v>6</c:v>
                </c:pt>
                <c:pt idx="266">
                  <c:v>6</c:v>
                </c:pt>
                <c:pt idx="267">
                  <c:v>6</c:v>
                </c:pt>
                <c:pt idx="268">
                  <c:v>6</c:v>
                </c:pt>
                <c:pt idx="269">
                  <c:v>6</c:v>
                </c:pt>
                <c:pt idx="270">
                  <c:v>6</c:v>
                </c:pt>
                <c:pt idx="271">
                  <c:v>6</c:v>
                </c:pt>
                <c:pt idx="272">
                  <c:v>6</c:v>
                </c:pt>
                <c:pt idx="273">
                  <c:v>5.9</c:v>
                </c:pt>
                <c:pt idx="274">
                  <c:v>5.8</c:v>
                </c:pt>
                <c:pt idx="275">
                  <c:v>5.7</c:v>
                </c:pt>
                <c:pt idx="276">
                  <c:v>5.6</c:v>
                </c:pt>
                <c:pt idx="277">
                  <c:v>5.5</c:v>
                </c:pt>
                <c:pt idx="278">
                  <c:v>5.4</c:v>
                </c:pt>
                <c:pt idx="279">
                  <c:v>5.3</c:v>
                </c:pt>
                <c:pt idx="280">
                  <c:v>5.3</c:v>
                </c:pt>
                <c:pt idx="281">
                  <c:v>5.2</c:v>
                </c:pt>
                <c:pt idx="282">
                  <c:v>5.2</c:v>
                </c:pt>
                <c:pt idx="283">
                  <c:v>5.0999999999999996</c:v>
                </c:pt>
                <c:pt idx="284">
                  <c:v>5.0999999999999996</c:v>
                </c:pt>
                <c:pt idx="285">
                  <c:v>5.0999999999999996</c:v>
                </c:pt>
                <c:pt idx="286">
                  <c:v>5</c:v>
                </c:pt>
                <c:pt idx="287">
                  <c:v>5</c:v>
                </c:pt>
                <c:pt idx="288">
                  <c:v>5</c:v>
                </c:pt>
                <c:pt idx="289">
                  <c:v>5</c:v>
                </c:pt>
                <c:pt idx="290">
                  <c:v>5</c:v>
                </c:pt>
                <c:pt idx="291">
                  <c:v>5.0999999999999996</c:v>
                </c:pt>
                <c:pt idx="292">
                  <c:v>5.0999999999999996</c:v>
                </c:pt>
                <c:pt idx="293">
                  <c:v>5.0999999999999996</c:v>
                </c:pt>
                <c:pt idx="294">
                  <c:v>5</c:v>
                </c:pt>
                <c:pt idx="295">
                  <c:v>5</c:v>
                </c:pt>
                <c:pt idx="296">
                  <c:v>4.9000000000000004</c:v>
                </c:pt>
                <c:pt idx="297">
                  <c:v>4.8</c:v>
                </c:pt>
                <c:pt idx="298">
                  <c:v>4.8</c:v>
                </c:pt>
                <c:pt idx="299">
                  <c:v>4.7</c:v>
                </c:pt>
                <c:pt idx="300">
                  <c:v>4.8</c:v>
                </c:pt>
                <c:pt idx="301">
                  <c:v>4.8</c:v>
                </c:pt>
                <c:pt idx="302">
                  <c:v>4.9000000000000004</c:v>
                </c:pt>
                <c:pt idx="303">
                  <c:v>5</c:v>
                </c:pt>
                <c:pt idx="304">
                  <c:v>5.0999999999999996</c:v>
                </c:pt>
                <c:pt idx="305">
                  <c:v>5.2</c:v>
                </c:pt>
                <c:pt idx="306">
                  <c:v>5.4</c:v>
                </c:pt>
                <c:pt idx="307">
                  <c:v>5.6</c:v>
                </c:pt>
                <c:pt idx="308">
                  <c:v>5.8</c:v>
                </c:pt>
                <c:pt idx="309">
                  <c:v>6</c:v>
                </c:pt>
                <c:pt idx="310">
                  <c:v>6.2</c:v>
                </c:pt>
                <c:pt idx="311">
                  <c:v>6.4</c:v>
                </c:pt>
                <c:pt idx="312">
                  <c:v>6.5</c:v>
                </c:pt>
                <c:pt idx="313">
                  <c:v>6.6</c:v>
                </c:pt>
                <c:pt idx="314">
                  <c:v>6.6</c:v>
                </c:pt>
                <c:pt idx="315">
                  <c:v>6.6</c:v>
                </c:pt>
                <c:pt idx="316">
                  <c:v>6.6</c:v>
                </c:pt>
                <c:pt idx="317">
                  <c:v>6.6</c:v>
                </c:pt>
                <c:pt idx="318">
                  <c:v>6.6</c:v>
                </c:pt>
                <c:pt idx="319">
                  <c:v>6.7</c:v>
                </c:pt>
                <c:pt idx="320">
                  <c:v>6.7</c:v>
                </c:pt>
                <c:pt idx="321">
                  <c:v>6.7</c:v>
                </c:pt>
                <c:pt idx="322">
                  <c:v>6.8</c:v>
                </c:pt>
                <c:pt idx="323">
                  <c:v>6.8</c:v>
                </c:pt>
                <c:pt idx="324">
                  <c:v>6.8</c:v>
                </c:pt>
                <c:pt idx="325">
                  <c:v>6.8</c:v>
                </c:pt>
                <c:pt idx="326">
                  <c:v>6.8</c:v>
                </c:pt>
                <c:pt idx="327">
                  <c:v>6.9</c:v>
                </c:pt>
                <c:pt idx="328">
                  <c:v>6.9</c:v>
                </c:pt>
                <c:pt idx="329">
                  <c:v>6.9</c:v>
                </c:pt>
                <c:pt idx="330">
                  <c:v>6.9</c:v>
                </c:pt>
                <c:pt idx="331">
                  <c:v>6.9</c:v>
                </c:pt>
                <c:pt idx="332">
                  <c:v>6.8</c:v>
                </c:pt>
                <c:pt idx="333">
                  <c:v>6.7</c:v>
                </c:pt>
                <c:pt idx="334">
                  <c:v>6.6</c:v>
                </c:pt>
                <c:pt idx="335">
                  <c:v>6.6</c:v>
                </c:pt>
                <c:pt idx="336">
                  <c:v>6.5</c:v>
                </c:pt>
                <c:pt idx="337">
                  <c:v>6.5</c:v>
                </c:pt>
                <c:pt idx="338">
                  <c:v>6.5</c:v>
                </c:pt>
                <c:pt idx="339">
                  <c:v>6.4</c:v>
                </c:pt>
                <c:pt idx="340">
                  <c:v>6.4</c:v>
                </c:pt>
                <c:pt idx="341">
                  <c:v>6.3</c:v>
                </c:pt>
                <c:pt idx="342">
                  <c:v>6.2</c:v>
                </c:pt>
                <c:pt idx="343">
                  <c:v>6.1</c:v>
                </c:pt>
                <c:pt idx="344">
                  <c:v>6</c:v>
                </c:pt>
                <c:pt idx="345">
                  <c:v>5.9</c:v>
                </c:pt>
                <c:pt idx="346">
                  <c:v>5.9</c:v>
                </c:pt>
                <c:pt idx="347">
                  <c:v>5.8</c:v>
                </c:pt>
                <c:pt idx="348">
                  <c:v>5.8</c:v>
                </c:pt>
                <c:pt idx="349">
                  <c:v>5.7</c:v>
                </c:pt>
                <c:pt idx="350">
                  <c:v>5.6</c:v>
                </c:pt>
                <c:pt idx="351">
                  <c:v>5.5</c:v>
                </c:pt>
                <c:pt idx="352">
                  <c:v>5.4</c:v>
                </c:pt>
                <c:pt idx="353">
                  <c:v>5.3</c:v>
                </c:pt>
                <c:pt idx="354">
                  <c:v>5.3</c:v>
                </c:pt>
                <c:pt idx="355">
                  <c:v>5.3</c:v>
                </c:pt>
                <c:pt idx="356">
                  <c:v>5.3</c:v>
                </c:pt>
                <c:pt idx="357">
                  <c:v>5.3</c:v>
                </c:pt>
                <c:pt idx="358">
                  <c:v>5.2</c:v>
                </c:pt>
                <c:pt idx="359">
                  <c:v>5.0999999999999996</c:v>
                </c:pt>
                <c:pt idx="360">
                  <c:v>5</c:v>
                </c:pt>
                <c:pt idx="361">
                  <c:v>5</c:v>
                </c:pt>
                <c:pt idx="362">
                  <c:v>4.9000000000000004</c:v>
                </c:pt>
                <c:pt idx="363">
                  <c:v>4.9000000000000004</c:v>
                </c:pt>
                <c:pt idx="364">
                  <c:v>4.9000000000000004</c:v>
                </c:pt>
                <c:pt idx="365">
                  <c:v>4.9000000000000004</c:v>
                </c:pt>
                <c:pt idx="366">
                  <c:v>4.9000000000000004</c:v>
                </c:pt>
                <c:pt idx="367">
                  <c:v>4.9000000000000004</c:v>
                </c:pt>
                <c:pt idx="368">
                  <c:v>4.9000000000000004</c:v>
                </c:pt>
                <c:pt idx="369">
                  <c:v>4.9000000000000004</c:v>
                </c:pt>
                <c:pt idx="370">
                  <c:v>4.9000000000000004</c:v>
                </c:pt>
                <c:pt idx="371">
                  <c:v>4.9000000000000004</c:v>
                </c:pt>
                <c:pt idx="372">
                  <c:v>4.9000000000000004</c:v>
                </c:pt>
                <c:pt idx="373">
                  <c:v>5</c:v>
                </c:pt>
                <c:pt idx="374">
                  <c:v>5.0999999999999996</c:v>
                </c:pt>
                <c:pt idx="375">
                  <c:v>5.0999999999999996</c:v>
                </c:pt>
                <c:pt idx="376">
                  <c:v>5.2</c:v>
                </c:pt>
                <c:pt idx="377">
                  <c:v>5.3</c:v>
                </c:pt>
                <c:pt idx="378">
                  <c:v>5.4</c:v>
                </c:pt>
                <c:pt idx="379">
                  <c:v>5.5</c:v>
                </c:pt>
                <c:pt idx="380">
                  <c:v>5.6</c:v>
                </c:pt>
                <c:pt idx="381">
                  <c:v>5.7</c:v>
                </c:pt>
                <c:pt idx="382">
                  <c:v>5.8</c:v>
                </c:pt>
                <c:pt idx="383">
                  <c:v>5.9</c:v>
                </c:pt>
                <c:pt idx="384">
                  <c:v>6</c:v>
                </c:pt>
                <c:pt idx="385">
                  <c:v>6.1</c:v>
                </c:pt>
                <c:pt idx="386">
                  <c:v>6.2</c:v>
                </c:pt>
                <c:pt idx="387">
                  <c:v>6.5</c:v>
                </c:pt>
                <c:pt idx="388">
                  <c:v>6.7</c:v>
                </c:pt>
                <c:pt idx="389">
                  <c:v>7</c:v>
                </c:pt>
                <c:pt idx="390">
                  <c:v>7.3</c:v>
                </c:pt>
                <c:pt idx="391">
                  <c:v>7.6</c:v>
                </c:pt>
                <c:pt idx="392">
                  <c:v>7.9</c:v>
                </c:pt>
                <c:pt idx="393">
                  <c:v>8.3000000000000007</c:v>
                </c:pt>
                <c:pt idx="394">
                  <c:v>8.6999999999999993</c:v>
                </c:pt>
                <c:pt idx="395">
                  <c:v>9.1999999999999993</c:v>
                </c:pt>
                <c:pt idx="396">
                  <c:v>9.6999999999999993</c:v>
                </c:pt>
                <c:pt idx="397">
                  <c:v>10.1</c:v>
                </c:pt>
                <c:pt idx="398">
                  <c:v>10.5</c:v>
                </c:pt>
                <c:pt idx="399">
                  <c:v>10.8</c:v>
                </c:pt>
                <c:pt idx="400">
                  <c:v>11</c:v>
                </c:pt>
                <c:pt idx="401">
                  <c:v>11.2</c:v>
                </c:pt>
                <c:pt idx="402">
                  <c:v>11.4</c:v>
                </c:pt>
                <c:pt idx="403">
                  <c:v>11.5</c:v>
                </c:pt>
                <c:pt idx="404">
                  <c:v>11.7</c:v>
                </c:pt>
                <c:pt idx="405">
                  <c:v>11.8</c:v>
                </c:pt>
                <c:pt idx="406">
                  <c:v>11.9</c:v>
                </c:pt>
                <c:pt idx="407">
                  <c:v>12.1</c:v>
                </c:pt>
                <c:pt idx="408">
                  <c:v>12.2</c:v>
                </c:pt>
                <c:pt idx="409">
                  <c:v>12.2</c:v>
                </c:pt>
                <c:pt idx="410">
                  <c:v>12.3</c:v>
                </c:pt>
                <c:pt idx="411">
                  <c:v>12.2</c:v>
                </c:pt>
                <c:pt idx="412">
                  <c:v>12.2</c:v>
                </c:pt>
                <c:pt idx="413">
                  <c:v>12.2</c:v>
                </c:pt>
                <c:pt idx="414">
                  <c:v>12.2</c:v>
                </c:pt>
                <c:pt idx="415">
                  <c:v>12.2</c:v>
                </c:pt>
                <c:pt idx="416">
                  <c:v>12.2</c:v>
                </c:pt>
                <c:pt idx="417">
                  <c:v>12.3</c:v>
                </c:pt>
                <c:pt idx="418">
                  <c:v>12.3</c:v>
                </c:pt>
                <c:pt idx="419">
                  <c:v>12.2</c:v>
                </c:pt>
                <c:pt idx="420">
                  <c:v>12.1</c:v>
                </c:pt>
                <c:pt idx="421">
                  <c:v>12</c:v>
                </c:pt>
                <c:pt idx="422">
                  <c:v>11.9</c:v>
                </c:pt>
                <c:pt idx="423">
                  <c:v>11.8</c:v>
                </c:pt>
                <c:pt idx="424">
                  <c:v>11.8</c:v>
                </c:pt>
                <c:pt idx="425">
                  <c:v>11.8</c:v>
                </c:pt>
                <c:pt idx="426">
                  <c:v>11.8</c:v>
                </c:pt>
                <c:pt idx="427">
                  <c:v>11.7</c:v>
                </c:pt>
                <c:pt idx="428">
                  <c:v>11.6</c:v>
                </c:pt>
                <c:pt idx="429">
                  <c:v>11.5</c:v>
                </c:pt>
                <c:pt idx="430">
                  <c:v>11.3</c:v>
                </c:pt>
                <c:pt idx="431">
                  <c:v>11.2</c:v>
                </c:pt>
                <c:pt idx="432">
                  <c:v>11</c:v>
                </c:pt>
                <c:pt idx="433">
                  <c:v>10.9</c:v>
                </c:pt>
                <c:pt idx="434">
                  <c:v>10.8</c:v>
                </c:pt>
                <c:pt idx="435">
                  <c:v>10.7</c:v>
                </c:pt>
                <c:pt idx="436">
                  <c:v>10.6</c:v>
                </c:pt>
                <c:pt idx="437">
                  <c:v>10.5</c:v>
                </c:pt>
                <c:pt idx="438">
                  <c:v>10.4</c:v>
                </c:pt>
                <c:pt idx="439">
                  <c:v>10.199999999999999</c:v>
                </c:pt>
                <c:pt idx="440">
                  <c:v>10</c:v>
                </c:pt>
                <c:pt idx="441">
                  <c:v>9.9</c:v>
                </c:pt>
                <c:pt idx="442">
                  <c:v>9.8000000000000007</c:v>
                </c:pt>
                <c:pt idx="443">
                  <c:v>9.6999999999999993</c:v>
                </c:pt>
                <c:pt idx="444">
                  <c:v>9.6</c:v>
                </c:pt>
                <c:pt idx="445">
                  <c:v>9.4</c:v>
                </c:pt>
                <c:pt idx="446">
                  <c:v>9.3000000000000007</c:v>
                </c:pt>
                <c:pt idx="447">
                  <c:v>9.1999999999999993</c:v>
                </c:pt>
                <c:pt idx="448">
                  <c:v>9.1</c:v>
                </c:pt>
                <c:pt idx="449">
                  <c:v>9</c:v>
                </c:pt>
                <c:pt idx="450">
                  <c:v>8.9</c:v>
                </c:pt>
                <c:pt idx="451">
                  <c:v>8.8000000000000007</c:v>
                </c:pt>
                <c:pt idx="452">
                  <c:v>8.6999999999999993</c:v>
                </c:pt>
                <c:pt idx="453">
                  <c:v>8.6</c:v>
                </c:pt>
                <c:pt idx="454">
                  <c:v>8.4</c:v>
                </c:pt>
                <c:pt idx="455">
                  <c:v>8.3000000000000007</c:v>
                </c:pt>
                <c:pt idx="456">
                  <c:v>8.1999999999999993</c:v>
                </c:pt>
                <c:pt idx="457">
                  <c:v>8</c:v>
                </c:pt>
                <c:pt idx="458">
                  <c:v>7.9</c:v>
                </c:pt>
                <c:pt idx="459">
                  <c:v>7.8</c:v>
                </c:pt>
                <c:pt idx="460">
                  <c:v>7.7</c:v>
                </c:pt>
                <c:pt idx="461">
                  <c:v>7.5</c:v>
                </c:pt>
                <c:pt idx="462">
                  <c:v>7.4</c:v>
                </c:pt>
                <c:pt idx="463">
                  <c:v>7.3</c:v>
                </c:pt>
                <c:pt idx="464">
                  <c:v>7.2</c:v>
                </c:pt>
                <c:pt idx="465">
                  <c:v>7.1</c:v>
                </c:pt>
                <c:pt idx="466">
                  <c:v>7</c:v>
                </c:pt>
                <c:pt idx="467">
                  <c:v>6.9</c:v>
                </c:pt>
                <c:pt idx="468">
                  <c:v>6.8</c:v>
                </c:pt>
                <c:pt idx="469">
                  <c:v>6.7</c:v>
                </c:pt>
                <c:pt idx="470">
                  <c:v>6.6</c:v>
                </c:pt>
                <c:pt idx="471">
                  <c:v>6.5</c:v>
                </c:pt>
                <c:pt idx="472">
                  <c:v>6.4</c:v>
                </c:pt>
                <c:pt idx="473">
                  <c:v>6.2</c:v>
                </c:pt>
                <c:pt idx="474">
                  <c:v>6.1</c:v>
                </c:pt>
                <c:pt idx="475">
                  <c:v>6</c:v>
                </c:pt>
                <c:pt idx="476">
                  <c:v>5.9</c:v>
                </c:pt>
                <c:pt idx="477">
                  <c:v>5.8</c:v>
                </c:pt>
                <c:pt idx="478">
                  <c:v>5.8</c:v>
                </c:pt>
                <c:pt idx="479">
                  <c:v>5.7</c:v>
                </c:pt>
                <c:pt idx="480">
                  <c:v>5.7</c:v>
                </c:pt>
                <c:pt idx="481">
                  <c:v>5.6</c:v>
                </c:pt>
                <c:pt idx="482">
                  <c:v>5.6</c:v>
                </c:pt>
                <c:pt idx="483">
                  <c:v>5.5</c:v>
                </c:pt>
                <c:pt idx="484">
                  <c:v>5.5</c:v>
                </c:pt>
                <c:pt idx="485">
                  <c:v>5.5</c:v>
                </c:pt>
                <c:pt idx="486">
                  <c:v>5.5</c:v>
                </c:pt>
                <c:pt idx="487">
                  <c:v>5.5</c:v>
                </c:pt>
                <c:pt idx="488">
                  <c:v>5.4</c:v>
                </c:pt>
                <c:pt idx="489">
                  <c:v>5.4</c:v>
                </c:pt>
                <c:pt idx="490">
                  <c:v>5.4</c:v>
                </c:pt>
                <c:pt idx="491">
                  <c:v>5.3</c:v>
                </c:pt>
                <c:pt idx="492">
                  <c:v>5.2</c:v>
                </c:pt>
                <c:pt idx="493">
                  <c:v>5.0999999999999996</c:v>
                </c:pt>
                <c:pt idx="494">
                  <c:v>5</c:v>
                </c:pt>
                <c:pt idx="495">
                  <c:v>4.9000000000000004</c:v>
                </c:pt>
                <c:pt idx="496">
                  <c:v>4.9000000000000004</c:v>
                </c:pt>
                <c:pt idx="497">
                  <c:v>4.8</c:v>
                </c:pt>
                <c:pt idx="498">
                  <c:v>4.8</c:v>
                </c:pt>
                <c:pt idx="499">
                  <c:v>4.7</c:v>
                </c:pt>
                <c:pt idx="500">
                  <c:v>4.5999999999999996</c:v>
                </c:pt>
                <c:pt idx="501">
                  <c:v>4.5999999999999996</c:v>
                </c:pt>
                <c:pt idx="502">
                  <c:v>4.5</c:v>
                </c:pt>
                <c:pt idx="503">
                  <c:v>4.4000000000000004</c:v>
                </c:pt>
                <c:pt idx="504">
                  <c:v>4.4000000000000004</c:v>
                </c:pt>
                <c:pt idx="505">
                  <c:v>4.3</c:v>
                </c:pt>
                <c:pt idx="506">
                  <c:v>4.3</c:v>
                </c:pt>
                <c:pt idx="507">
                  <c:v>4.3</c:v>
                </c:pt>
                <c:pt idx="508">
                  <c:v>4.3</c:v>
                </c:pt>
                <c:pt idx="509">
                  <c:v>4.2</c:v>
                </c:pt>
                <c:pt idx="510">
                  <c:v>4.2</c:v>
                </c:pt>
                <c:pt idx="511">
                  <c:v>4.2</c:v>
                </c:pt>
                <c:pt idx="512">
                  <c:v>4.2</c:v>
                </c:pt>
                <c:pt idx="513">
                  <c:v>4.2</c:v>
                </c:pt>
                <c:pt idx="514">
                  <c:v>4.2</c:v>
                </c:pt>
                <c:pt idx="515">
                  <c:v>4.3</c:v>
                </c:pt>
                <c:pt idx="516">
                  <c:v>4.3</c:v>
                </c:pt>
                <c:pt idx="517">
                  <c:v>4.3</c:v>
                </c:pt>
                <c:pt idx="518">
                  <c:v>4.2</c:v>
                </c:pt>
                <c:pt idx="519">
                  <c:v>4.2</c:v>
                </c:pt>
                <c:pt idx="520">
                  <c:v>4.0999999999999996</c:v>
                </c:pt>
                <c:pt idx="521">
                  <c:v>4</c:v>
                </c:pt>
                <c:pt idx="522">
                  <c:v>4</c:v>
                </c:pt>
                <c:pt idx="523">
                  <c:v>3.9</c:v>
                </c:pt>
                <c:pt idx="524">
                  <c:v>3.9</c:v>
                </c:pt>
                <c:pt idx="525">
                  <c:v>3.9</c:v>
                </c:pt>
                <c:pt idx="526">
                  <c:v>3.9</c:v>
                </c:pt>
                <c:pt idx="527">
                  <c:v>3.9</c:v>
                </c:pt>
                <c:pt idx="528">
                  <c:v>3.9</c:v>
                </c:pt>
                <c:pt idx="529">
                  <c:v>3.9</c:v>
                </c:pt>
              </c:numCache>
            </c:numRef>
          </c:val>
          <c:smooth val="0"/>
          <c:extLst>
            <c:ext xmlns:c16="http://schemas.microsoft.com/office/drawing/2014/chart" uri="{C3380CC4-5D6E-409C-BE32-E72D297353CC}">
              <c16:uniqueId val="{00000000-D4E5-4CC4-9404-E57F01824D75}"/>
            </c:ext>
          </c:extLst>
        </c:ser>
        <c:ser>
          <c:idx val="1"/>
          <c:order val="1"/>
          <c:tx>
            <c:strRef>
              <c:f>Sheet1!$C$1</c:f>
              <c:strCache>
                <c:ptCount val="1"/>
                <c:pt idx="0">
                  <c:v>US</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530"/>
              <c:layout>
                <c:manualLayout>
                  <c:x val="-1.382488479262684E-2"/>
                  <c:y val="-6.7474048442906512E-2"/>
                </c:manualLayout>
              </c:layout>
              <c:tx>
                <c:rich>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r>
                      <a:rPr lang="en-US" sz="3200" dirty="0"/>
                      <a:t>4.4%</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5-4CC4-9404-E57F01824D7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Sheet1!$A$2:$A$532</c:f>
              <c:numCache>
                <c:formatCode>m/d/yyyy</c:formatCode>
                <c:ptCount val="531"/>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pt idx="530">
                  <c:v>43891</c:v>
                </c:pt>
              </c:numCache>
            </c:numRef>
          </c:cat>
          <c:val>
            <c:numRef>
              <c:f>Sheet1!$C$2:$C$532</c:f>
              <c:numCache>
                <c:formatCode>0</c:formatCode>
                <c:ptCount val="531"/>
                <c:pt idx="0">
                  <c:v>7.9</c:v>
                </c:pt>
                <c:pt idx="1">
                  <c:v>7.7</c:v>
                </c:pt>
                <c:pt idx="2">
                  <c:v>7.6</c:v>
                </c:pt>
                <c:pt idx="3">
                  <c:v>7.7</c:v>
                </c:pt>
                <c:pt idx="4">
                  <c:v>7.4</c:v>
                </c:pt>
                <c:pt idx="5">
                  <c:v>7.6</c:v>
                </c:pt>
                <c:pt idx="6">
                  <c:v>7.8</c:v>
                </c:pt>
                <c:pt idx="7">
                  <c:v>7.8</c:v>
                </c:pt>
                <c:pt idx="8">
                  <c:v>7.6</c:v>
                </c:pt>
                <c:pt idx="9">
                  <c:v>7.7</c:v>
                </c:pt>
                <c:pt idx="10">
                  <c:v>7.8</c:v>
                </c:pt>
                <c:pt idx="11">
                  <c:v>7.8</c:v>
                </c:pt>
                <c:pt idx="12">
                  <c:v>7.5</c:v>
                </c:pt>
                <c:pt idx="13">
                  <c:v>7.6</c:v>
                </c:pt>
                <c:pt idx="14">
                  <c:v>7.4</c:v>
                </c:pt>
                <c:pt idx="15">
                  <c:v>7.2</c:v>
                </c:pt>
                <c:pt idx="16">
                  <c:v>7</c:v>
                </c:pt>
                <c:pt idx="17">
                  <c:v>7.2</c:v>
                </c:pt>
                <c:pt idx="18">
                  <c:v>6.9</c:v>
                </c:pt>
                <c:pt idx="19">
                  <c:v>7</c:v>
                </c:pt>
                <c:pt idx="20">
                  <c:v>6.8</c:v>
                </c:pt>
                <c:pt idx="21">
                  <c:v>6.8</c:v>
                </c:pt>
                <c:pt idx="22">
                  <c:v>6.8</c:v>
                </c:pt>
                <c:pt idx="23">
                  <c:v>6.4</c:v>
                </c:pt>
                <c:pt idx="24">
                  <c:v>6.4</c:v>
                </c:pt>
                <c:pt idx="25">
                  <c:v>6.3</c:v>
                </c:pt>
                <c:pt idx="26">
                  <c:v>6.3</c:v>
                </c:pt>
                <c:pt idx="27">
                  <c:v>6.1</c:v>
                </c:pt>
                <c:pt idx="28">
                  <c:v>6</c:v>
                </c:pt>
                <c:pt idx="29">
                  <c:v>5.9</c:v>
                </c:pt>
                <c:pt idx="30">
                  <c:v>6.2</c:v>
                </c:pt>
                <c:pt idx="31">
                  <c:v>5.9</c:v>
                </c:pt>
                <c:pt idx="32">
                  <c:v>6</c:v>
                </c:pt>
                <c:pt idx="33">
                  <c:v>5.8</c:v>
                </c:pt>
                <c:pt idx="34">
                  <c:v>5.9</c:v>
                </c:pt>
                <c:pt idx="35">
                  <c:v>6</c:v>
                </c:pt>
                <c:pt idx="36">
                  <c:v>5.9</c:v>
                </c:pt>
                <c:pt idx="37">
                  <c:v>5.9</c:v>
                </c:pt>
                <c:pt idx="38">
                  <c:v>5.8</c:v>
                </c:pt>
                <c:pt idx="39">
                  <c:v>5.8</c:v>
                </c:pt>
                <c:pt idx="40">
                  <c:v>5.6</c:v>
                </c:pt>
                <c:pt idx="41">
                  <c:v>5.7</c:v>
                </c:pt>
                <c:pt idx="42">
                  <c:v>5.7</c:v>
                </c:pt>
                <c:pt idx="43">
                  <c:v>6</c:v>
                </c:pt>
                <c:pt idx="44">
                  <c:v>5.9</c:v>
                </c:pt>
                <c:pt idx="45">
                  <c:v>6</c:v>
                </c:pt>
                <c:pt idx="46">
                  <c:v>5.9</c:v>
                </c:pt>
                <c:pt idx="47">
                  <c:v>6</c:v>
                </c:pt>
                <c:pt idx="48">
                  <c:v>6.3</c:v>
                </c:pt>
                <c:pt idx="49">
                  <c:v>6.3</c:v>
                </c:pt>
                <c:pt idx="50">
                  <c:v>6.3</c:v>
                </c:pt>
                <c:pt idx="51">
                  <c:v>6.9</c:v>
                </c:pt>
                <c:pt idx="52">
                  <c:v>7.5</c:v>
                </c:pt>
                <c:pt idx="53">
                  <c:v>7.6</c:v>
                </c:pt>
                <c:pt idx="54">
                  <c:v>7.8</c:v>
                </c:pt>
                <c:pt idx="55">
                  <c:v>7.7</c:v>
                </c:pt>
                <c:pt idx="56">
                  <c:v>7.5</c:v>
                </c:pt>
                <c:pt idx="57">
                  <c:v>7.5</c:v>
                </c:pt>
                <c:pt idx="58">
                  <c:v>7.5</c:v>
                </c:pt>
                <c:pt idx="59">
                  <c:v>7.2</c:v>
                </c:pt>
                <c:pt idx="60">
                  <c:v>7.5</c:v>
                </c:pt>
                <c:pt idx="61">
                  <c:v>7.4</c:v>
                </c:pt>
                <c:pt idx="62">
                  <c:v>7.4</c:v>
                </c:pt>
                <c:pt idx="63">
                  <c:v>7.2</c:v>
                </c:pt>
                <c:pt idx="64">
                  <c:v>7.5</c:v>
                </c:pt>
                <c:pt idx="65">
                  <c:v>7.5</c:v>
                </c:pt>
                <c:pt idx="66">
                  <c:v>7.2</c:v>
                </c:pt>
                <c:pt idx="67">
                  <c:v>7.4</c:v>
                </c:pt>
                <c:pt idx="68">
                  <c:v>7.6</c:v>
                </c:pt>
                <c:pt idx="69">
                  <c:v>7.9</c:v>
                </c:pt>
                <c:pt idx="70">
                  <c:v>8.3000000000000007</c:v>
                </c:pt>
                <c:pt idx="71">
                  <c:v>8.5</c:v>
                </c:pt>
                <c:pt idx="72">
                  <c:v>8.6</c:v>
                </c:pt>
                <c:pt idx="73">
                  <c:v>8.9</c:v>
                </c:pt>
                <c:pt idx="74">
                  <c:v>9</c:v>
                </c:pt>
                <c:pt idx="75">
                  <c:v>9.3000000000000007</c:v>
                </c:pt>
                <c:pt idx="76">
                  <c:v>9.4</c:v>
                </c:pt>
                <c:pt idx="77">
                  <c:v>9.6</c:v>
                </c:pt>
                <c:pt idx="78">
                  <c:v>9.8000000000000007</c:v>
                </c:pt>
                <c:pt idx="79">
                  <c:v>9.8000000000000007</c:v>
                </c:pt>
                <c:pt idx="80">
                  <c:v>10.1</c:v>
                </c:pt>
                <c:pt idx="81">
                  <c:v>10.4</c:v>
                </c:pt>
                <c:pt idx="82">
                  <c:v>10.8</c:v>
                </c:pt>
                <c:pt idx="83">
                  <c:v>10.8</c:v>
                </c:pt>
                <c:pt idx="84">
                  <c:v>10.4</c:v>
                </c:pt>
                <c:pt idx="85">
                  <c:v>10.4</c:v>
                </c:pt>
                <c:pt idx="86">
                  <c:v>10.3</c:v>
                </c:pt>
                <c:pt idx="87">
                  <c:v>10.199999999999999</c:v>
                </c:pt>
                <c:pt idx="88">
                  <c:v>10.1</c:v>
                </c:pt>
                <c:pt idx="89">
                  <c:v>10.1</c:v>
                </c:pt>
                <c:pt idx="90">
                  <c:v>9.4</c:v>
                </c:pt>
                <c:pt idx="91">
                  <c:v>9.5</c:v>
                </c:pt>
                <c:pt idx="92">
                  <c:v>9.1999999999999993</c:v>
                </c:pt>
                <c:pt idx="93">
                  <c:v>8.8000000000000007</c:v>
                </c:pt>
                <c:pt idx="94">
                  <c:v>8.5</c:v>
                </c:pt>
                <c:pt idx="95">
                  <c:v>8.3000000000000007</c:v>
                </c:pt>
                <c:pt idx="96">
                  <c:v>8</c:v>
                </c:pt>
                <c:pt idx="97">
                  <c:v>7.8</c:v>
                </c:pt>
                <c:pt idx="98">
                  <c:v>7.8</c:v>
                </c:pt>
                <c:pt idx="99">
                  <c:v>7.7</c:v>
                </c:pt>
                <c:pt idx="100">
                  <c:v>7.4</c:v>
                </c:pt>
                <c:pt idx="101">
                  <c:v>7.2</c:v>
                </c:pt>
                <c:pt idx="102">
                  <c:v>7.5</c:v>
                </c:pt>
                <c:pt idx="103">
                  <c:v>7.5</c:v>
                </c:pt>
                <c:pt idx="104">
                  <c:v>7.3</c:v>
                </c:pt>
                <c:pt idx="105">
                  <c:v>7.4</c:v>
                </c:pt>
                <c:pt idx="106">
                  <c:v>7.2</c:v>
                </c:pt>
                <c:pt idx="107">
                  <c:v>7.3</c:v>
                </c:pt>
                <c:pt idx="108">
                  <c:v>7.3</c:v>
                </c:pt>
                <c:pt idx="109">
                  <c:v>7.2</c:v>
                </c:pt>
                <c:pt idx="110">
                  <c:v>7.2</c:v>
                </c:pt>
                <c:pt idx="111">
                  <c:v>7.3</c:v>
                </c:pt>
                <c:pt idx="112">
                  <c:v>7.2</c:v>
                </c:pt>
                <c:pt idx="113">
                  <c:v>7.4</c:v>
                </c:pt>
                <c:pt idx="114">
                  <c:v>7.4</c:v>
                </c:pt>
                <c:pt idx="115">
                  <c:v>7.1</c:v>
                </c:pt>
                <c:pt idx="116">
                  <c:v>7.1</c:v>
                </c:pt>
                <c:pt idx="117">
                  <c:v>7.1</c:v>
                </c:pt>
                <c:pt idx="118">
                  <c:v>7</c:v>
                </c:pt>
                <c:pt idx="119">
                  <c:v>7</c:v>
                </c:pt>
                <c:pt idx="120">
                  <c:v>6.7</c:v>
                </c:pt>
                <c:pt idx="121">
                  <c:v>7.2</c:v>
                </c:pt>
                <c:pt idx="122">
                  <c:v>7.2</c:v>
                </c:pt>
                <c:pt idx="123">
                  <c:v>7.1</c:v>
                </c:pt>
                <c:pt idx="124">
                  <c:v>7.2</c:v>
                </c:pt>
                <c:pt idx="125">
                  <c:v>7.2</c:v>
                </c:pt>
                <c:pt idx="126">
                  <c:v>7</c:v>
                </c:pt>
                <c:pt idx="127">
                  <c:v>6.9</c:v>
                </c:pt>
                <c:pt idx="128">
                  <c:v>7</c:v>
                </c:pt>
                <c:pt idx="129">
                  <c:v>7</c:v>
                </c:pt>
                <c:pt idx="130">
                  <c:v>6.9</c:v>
                </c:pt>
                <c:pt idx="131">
                  <c:v>6.6</c:v>
                </c:pt>
                <c:pt idx="132">
                  <c:v>6.6</c:v>
                </c:pt>
                <c:pt idx="133">
                  <c:v>6.6</c:v>
                </c:pt>
                <c:pt idx="134">
                  <c:v>6.6</c:v>
                </c:pt>
                <c:pt idx="135">
                  <c:v>6.3</c:v>
                </c:pt>
                <c:pt idx="136">
                  <c:v>6.3</c:v>
                </c:pt>
                <c:pt idx="137">
                  <c:v>6.2</c:v>
                </c:pt>
                <c:pt idx="138">
                  <c:v>6.1</c:v>
                </c:pt>
                <c:pt idx="139">
                  <c:v>6</c:v>
                </c:pt>
                <c:pt idx="140">
                  <c:v>5.9</c:v>
                </c:pt>
                <c:pt idx="141">
                  <c:v>6</c:v>
                </c:pt>
                <c:pt idx="142">
                  <c:v>5.8</c:v>
                </c:pt>
                <c:pt idx="143">
                  <c:v>5.7</c:v>
                </c:pt>
                <c:pt idx="144">
                  <c:v>5.7</c:v>
                </c:pt>
                <c:pt idx="145">
                  <c:v>5.7</c:v>
                </c:pt>
                <c:pt idx="146">
                  <c:v>5.7</c:v>
                </c:pt>
                <c:pt idx="147">
                  <c:v>5.4</c:v>
                </c:pt>
                <c:pt idx="148">
                  <c:v>5.6</c:v>
                </c:pt>
                <c:pt idx="149">
                  <c:v>5.4</c:v>
                </c:pt>
                <c:pt idx="150">
                  <c:v>5.4</c:v>
                </c:pt>
                <c:pt idx="151">
                  <c:v>5.6</c:v>
                </c:pt>
                <c:pt idx="152">
                  <c:v>5.4</c:v>
                </c:pt>
                <c:pt idx="153">
                  <c:v>5.4</c:v>
                </c:pt>
                <c:pt idx="154">
                  <c:v>5.3</c:v>
                </c:pt>
                <c:pt idx="155">
                  <c:v>5.3</c:v>
                </c:pt>
                <c:pt idx="156">
                  <c:v>5.4</c:v>
                </c:pt>
                <c:pt idx="157">
                  <c:v>5.2</c:v>
                </c:pt>
                <c:pt idx="158">
                  <c:v>5</c:v>
                </c:pt>
                <c:pt idx="159">
                  <c:v>5.2</c:v>
                </c:pt>
                <c:pt idx="160">
                  <c:v>5.2</c:v>
                </c:pt>
                <c:pt idx="161">
                  <c:v>5.3</c:v>
                </c:pt>
                <c:pt idx="162">
                  <c:v>5.2</c:v>
                </c:pt>
                <c:pt idx="163">
                  <c:v>5.2</c:v>
                </c:pt>
                <c:pt idx="164">
                  <c:v>5.3</c:v>
                </c:pt>
                <c:pt idx="165">
                  <c:v>5.3</c:v>
                </c:pt>
                <c:pt idx="166">
                  <c:v>5.4</c:v>
                </c:pt>
                <c:pt idx="167">
                  <c:v>5.4</c:v>
                </c:pt>
                <c:pt idx="168">
                  <c:v>5.4</c:v>
                </c:pt>
                <c:pt idx="169">
                  <c:v>5.3</c:v>
                </c:pt>
                <c:pt idx="170">
                  <c:v>5.2</c:v>
                </c:pt>
                <c:pt idx="171">
                  <c:v>5.4</c:v>
                </c:pt>
                <c:pt idx="172">
                  <c:v>5.4</c:v>
                </c:pt>
                <c:pt idx="173">
                  <c:v>5.2</c:v>
                </c:pt>
                <c:pt idx="174">
                  <c:v>5.5</c:v>
                </c:pt>
                <c:pt idx="175">
                  <c:v>5.7</c:v>
                </c:pt>
                <c:pt idx="176">
                  <c:v>5.9</c:v>
                </c:pt>
                <c:pt idx="177">
                  <c:v>5.9</c:v>
                </c:pt>
                <c:pt idx="178">
                  <c:v>6.2</c:v>
                </c:pt>
                <c:pt idx="179">
                  <c:v>6.3</c:v>
                </c:pt>
                <c:pt idx="180">
                  <c:v>6.4</c:v>
                </c:pt>
                <c:pt idx="181">
                  <c:v>6.6</c:v>
                </c:pt>
                <c:pt idx="182">
                  <c:v>6.8</c:v>
                </c:pt>
                <c:pt idx="183">
                  <c:v>6.7</c:v>
                </c:pt>
                <c:pt idx="184">
                  <c:v>6.9</c:v>
                </c:pt>
                <c:pt idx="185">
                  <c:v>6.9</c:v>
                </c:pt>
                <c:pt idx="186">
                  <c:v>6.8</c:v>
                </c:pt>
                <c:pt idx="187">
                  <c:v>6.9</c:v>
                </c:pt>
                <c:pt idx="188">
                  <c:v>6.9</c:v>
                </c:pt>
                <c:pt idx="189">
                  <c:v>7</c:v>
                </c:pt>
                <c:pt idx="190">
                  <c:v>7</c:v>
                </c:pt>
                <c:pt idx="191">
                  <c:v>7.3</c:v>
                </c:pt>
                <c:pt idx="192">
                  <c:v>7.3</c:v>
                </c:pt>
                <c:pt idx="193">
                  <c:v>7.4</c:v>
                </c:pt>
                <c:pt idx="194">
                  <c:v>7.4</c:v>
                </c:pt>
                <c:pt idx="195">
                  <c:v>7.4</c:v>
                </c:pt>
                <c:pt idx="196">
                  <c:v>7.6</c:v>
                </c:pt>
                <c:pt idx="197">
                  <c:v>7.8</c:v>
                </c:pt>
                <c:pt idx="198">
                  <c:v>7.7</c:v>
                </c:pt>
                <c:pt idx="199">
                  <c:v>7.6</c:v>
                </c:pt>
                <c:pt idx="200">
                  <c:v>7.6</c:v>
                </c:pt>
                <c:pt idx="201">
                  <c:v>7.3</c:v>
                </c:pt>
                <c:pt idx="202">
                  <c:v>7.4</c:v>
                </c:pt>
                <c:pt idx="203">
                  <c:v>7.4</c:v>
                </c:pt>
                <c:pt idx="204">
                  <c:v>7.3</c:v>
                </c:pt>
                <c:pt idx="205">
                  <c:v>7.1</c:v>
                </c:pt>
                <c:pt idx="206">
                  <c:v>7</c:v>
                </c:pt>
                <c:pt idx="207">
                  <c:v>7.1</c:v>
                </c:pt>
                <c:pt idx="208">
                  <c:v>7.1</c:v>
                </c:pt>
                <c:pt idx="209">
                  <c:v>7</c:v>
                </c:pt>
                <c:pt idx="210">
                  <c:v>6.9</c:v>
                </c:pt>
                <c:pt idx="211">
                  <c:v>6.8</c:v>
                </c:pt>
                <c:pt idx="212">
                  <c:v>6.7</c:v>
                </c:pt>
                <c:pt idx="213">
                  <c:v>6.8</c:v>
                </c:pt>
                <c:pt idx="214">
                  <c:v>6.6</c:v>
                </c:pt>
                <c:pt idx="215">
                  <c:v>6.5</c:v>
                </c:pt>
                <c:pt idx="216">
                  <c:v>6.6</c:v>
                </c:pt>
                <c:pt idx="217">
                  <c:v>6.6</c:v>
                </c:pt>
                <c:pt idx="218">
                  <c:v>6.5</c:v>
                </c:pt>
                <c:pt idx="219">
                  <c:v>6.4</c:v>
                </c:pt>
                <c:pt idx="220">
                  <c:v>6.1</c:v>
                </c:pt>
                <c:pt idx="221">
                  <c:v>6.1</c:v>
                </c:pt>
                <c:pt idx="222">
                  <c:v>6.1</c:v>
                </c:pt>
                <c:pt idx="223">
                  <c:v>6</c:v>
                </c:pt>
                <c:pt idx="224">
                  <c:v>5.9</c:v>
                </c:pt>
                <c:pt idx="225">
                  <c:v>5.8</c:v>
                </c:pt>
                <c:pt idx="226">
                  <c:v>5.6</c:v>
                </c:pt>
                <c:pt idx="227">
                  <c:v>5.5</c:v>
                </c:pt>
                <c:pt idx="228">
                  <c:v>5.6</c:v>
                </c:pt>
                <c:pt idx="229">
                  <c:v>5.4</c:v>
                </c:pt>
                <c:pt idx="230">
                  <c:v>5.4</c:v>
                </c:pt>
                <c:pt idx="231">
                  <c:v>5.8</c:v>
                </c:pt>
                <c:pt idx="232">
                  <c:v>5.6</c:v>
                </c:pt>
                <c:pt idx="233">
                  <c:v>5.6</c:v>
                </c:pt>
                <c:pt idx="234">
                  <c:v>5.7</c:v>
                </c:pt>
                <c:pt idx="235">
                  <c:v>5.7</c:v>
                </c:pt>
                <c:pt idx="236">
                  <c:v>5.6</c:v>
                </c:pt>
                <c:pt idx="237">
                  <c:v>5.5</c:v>
                </c:pt>
                <c:pt idx="238">
                  <c:v>5.6</c:v>
                </c:pt>
                <c:pt idx="239">
                  <c:v>5.6</c:v>
                </c:pt>
                <c:pt idx="240">
                  <c:v>5.6</c:v>
                </c:pt>
                <c:pt idx="241">
                  <c:v>5.5</c:v>
                </c:pt>
                <c:pt idx="242">
                  <c:v>5.5</c:v>
                </c:pt>
                <c:pt idx="243">
                  <c:v>5.6</c:v>
                </c:pt>
                <c:pt idx="244">
                  <c:v>5.6</c:v>
                </c:pt>
                <c:pt idx="245">
                  <c:v>5.3</c:v>
                </c:pt>
                <c:pt idx="246">
                  <c:v>5.5</c:v>
                </c:pt>
                <c:pt idx="247">
                  <c:v>5.0999999999999996</c:v>
                </c:pt>
                <c:pt idx="248">
                  <c:v>5.2</c:v>
                </c:pt>
                <c:pt idx="249">
                  <c:v>5.2</c:v>
                </c:pt>
                <c:pt idx="250">
                  <c:v>5.4</c:v>
                </c:pt>
                <c:pt idx="251">
                  <c:v>5.4</c:v>
                </c:pt>
                <c:pt idx="252">
                  <c:v>5.3</c:v>
                </c:pt>
                <c:pt idx="253">
                  <c:v>5.2</c:v>
                </c:pt>
                <c:pt idx="254">
                  <c:v>5.2</c:v>
                </c:pt>
                <c:pt idx="255">
                  <c:v>5.0999999999999996</c:v>
                </c:pt>
                <c:pt idx="256">
                  <c:v>4.9000000000000004</c:v>
                </c:pt>
                <c:pt idx="257">
                  <c:v>5</c:v>
                </c:pt>
                <c:pt idx="258">
                  <c:v>4.9000000000000004</c:v>
                </c:pt>
                <c:pt idx="259">
                  <c:v>4.8</c:v>
                </c:pt>
                <c:pt idx="260">
                  <c:v>4.9000000000000004</c:v>
                </c:pt>
                <c:pt idx="261">
                  <c:v>4.7</c:v>
                </c:pt>
                <c:pt idx="262">
                  <c:v>4.5999999999999996</c:v>
                </c:pt>
                <c:pt idx="263">
                  <c:v>4.7</c:v>
                </c:pt>
                <c:pt idx="264">
                  <c:v>4.5999999999999996</c:v>
                </c:pt>
                <c:pt idx="265">
                  <c:v>4.5999999999999996</c:v>
                </c:pt>
                <c:pt idx="266">
                  <c:v>4.7</c:v>
                </c:pt>
                <c:pt idx="267">
                  <c:v>4.3</c:v>
                </c:pt>
                <c:pt idx="268">
                  <c:v>4.4000000000000004</c:v>
                </c:pt>
                <c:pt idx="269">
                  <c:v>4.5</c:v>
                </c:pt>
                <c:pt idx="270">
                  <c:v>4.5</c:v>
                </c:pt>
                <c:pt idx="271">
                  <c:v>4.5</c:v>
                </c:pt>
                <c:pt idx="272">
                  <c:v>4.5999999999999996</c:v>
                </c:pt>
                <c:pt idx="273">
                  <c:v>4.5</c:v>
                </c:pt>
                <c:pt idx="274">
                  <c:v>4.4000000000000004</c:v>
                </c:pt>
                <c:pt idx="275">
                  <c:v>4.4000000000000004</c:v>
                </c:pt>
                <c:pt idx="276">
                  <c:v>4.3</c:v>
                </c:pt>
                <c:pt idx="277">
                  <c:v>4.4000000000000004</c:v>
                </c:pt>
                <c:pt idx="278">
                  <c:v>4.2</c:v>
                </c:pt>
                <c:pt idx="279">
                  <c:v>4.3</c:v>
                </c:pt>
                <c:pt idx="280">
                  <c:v>4.2</c:v>
                </c:pt>
                <c:pt idx="281">
                  <c:v>4.3</c:v>
                </c:pt>
                <c:pt idx="282">
                  <c:v>4.3</c:v>
                </c:pt>
                <c:pt idx="283">
                  <c:v>4.2</c:v>
                </c:pt>
                <c:pt idx="284">
                  <c:v>4.2</c:v>
                </c:pt>
                <c:pt idx="285">
                  <c:v>4.0999999999999996</c:v>
                </c:pt>
                <c:pt idx="286">
                  <c:v>4.0999999999999996</c:v>
                </c:pt>
                <c:pt idx="287">
                  <c:v>4</c:v>
                </c:pt>
                <c:pt idx="288">
                  <c:v>4</c:v>
                </c:pt>
                <c:pt idx="289">
                  <c:v>4.0999999999999996</c:v>
                </c:pt>
                <c:pt idx="290">
                  <c:v>4</c:v>
                </c:pt>
                <c:pt idx="291">
                  <c:v>3.8</c:v>
                </c:pt>
                <c:pt idx="292">
                  <c:v>4</c:v>
                </c:pt>
                <c:pt idx="293">
                  <c:v>4</c:v>
                </c:pt>
                <c:pt idx="294">
                  <c:v>4</c:v>
                </c:pt>
                <c:pt idx="295">
                  <c:v>4.0999999999999996</c:v>
                </c:pt>
                <c:pt idx="296">
                  <c:v>3.9</c:v>
                </c:pt>
                <c:pt idx="297">
                  <c:v>3.9</c:v>
                </c:pt>
                <c:pt idx="298">
                  <c:v>3.9</c:v>
                </c:pt>
                <c:pt idx="299">
                  <c:v>3.9</c:v>
                </c:pt>
                <c:pt idx="300">
                  <c:v>4.2</c:v>
                </c:pt>
                <c:pt idx="301">
                  <c:v>4.2</c:v>
                </c:pt>
                <c:pt idx="302">
                  <c:v>4.3</c:v>
                </c:pt>
                <c:pt idx="303">
                  <c:v>4.4000000000000004</c:v>
                </c:pt>
                <c:pt idx="304">
                  <c:v>4.3</c:v>
                </c:pt>
                <c:pt idx="305">
                  <c:v>4.5</c:v>
                </c:pt>
                <c:pt idx="306">
                  <c:v>4.5999999999999996</c:v>
                </c:pt>
                <c:pt idx="307">
                  <c:v>4.9000000000000004</c:v>
                </c:pt>
                <c:pt idx="308">
                  <c:v>5</c:v>
                </c:pt>
                <c:pt idx="309">
                  <c:v>5.3</c:v>
                </c:pt>
                <c:pt idx="310">
                  <c:v>5.5</c:v>
                </c:pt>
                <c:pt idx="311">
                  <c:v>5.7</c:v>
                </c:pt>
                <c:pt idx="312">
                  <c:v>5.7</c:v>
                </c:pt>
                <c:pt idx="313">
                  <c:v>5.7</c:v>
                </c:pt>
                <c:pt idx="314">
                  <c:v>5.7</c:v>
                </c:pt>
                <c:pt idx="315">
                  <c:v>5.9</c:v>
                </c:pt>
                <c:pt idx="316">
                  <c:v>5.8</c:v>
                </c:pt>
                <c:pt idx="317">
                  <c:v>5.8</c:v>
                </c:pt>
                <c:pt idx="318">
                  <c:v>5.8</c:v>
                </c:pt>
                <c:pt idx="319">
                  <c:v>5.7</c:v>
                </c:pt>
                <c:pt idx="320">
                  <c:v>5.7</c:v>
                </c:pt>
                <c:pt idx="321">
                  <c:v>5.7</c:v>
                </c:pt>
                <c:pt idx="322">
                  <c:v>5.9</c:v>
                </c:pt>
                <c:pt idx="323">
                  <c:v>6</c:v>
                </c:pt>
                <c:pt idx="324">
                  <c:v>5.8</c:v>
                </c:pt>
                <c:pt idx="325">
                  <c:v>5.9</c:v>
                </c:pt>
                <c:pt idx="326">
                  <c:v>5.9</c:v>
                </c:pt>
                <c:pt idx="327">
                  <c:v>6</c:v>
                </c:pt>
                <c:pt idx="328">
                  <c:v>6.1</c:v>
                </c:pt>
                <c:pt idx="329">
                  <c:v>6.3</c:v>
                </c:pt>
                <c:pt idx="330">
                  <c:v>6.2</c:v>
                </c:pt>
                <c:pt idx="331">
                  <c:v>6.1</c:v>
                </c:pt>
                <c:pt idx="332">
                  <c:v>6.1</c:v>
                </c:pt>
                <c:pt idx="333">
                  <c:v>6</c:v>
                </c:pt>
                <c:pt idx="334">
                  <c:v>5.8</c:v>
                </c:pt>
                <c:pt idx="335">
                  <c:v>5.7</c:v>
                </c:pt>
                <c:pt idx="336">
                  <c:v>5.7</c:v>
                </c:pt>
                <c:pt idx="337">
                  <c:v>5.6</c:v>
                </c:pt>
                <c:pt idx="338">
                  <c:v>5.8</c:v>
                </c:pt>
                <c:pt idx="339">
                  <c:v>5.6</c:v>
                </c:pt>
                <c:pt idx="340">
                  <c:v>5.6</c:v>
                </c:pt>
                <c:pt idx="341">
                  <c:v>5.6</c:v>
                </c:pt>
                <c:pt idx="342">
                  <c:v>5.5</c:v>
                </c:pt>
                <c:pt idx="343">
                  <c:v>5.4</c:v>
                </c:pt>
                <c:pt idx="344">
                  <c:v>5.4</c:v>
                </c:pt>
                <c:pt idx="345">
                  <c:v>5.5</c:v>
                </c:pt>
                <c:pt idx="346">
                  <c:v>5.4</c:v>
                </c:pt>
                <c:pt idx="347">
                  <c:v>5.4</c:v>
                </c:pt>
                <c:pt idx="348">
                  <c:v>5.3</c:v>
                </c:pt>
                <c:pt idx="349">
                  <c:v>5.4</c:v>
                </c:pt>
                <c:pt idx="350">
                  <c:v>5.2</c:v>
                </c:pt>
                <c:pt idx="351">
                  <c:v>5.2</c:v>
                </c:pt>
                <c:pt idx="352">
                  <c:v>5.0999999999999996</c:v>
                </c:pt>
                <c:pt idx="353">
                  <c:v>5</c:v>
                </c:pt>
                <c:pt idx="354">
                  <c:v>5</c:v>
                </c:pt>
                <c:pt idx="355">
                  <c:v>4.9000000000000004</c:v>
                </c:pt>
                <c:pt idx="356">
                  <c:v>5</c:v>
                </c:pt>
                <c:pt idx="357">
                  <c:v>5</c:v>
                </c:pt>
                <c:pt idx="358">
                  <c:v>5</c:v>
                </c:pt>
                <c:pt idx="359">
                  <c:v>4.9000000000000004</c:v>
                </c:pt>
                <c:pt idx="360">
                  <c:v>4.7</c:v>
                </c:pt>
                <c:pt idx="361">
                  <c:v>4.8</c:v>
                </c:pt>
                <c:pt idx="362">
                  <c:v>4.7</c:v>
                </c:pt>
                <c:pt idx="363">
                  <c:v>4.7</c:v>
                </c:pt>
                <c:pt idx="364">
                  <c:v>4.5999999999999996</c:v>
                </c:pt>
                <c:pt idx="365">
                  <c:v>4.5999999999999996</c:v>
                </c:pt>
                <c:pt idx="366">
                  <c:v>4.7</c:v>
                </c:pt>
                <c:pt idx="367">
                  <c:v>4.7</c:v>
                </c:pt>
                <c:pt idx="368">
                  <c:v>4.5</c:v>
                </c:pt>
                <c:pt idx="369">
                  <c:v>4.4000000000000004</c:v>
                </c:pt>
                <c:pt idx="370">
                  <c:v>4.5</c:v>
                </c:pt>
                <c:pt idx="371">
                  <c:v>4.4000000000000004</c:v>
                </c:pt>
                <c:pt idx="372">
                  <c:v>4.5999999999999996</c:v>
                </c:pt>
                <c:pt idx="373">
                  <c:v>4.5</c:v>
                </c:pt>
                <c:pt idx="374">
                  <c:v>4.4000000000000004</c:v>
                </c:pt>
                <c:pt idx="375">
                  <c:v>4.5</c:v>
                </c:pt>
                <c:pt idx="376">
                  <c:v>4.4000000000000004</c:v>
                </c:pt>
                <c:pt idx="377">
                  <c:v>4.5999999999999996</c:v>
                </c:pt>
                <c:pt idx="378">
                  <c:v>4.7</c:v>
                </c:pt>
                <c:pt idx="379">
                  <c:v>4.5999999999999996</c:v>
                </c:pt>
                <c:pt idx="380">
                  <c:v>4.7</c:v>
                </c:pt>
                <c:pt idx="381">
                  <c:v>4.7</c:v>
                </c:pt>
                <c:pt idx="382">
                  <c:v>4.7</c:v>
                </c:pt>
                <c:pt idx="383">
                  <c:v>5</c:v>
                </c:pt>
                <c:pt idx="384">
                  <c:v>5</c:v>
                </c:pt>
                <c:pt idx="385">
                  <c:v>4.9000000000000004</c:v>
                </c:pt>
                <c:pt idx="386">
                  <c:v>5.0999999999999996</c:v>
                </c:pt>
                <c:pt idx="387">
                  <c:v>5</c:v>
                </c:pt>
                <c:pt idx="388">
                  <c:v>5.4</c:v>
                </c:pt>
                <c:pt idx="389">
                  <c:v>5.6</c:v>
                </c:pt>
                <c:pt idx="390">
                  <c:v>5.8</c:v>
                </c:pt>
                <c:pt idx="391">
                  <c:v>6.1</c:v>
                </c:pt>
                <c:pt idx="392">
                  <c:v>6.1</c:v>
                </c:pt>
                <c:pt idx="393">
                  <c:v>6.5</c:v>
                </c:pt>
                <c:pt idx="394">
                  <c:v>6.8</c:v>
                </c:pt>
                <c:pt idx="395">
                  <c:v>7.3</c:v>
                </c:pt>
                <c:pt idx="396">
                  <c:v>7.8</c:v>
                </c:pt>
                <c:pt idx="397">
                  <c:v>8.3000000000000007</c:v>
                </c:pt>
                <c:pt idx="398">
                  <c:v>8.6999999999999993</c:v>
                </c:pt>
                <c:pt idx="399">
                  <c:v>9</c:v>
                </c:pt>
                <c:pt idx="400">
                  <c:v>9.4</c:v>
                </c:pt>
                <c:pt idx="401">
                  <c:v>9.5</c:v>
                </c:pt>
                <c:pt idx="402">
                  <c:v>9.5</c:v>
                </c:pt>
                <c:pt idx="403">
                  <c:v>9.6</c:v>
                </c:pt>
                <c:pt idx="404">
                  <c:v>9.8000000000000007</c:v>
                </c:pt>
                <c:pt idx="405">
                  <c:v>10</c:v>
                </c:pt>
                <c:pt idx="406">
                  <c:v>9.9</c:v>
                </c:pt>
                <c:pt idx="407">
                  <c:v>9.9</c:v>
                </c:pt>
                <c:pt idx="408">
                  <c:v>9.8000000000000007</c:v>
                </c:pt>
                <c:pt idx="409">
                  <c:v>9.8000000000000007</c:v>
                </c:pt>
                <c:pt idx="410">
                  <c:v>9.9</c:v>
                </c:pt>
                <c:pt idx="411">
                  <c:v>9.9</c:v>
                </c:pt>
                <c:pt idx="412">
                  <c:v>9.6</c:v>
                </c:pt>
                <c:pt idx="413">
                  <c:v>9.4</c:v>
                </c:pt>
                <c:pt idx="414">
                  <c:v>9.4</c:v>
                </c:pt>
                <c:pt idx="415">
                  <c:v>9.5</c:v>
                </c:pt>
                <c:pt idx="416">
                  <c:v>9.5</c:v>
                </c:pt>
                <c:pt idx="417">
                  <c:v>9.4</c:v>
                </c:pt>
                <c:pt idx="418">
                  <c:v>9.8000000000000007</c:v>
                </c:pt>
                <c:pt idx="419">
                  <c:v>9.3000000000000007</c:v>
                </c:pt>
                <c:pt idx="420">
                  <c:v>9.1</c:v>
                </c:pt>
                <c:pt idx="421">
                  <c:v>9</c:v>
                </c:pt>
                <c:pt idx="422">
                  <c:v>9</c:v>
                </c:pt>
                <c:pt idx="423">
                  <c:v>9.1</c:v>
                </c:pt>
                <c:pt idx="424">
                  <c:v>9</c:v>
                </c:pt>
                <c:pt idx="425">
                  <c:v>9.1</c:v>
                </c:pt>
                <c:pt idx="426">
                  <c:v>9</c:v>
                </c:pt>
                <c:pt idx="427">
                  <c:v>9</c:v>
                </c:pt>
                <c:pt idx="428">
                  <c:v>9</c:v>
                </c:pt>
                <c:pt idx="429">
                  <c:v>8.8000000000000007</c:v>
                </c:pt>
                <c:pt idx="430">
                  <c:v>8.6</c:v>
                </c:pt>
                <c:pt idx="431">
                  <c:v>8.5</c:v>
                </c:pt>
                <c:pt idx="432">
                  <c:v>8.3000000000000007</c:v>
                </c:pt>
                <c:pt idx="433">
                  <c:v>8.3000000000000007</c:v>
                </c:pt>
                <c:pt idx="434">
                  <c:v>8.1999999999999993</c:v>
                </c:pt>
                <c:pt idx="435">
                  <c:v>8.1999999999999993</c:v>
                </c:pt>
                <c:pt idx="436">
                  <c:v>8.1999999999999993</c:v>
                </c:pt>
                <c:pt idx="437">
                  <c:v>8.1999999999999993</c:v>
                </c:pt>
                <c:pt idx="438">
                  <c:v>8.1999999999999993</c:v>
                </c:pt>
                <c:pt idx="439">
                  <c:v>8.1</c:v>
                </c:pt>
                <c:pt idx="440">
                  <c:v>7.8</c:v>
                </c:pt>
                <c:pt idx="441">
                  <c:v>7.8</c:v>
                </c:pt>
                <c:pt idx="442">
                  <c:v>7.7</c:v>
                </c:pt>
                <c:pt idx="443">
                  <c:v>7.9</c:v>
                </c:pt>
                <c:pt idx="444">
                  <c:v>8</c:v>
                </c:pt>
                <c:pt idx="445">
                  <c:v>7.7</c:v>
                </c:pt>
                <c:pt idx="446">
                  <c:v>7.5</c:v>
                </c:pt>
                <c:pt idx="447">
                  <c:v>7.6</c:v>
                </c:pt>
                <c:pt idx="448">
                  <c:v>7.5</c:v>
                </c:pt>
                <c:pt idx="449">
                  <c:v>7.5</c:v>
                </c:pt>
                <c:pt idx="450">
                  <c:v>7.3</c:v>
                </c:pt>
                <c:pt idx="451">
                  <c:v>7.2</c:v>
                </c:pt>
                <c:pt idx="452">
                  <c:v>7.2</c:v>
                </c:pt>
                <c:pt idx="453">
                  <c:v>7.2</c:v>
                </c:pt>
                <c:pt idx="454">
                  <c:v>6.9</c:v>
                </c:pt>
                <c:pt idx="455">
                  <c:v>6.7</c:v>
                </c:pt>
                <c:pt idx="456">
                  <c:v>6.6</c:v>
                </c:pt>
                <c:pt idx="457">
                  <c:v>6.7</c:v>
                </c:pt>
                <c:pt idx="458">
                  <c:v>6.7</c:v>
                </c:pt>
                <c:pt idx="459">
                  <c:v>6.2</c:v>
                </c:pt>
                <c:pt idx="460">
                  <c:v>6.3</c:v>
                </c:pt>
                <c:pt idx="461">
                  <c:v>6.1</c:v>
                </c:pt>
                <c:pt idx="462">
                  <c:v>6.2</c:v>
                </c:pt>
                <c:pt idx="463">
                  <c:v>6.1</c:v>
                </c:pt>
                <c:pt idx="464">
                  <c:v>5.9</c:v>
                </c:pt>
                <c:pt idx="465">
                  <c:v>5.7</c:v>
                </c:pt>
                <c:pt idx="466">
                  <c:v>5.8</c:v>
                </c:pt>
                <c:pt idx="467">
                  <c:v>5.6</c:v>
                </c:pt>
                <c:pt idx="468">
                  <c:v>5.7</c:v>
                </c:pt>
                <c:pt idx="469">
                  <c:v>5.5</c:v>
                </c:pt>
                <c:pt idx="470">
                  <c:v>5.4</c:v>
                </c:pt>
                <c:pt idx="471">
                  <c:v>5.4</c:v>
                </c:pt>
                <c:pt idx="472">
                  <c:v>5.6</c:v>
                </c:pt>
                <c:pt idx="473">
                  <c:v>5.3</c:v>
                </c:pt>
                <c:pt idx="474">
                  <c:v>5.2</c:v>
                </c:pt>
                <c:pt idx="475">
                  <c:v>5.0999999999999996</c:v>
                </c:pt>
                <c:pt idx="476">
                  <c:v>5</c:v>
                </c:pt>
                <c:pt idx="477">
                  <c:v>5</c:v>
                </c:pt>
                <c:pt idx="478">
                  <c:v>5.0999999999999996</c:v>
                </c:pt>
                <c:pt idx="479">
                  <c:v>5</c:v>
                </c:pt>
                <c:pt idx="480">
                  <c:v>4.9000000000000004</c:v>
                </c:pt>
                <c:pt idx="481">
                  <c:v>4.9000000000000004</c:v>
                </c:pt>
                <c:pt idx="482">
                  <c:v>5</c:v>
                </c:pt>
                <c:pt idx="483">
                  <c:v>5</c:v>
                </c:pt>
                <c:pt idx="484">
                  <c:v>4.8</c:v>
                </c:pt>
                <c:pt idx="485">
                  <c:v>4.9000000000000004</c:v>
                </c:pt>
                <c:pt idx="486">
                  <c:v>4.8</c:v>
                </c:pt>
                <c:pt idx="487">
                  <c:v>4.9000000000000004</c:v>
                </c:pt>
                <c:pt idx="488">
                  <c:v>5</c:v>
                </c:pt>
                <c:pt idx="489">
                  <c:v>4.9000000000000004</c:v>
                </c:pt>
                <c:pt idx="490">
                  <c:v>4.7</c:v>
                </c:pt>
                <c:pt idx="491">
                  <c:v>4.7</c:v>
                </c:pt>
                <c:pt idx="492">
                  <c:v>4.7</c:v>
                </c:pt>
                <c:pt idx="493">
                  <c:v>4.5999999999999996</c:v>
                </c:pt>
                <c:pt idx="494">
                  <c:v>4.4000000000000004</c:v>
                </c:pt>
                <c:pt idx="495">
                  <c:v>4.4000000000000004</c:v>
                </c:pt>
                <c:pt idx="496">
                  <c:v>4.4000000000000004</c:v>
                </c:pt>
                <c:pt idx="497">
                  <c:v>4.3</c:v>
                </c:pt>
                <c:pt idx="498">
                  <c:v>4.3</c:v>
                </c:pt>
                <c:pt idx="499">
                  <c:v>4.4000000000000004</c:v>
                </c:pt>
                <c:pt idx="500">
                  <c:v>4.2</c:v>
                </c:pt>
                <c:pt idx="501">
                  <c:v>4.0999999999999996</c:v>
                </c:pt>
                <c:pt idx="502">
                  <c:v>4.2</c:v>
                </c:pt>
                <c:pt idx="503">
                  <c:v>4.0999999999999996</c:v>
                </c:pt>
                <c:pt idx="504">
                  <c:v>4.0999999999999996</c:v>
                </c:pt>
                <c:pt idx="505">
                  <c:v>4.0999999999999996</c:v>
                </c:pt>
                <c:pt idx="506">
                  <c:v>4</c:v>
                </c:pt>
                <c:pt idx="507">
                  <c:v>4</c:v>
                </c:pt>
                <c:pt idx="508">
                  <c:v>3.8</c:v>
                </c:pt>
                <c:pt idx="509">
                  <c:v>4</c:v>
                </c:pt>
                <c:pt idx="510">
                  <c:v>3.8</c:v>
                </c:pt>
                <c:pt idx="511">
                  <c:v>3.8</c:v>
                </c:pt>
                <c:pt idx="512">
                  <c:v>3.7</c:v>
                </c:pt>
                <c:pt idx="513">
                  <c:v>3.8</c:v>
                </c:pt>
                <c:pt idx="514">
                  <c:v>3.7</c:v>
                </c:pt>
                <c:pt idx="515">
                  <c:v>3.9</c:v>
                </c:pt>
                <c:pt idx="516">
                  <c:v>4</c:v>
                </c:pt>
                <c:pt idx="517">
                  <c:v>3.8</c:v>
                </c:pt>
                <c:pt idx="518">
                  <c:v>3.8</c:v>
                </c:pt>
                <c:pt idx="519">
                  <c:v>3.6</c:v>
                </c:pt>
                <c:pt idx="520">
                  <c:v>3.6</c:v>
                </c:pt>
                <c:pt idx="521">
                  <c:v>3.7</c:v>
                </c:pt>
                <c:pt idx="522">
                  <c:v>3.7</c:v>
                </c:pt>
                <c:pt idx="523">
                  <c:v>3.7</c:v>
                </c:pt>
                <c:pt idx="524">
                  <c:v>3.5</c:v>
                </c:pt>
                <c:pt idx="525">
                  <c:v>3.6</c:v>
                </c:pt>
                <c:pt idx="526">
                  <c:v>3.5</c:v>
                </c:pt>
                <c:pt idx="527">
                  <c:v>3.5</c:v>
                </c:pt>
                <c:pt idx="528">
                  <c:v>3.6</c:v>
                </c:pt>
                <c:pt idx="529">
                  <c:v>3.5</c:v>
                </c:pt>
                <c:pt idx="530">
                  <c:v>4.4000000000000004</c:v>
                </c:pt>
              </c:numCache>
            </c:numRef>
          </c:val>
          <c:smooth val="0"/>
          <c:extLst>
            <c:ext xmlns:c16="http://schemas.microsoft.com/office/drawing/2014/chart" uri="{C3380CC4-5D6E-409C-BE32-E72D297353CC}">
              <c16:uniqueId val="{00000001-D4E5-4CC4-9404-E57F01824D75}"/>
            </c:ext>
          </c:extLst>
        </c:ser>
        <c:dLbls>
          <c:showLegendKey val="0"/>
          <c:showVal val="0"/>
          <c:showCatName val="0"/>
          <c:showSerName val="0"/>
          <c:showPercent val="0"/>
          <c:showBubbleSize val="0"/>
        </c:dLbls>
        <c:smooth val="0"/>
        <c:axId val="2128114336"/>
        <c:axId val="34105264"/>
      </c:lineChart>
      <c:dateAx>
        <c:axId val="2128114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4105264"/>
        <c:crosses val="autoZero"/>
        <c:auto val="1"/>
        <c:lblOffset val="100"/>
        <c:baseTimeUnit val="months"/>
      </c:dateAx>
      <c:valAx>
        <c:axId val="34105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2811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Century Gothic" panose="020B0502020202020204" pitchFamily="34" charset="0"/>
                <a:ea typeface="+mn-ea"/>
                <a:cs typeface="+mn-cs"/>
              </a:defRPr>
            </a:pPr>
            <a:r>
              <a:rPr lang="en-US" sz="3200" dirty="0"/>
              <a:t>U.S. GDP Growth</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areaChart>
        <c:grouping val="percentStacked"/>
        <c:varyColors val="0"/>
        <c:ser>
          <c:idx val="0"/>
          <c:order val="0"/>
          <c:tx>
            <c:v>Recession</c:v>
          </c:tx>
          <c:spPr>
            <a:solidFill>
              <a:schemeClr val="tx2"/>
            </a:solidFill>
            <a:ln>
              <a:noFill/>
            </a:ln>
            <a:effectLst/>
          </c:spPr>
          <c:cat>
            <c:strRef>
              <c:f>D.GDP!$E$85:$E$293</c:f>
              <c:strCache>
                <c:ptCount val="209"/>
                <c:pt idx="0">
                  <c:v>Q4-67</c:v>
                </c:pt>
                <c:pt idx="1">
                  <c:v>Q1-68</c:v>
                </c:pt>
                <c:pt idx="2">
                  <c:v>Q2-68</c:v>
                </c:pt>
                <c:pt idx="3">
                  <c:v>Q3-68</c:v>
                </c:pt>
                <c:pt idx="4">
                  <c:v>Q4-68</c:v>
                </c:pt>
                <c:pt idx="5">
                  <c:v>Q1-69</c:v>
                </c:pt>
                <c:pt idx="6">
                  <c:v>Q2-69</c:v>
                </c:pt>
                <c:pt idx="7">
                  <c:v>Q3-69</c:v>
                </c:pt>
                <c:pt idx="8">
                  <c:v>Q4-69</c:v>
                </c:pt>
                <c:pt idx="9">
                  <c:v>Q1-70</c:v>
                </c:pt>
                <c:pt idx="10">
                  <c:v>Q2-70</c:v>
                </c:pt>
                <c:pt idx="11">
                  <c:v>Q3-70</c:v>
                </c:pt>
                <c:pt idx="12">
                  <c:v>Q4-70</c:v>
                </c:pt>
                <c:pt idx="13">
                  <c:v>Q1-71</c:v>
                </c:pt>
                <c:pt idx="14">
                  <c:v>Q2-71</c:v>
                </c:pt>
                <c:pt idx="15">
                  <c:v>Q3-71</c:v>
                </c:pt>
                <c:pt idx="16">
                  <c:v>Q4-71</c:v>
                </c:pt>
                <c:pt idx="17">
                  <c:v>Q1-72</c:v>
                </c:pt>
                <c:pt idx="18">
                  <c:v>Q2-72</c:v>
                </c:pt>
                <c:pt idx="19">
                  <c:v>Q3-72</c:v>
                </c:pt>
                <c:pt idx="20">
                  <c:v>Q4-72</c:v>
                </c:pt>
                <c:pt idx="21">
                  <c:v>Q1-73</c:v>
                </c:pt>
                <c:pt idx="22">
                  <c:v>Q2-73</c:v>
                </c:pt>
                <c:pt idx="23">
                  <c:v>Q3-73</c:v>
                </c:pt>
                <c:pt idx="24">
                  <c:v>Q4-73</c:v>
                </c:pt>
                <c:pt idx="25">
                  <c:v>Q1-74</c:v>
                </c:pt>
                <c:pt idx="26">
                  <c:v>Q2-74</c:v>
                </c:pt>
                <c:pt idx="27">
                  <c:v>Q3-74</c:v>
                </c:pt>
                <c:pt idx="28">
                  <c:v>Q4-74</c:v>
                </c:pt>
                <c:pt idx="29">
                  <c:v>Q1-75</c:v>
                </c:pt>
                <c:pt idx="30">
                  <c:v>Q2-75</c:v>
                </c:pt>
                <c:pt idx="31">
                  <c:v>Q3-75</c:v>
                </c:pt>
                <c:pt idx="32">
                  <c:v>Q4-75</c:v>
                </c:pt>
                <c:pt idx="33">
                  <c:v>Q1-76</c:v>
                </c:pt>
                <c:pt idx="34">
                  <c:v>Q2-76</c:v>
                </c:pt>
                <c:pt idx="35">
                  <c:v>Q3-76</c:v>
                </c:pt>
                <c:pt idx="36">
                  <c:v>Q4-76</c:v>
                </c:pt>
                <c:pt idx="37">
                  <c:v>Q1-77</c:v>
                </c:pt>
                <c:pt idx="38">
                  <c:v>Q2-77</c:v>
                </c:pt>
                <c:pt idx="39">
                  <c:v>Q3-77</c:v>
                </c:pt>
                <c:pt idx="40">
                  <c:v>Q4-77</c:v>
                </c:pt>
                <c:pt idx="41">
                  <c:v>Q1-78</c:v>
                </c:pt>
                <c:pt idx="42">
                  <c:v>Q2-78</c:v>
                </c:pt>
                <c:pt idx="43">
                  <c:v>Q3-78</c:v>
                </c:pt>
                <c:pt idx="44">
                  <c:v>Q4-78</c:v>
                </c:pt>
                <c:pt idx="45">
                  <c:v>Q1-79</c:v>
                </c:pt>
                <c:pt idx="46">
                  <c:v>Q2-79</c:v>
                </c:pt>
                <c:pt idx="47">
                  <c:v>Q3-79</c:v>
                </c:pt>
                <c:pt idx="48">
                  <c:v>Q4-79</c:v>
                </c:pt>
                <c:pt idx="49">
                  <c:v>Q1-80</c:v>
                </c:pt>
                <c:pt idx="50">
                  <c:v>Q2-80</c:v>
                </c:pt>
                <c:pt idx="51">
                  <c:v>Q3-80</c:v>
                </c:pt>
                <c:pt idx="52">
                  <c:v>Q4-80</c:v>
                </c:pt>
                <c:pt idx="53">
                  <c:v>Q1-81</c:v>
                </c:pt>
                <c:pt idx="54">
                  <c:v>Q2-81</c:v>
                </c:pt>
                <c:pt idx="55">
                  <c:v>Q3-81</c:v>
                </c:pt>
                <c:pt idx="56">
                  <c:v>Q4-81</c:v>
                </c:pt>
                <c:pt idx="57">
                  <c:v>Q1-82</c:v>
                </c:pt>
                <c:pt idx="58">
                  <c:v>Q2-82</c:v>
                </c:pt>
                <c:pt idx="59">
                  <c:v>Q3-82</c:v>
                </c:pt>
                <c:pt idx="60">
                  <c:v>Q4-82</c:v>
                </c:pt>
                <c:pt idx="61">
                  <c:v>Q1-83</c:v>
                </c:pt>
                <c:pt idx="62">
                  <c:v>Q2-83</c:v>
                </c:pt>
                <c:pt idx="63">
                  <c:v>Q3-83</c:v>
                </c:pt>
                <c:pt idx="64">
                  <c:v>Q4-83</c:v>
                </c:pt>
                <c:pt idx="65">
                  <c:v>Q1-84</c:v>
                </c:pt>
                <c:pt idx="66">
                  <c:v>Q2-84</c:v>
                </c:pt>
                <c:pt idx="67">
                  <c:v>Q3-84</c:v>
                </c:pt>
                <c:pt idx="68">
                  <c:v>Q4-84</c:v>
                </c:pt>
                <c:pt idx="69">
                  <c:v>Q1-85</c:v>
                </c:pt>
                <c:pt idx="70">
                  <c:v>Q2-85</c:v>
                </c:pt>
                <c:pt idx="71">
                  <c:v>Q3-85</c:v>
                </c:pt>
                <c:pt idx="72">
                  <c:v>Q4-85</c:v>
                </c:pt>
                <c:pt idx="73">
                  <c:v>Q1-86</c:v>
                </c:pt>
                <c:pt idx="74">
                  <c:v>Q2-86</c:v>
                </c:pt>
                <c:pt idx="75">
                  <c:v>Q3-86</c:v>
                </c:pt>
                <c:pt idx="76">
                  <c:v>Q4-86</c:v>
                </c:pt>
                <c:pt idx="77">
                  <c:v>Q1-87</c:v>
                </c:pt>
                <c:pt idx="78">
                  <c:v>Q2-87</c:v>
                </c:pt>
                <c:pt idx="79">
                  <c:v>Q3-87</c:v>
                </c:pt>
                <c:pt idx="80">
                  <c:v>Q4-87</c:v>
                </c:pt>
                <c:pt idx="81">
                  <c:v>Q1-88</c:v>
                </c:pt>
                <c:pt idx="82">
                  <c:v>Q2-88</c:v>
                </c:pt>
                <c:pt idx="83">
                  <c:v>Q3-88</c:v>
                </c:pt>
                <c:pt idx="84">
                  <c:v>Q4-88</c:v>
                </c:pt>
                <c:pt idx="85">
                  <c:v>Q1-89</c:v>
                </c:pt>
                <c:pt idx="86">
                  <c:v>Q2-89</c:v>
                </c:pt>
                <c:pt idx="87">
                  <c:v>Q3-89</c:v>
                </c:pt>
                <c:pt idx="88">
                  <c:v>Q4-89</c:v>
                </c:pt>
                <c:pt idx="89">
                  <c:v>Q1-90</c:v>
                </c:pt>
                <c:pt idx="90">
                  <c:v>Q2-90</c:v>
                </c:pt>
                <c:pt idx="91">
                  <c:v>Q3-90</c:v>
                </c:pt>
                <c:pt idx="92">
                  <c:v>Q4-90</c:v>
                </c:pt>
                <c:pt idx="93">
                  <c:v>Q1-91</c:v>
                </c:pt>
                <c:pt idx="94">
                  <c:v>Q2-91</c:v>
                </c:pt>
                <c:pt idx="95">
                  <c:v>Q3-91</c:v>
                </c:pt>
                <c:pt idx="96">
                  <c:v>Q4-91</c:v>
                </c:pt>
                <c:pt idx="97">
                  <c:v>Q1-92</c:v>
                </c:pt>
                <c:pt idx="98">
                  <c:v>Q2-92</c:v>
                </c:pt>
                <c:pt idx="99">
                  <c:v>Q3-92</c:v>
                </c:pt>
                <c:pt idx="100">
                  <c:v>Q4-92</c:v>
                </c:pt>
                <c:pt idx="101">
                  <c:v>Q1-93</c:v>
                </c:pt>
                <c:pt idx="102">
                  <c:v>Q2-93</c:v>
                </c:pt>
                <c:pt idx="103">
                  <c:v>Q3-93</c:v>
                </c:pt>
                <c:pt idx="104">
                  <c:v>Q4-93</c:v>
                </c:pt>
                <c:pt idx="105">
                  <c:v>Q1-94</c:v>
                </c:pt>
                <c:pt idx="106">
                  <c:v>Q2-94</c:v>
                </c:pt>
                <c:pt idx="107">
                  <c:v>Q3-94</c:v>
                </c:pt>
                <c:pt idx="108">
                  <c:v>Q4-94</c:v>
                </c:pt>
                <c:pt idx="109">
                  <c:v>Q1-95</c:v>
                </c:pt>
                <c:pt idx="110">
                  <c:v>Q2-95</c:v>
                </c:pt>
                <c:pt idx="111">
                  <c:v>Q3-95</c:v>
                </c:pt>
                <c:pt idx="112">
                  <c:v>Q4-95</c:v>
                </c:pt>
                <c:pt idx="113">
                  <c:v>Q1-96</c:v>
                </c:pt>
                <c:pt idx="114">
                  <c:v>Q2-96</c:v>
                </c:pt>
                <c:pt idx="115">
                  <c:v>Q3-96</c:v>
                </c:pt>
                <c:pt idx="116">
                  <c:v>Q4-96</c:v>
                </c:pt>
                <c:pt idx="117">
                  <c:v>Q1-97</c:v>
                </c:pt>
                <c:pt idx="118">
                  <c:v>Q2-97</c:v>
                </c:pt>
                <c:pt idx="119">
                  <c:v>Q3-97</c:v>
                </c:pt>
                <c:pt idx="120">
                  <c:v>Q4-97</c:v>
                </c:pt>
                <c:pt idx="121">
                  <c:v>Q1-98</c:v>
                </c:pt>
                <c:pt idx="122">
                  <c:v>Q2-98</c:v>
                </c:pt>
                <c:pt idx="123">
                  <c:v>Q3-98</c:v>
                </c:pt>
                <c:pt idx="124">
                  <c:v>Q4-98</c:v>
                </c:pt>
                <c:pt idx="125">
                  <c:v>Q1-99</c:v>
                </c:pt>
                <c:pt idx="126">
                  <c:v>Q2-99</c:v>
                </c:pt>
                <c:pt idx="127">
                  <c:v>Q3-99</c:v>
                </c:pt>
                <c:pt idx="128">
                  <c:v>Q4-99</c:v>
                </c:pt>
                <c:pt idx="129">
                  <c:v>Q1-00</c:v>
                </c:pt>
                <c:pt idx="130">
                  <c:v>Q2-00</c:v>
                </c:pt>
                <c:pt idx="131">
                  <c:v>Q3-00</c:v>
                </c:pt>
                <c:pt idx="132">
                  <c:v>Q4-00</c:v>
                </c:pt>
                <c:pt idx="133">
                  <c:v>Q1-01</c:v>
                </c:pt>
                <c:pt idx="134">
                  <c:v>Q2-01</c:v>
                </c:pt>
                <c:pt idx="135">
                  <c:v>Q3-01</c:v>
                </c:pt>
                <c:pt idx="136">
                  <c:v>Q4-01</c:v>
                </c:pt>
                <c:pt idx="137">
                  <c:v>Q1-02</c:v>
                </c:pt>
                <c:pt idx="138">
                  <c:v>Q2-02</c:v>
                </c:pt>
                <c:pt idx="139">
                  <c:v>Q3-02</c:v>
                </c:pt>
                <c:pt idx="140">
                  <c:v>Q4-02</c:v>
                </c:pt>
                <c:pt idx="141">
                  <c:v>Q1-03</c:v>
                </c:pt>
                <c:pt idx="142">
                  <c:v>Q2-03</c:v>
                </c:pt>
                <c:pt idx="143">
                  <c:v>Q3-03</c:v>
                </c:pt>
                <c:pt idx="144">
                  <c:v>Q4-03</c:v>
                </c:pt>
                <c:pt idx="145">
                  <c:v>Q1-04</c:v>
                </c:pt>
                <c:pt idx="146">
                  <c:v>Q2-04</c:v>
                </c:pt>
                <c:pt idx="147">
                  <c:v>Q3-04</c:v>
                </c:pt>
                <c:pt idx="148">
                  <c:v>Q4-04</c:v>
                </c:pt>
                <c:pt idx="149">
                  <c:v>Q1-05</c:v>
                </c:pt>
                <c:pt idx="150">
                  <c:v>Q2-05</c:v>
                </c:pt>
                <c:pt idx="151">
                  <c:v>Q3-05</c:v>
                </c:pt>
                <c:pt idx="152">
                  <c:v>Q4-05</c:v>
                </c:pt>
                <c:pt idx="153">
                  <c:v>Q1-06</c:v>
                </c:pt>
                <c:pt idx="154">
                  <c:v>Q2-06</c:v>
                </c:pt>
                <c:pt idx="155">
                  <c:v>Q3-06</c:v>
                </c:pt>
                <c:pt idx="156">
                  <c:v>Q4-06</c:v>
                </c:pt>
                <c:pt idx="157">
                  <c:v>Q1-07</c:v>
                </c:pt>
                <c:pt idx="158">
                  <c:v>Q2-07</c:v>
                </c:pt>
                <c:pt idx="159">
                  <c:v>Q3-07</c:v>
                </c:pt>
                <c:pt idx="160">
                  <c:v>Q4-07</c:v>
                </c:pt>
                <c:pt idx="161">
                  <c:v>Q1-08</c:v>
                </c:pt>
                <c:pt idx="162">
                  <c:v>Q2-08</c:v>
                </c:pt>
                <c:pt idx="163">
                  <c:v>Q3-08</c:v>
                </c:pt>
                <c:pt idx="164">
                  <c:v>Q4-08</c:v>
                </c:pt>
                <c:pt idx="165">
                  <c:v>Q1-09</c:v>
                </c:pt>
                <c:pt idx="166">
                  <c:v>Q2-09</c:v>
                </c:pt>
                <c:pt idx="167">
                  <c:v>Q3-09</c:v>
                </c:pt>
                <c:pt idx="168">
                  <c:v>Q4-09</c:v>
                </c:pt>
                <c:pt idx="169">
                  <c:v>Q1-10</c:v>
                </c:pt>
                <c:pt idx="170">
                  <c:v>Q2-10</c:v>
                </c:pt>
                <c:pt idx="171">
                  <c:v>Q3-10</c:v>
                </c:pt>
                <c:pt idx="172">
                  <c:v>Q4-10</c:v>
                </c:pt>
                <c:pt idx="173">
                  <c:v>Q1-11</c:v>
                </c:pt>
                <c:pt idx="174">
                  <c:v>Q2-11</c:v>
                </c:pt>
                <c:pt idx="175">
                  <c:v>Q3-11</c:v>
                </c:pt>
                <c:pt idx="176">
                  <c:v>Q4-11</c:v>
                </c:pt>
                <c:pt idx="177">
                  <c:v>Q1-12</c:v>
                </c:pt>
                <c:pt idx="178">
                  <c:v>Q2-12</c:v>
                </c:pt>
                <c:pt idx="179">
                  <c:v>Q3-12</c:v>
                </c:pt>
                <c:pt idx="180">
                  <c:v>Q4-12</c:v>
                </c:pt>
                <c:pt idx="181">
                  <c:v>Q1-13</c:v>
                </c:pt>
                <c:pt idx="182">
                  <c:v>Q2-13</c:v>
                </c:pt>
                <c:pt idx="183">
                  <c:v>Q3-13</c:v>
                </c:pt>
                <c:pt idx="184">
                  <c:v>Q4-13</c:v>
                </c:pt>
                <c:pt idx="185">
                  <c:v>Q1-14</c:v>
                </c:pt>
                <c:pt idx="186">
                  <c:v>Q2-14</c:v>
                </c:pt>
                <c:pt idx="187">
                  <c:v>Q3-14</c:v>
                </c:pt>
                <c:pt idx="188">
                  <c:v>Q4-14</c:v>
                </c:pt>
                <c:pt idx="189">
                  <c:v>Q1-15</c:v>
                </c:pt>
                <c:pt idx="190">
                  <c:v>Q2-15</c:v>
                </c:pt>
                <c:pt idx="191">
                  <c:v>Q3-15</c:v>
                </c:pt>
                <c:pt idx="192">
                  <c:v>Q4-15</c:v>
                </c:pt>
                <c:pt idx="193">
                  <c:v>Q1-16</c:v>
                </c:pt>
                <c:pt idx="194">
                  <c:v>Q2-16</c:v>
                </c:pt>
                <c:pt idx="195">
                  <c:v>Q3-16</c:v>
                </c:pt>
                <c:pt idx="196">
                  <c:v>Q4-16</c:v>
                </c:pt>
                <c:pt idx="197">
                  <c:v>Q1-17</c:v>
                </c:pt>
                <c:pt idx="198">
                  <c:v>Q2-17</c:v>
                </c:pt>
                <c:pt idx="199">
                  <c:v>Q3-17</c:v>
                </c:pt>
                <c:pt idx="200">
                  <c:v>Q4-17</c:v>
                </c:pt>
                <c:pt idx="201">
                  <c:v>Q1-18</c:v>
                </c:pt>
                <c:pt idx="202">
                  <c:v>Q2-18</c:v>
                </c:pt>
                <c:pt idx="203">
                  <c:v>Q3-18</c:v>
                </c:pt>
                <c:pt idx="204">
                  <c:v>Q4-18</c:v>
                </c:pt>
                <c:pt idx="205">
                  <c:v>Q1-19</c:v>
                </c:pt>
                <c:pt idx="206">
                  <c:v>Q2-19</c:v>
                </c:pt>
                <c:pt idx="207">
                  <c:v>Q3-19</c:v>
                </c:pt>
                <c:pt idx="208">
                  <c:v>Q4-19</c:v>
                </c:pt>
              </c:strCache>
            </c:strRef>
          </c:cat>
          <c:val>
            <c:numRef>
              <c:f>D.GDP!$C$85:$C$293</c:f>
              <c:numCache>
                <c:formatCode>0</c:formatCode>
                <c:ptCount val="209"/>
                <c:pt idx="0">
                  <c:v>0</c:v>
                </c:pt>
                <c:pt idx="1">
                  <c:v>0</c:v>
                </c:pt>
                <c:pt idx="2">
                  <c:v>0</c:v>
                </c:pt>
                <c:pt idx="3">
                  <c:v>0</c:v>
                </c:pt>
                <c:pt idx="4">
                  <c:v>0</c:v>
                </c:pt>
                <c:pt idx="5">
                  <c:v>0</c:v>
                </c:pt>
                <c:pt idx="6">
                  <c:v>1</c:v>
                </c:pt>
                <c:pt idx="7">
                  <c:v>1</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1</c:v>
                </c:pt>
                <c:pt idx="25">
                  <c:v>1</c:v>
                </c:pt>
                <c:pt idx="26">
                  <c:v>1</c:v>
                </c:pt>
                <c:pt idx="27">
                  <c:v>1</c:v>
                </c:pt>
                <c:pt idx="28">
                  <c:v>1</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0</c:v>
                </c:pt>
                <c:pt idx="52">
                  <c:v>0</c:v>
                </c:pt>
                <c:pt idx="53">
                  <c:v>0</c:v>
                </c:pt>
                <c:pt idx="54">
                  <c:v>1</c:v>
                </c:pt>
                <c:pt idx="55">
                  <c:v>1</c:v>
                </c:pt>
                <c:pt idx="56">
                  <c:v>1</c:v>
                </c:pt>
                <c:pt idx="57">
                  <c:v>1</c:v>
                </c:pt>
                <c:pt idx="58">
                  <c:v>1</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1</c:v>
                </c:pt>
                <c:pt idx="89">
                  <c:v>1</c:v>
                </c:pt>
                <c:pt idx="90">
                  <c:v>1</c:v>
                </c:pt>
                <c:pt idx="91">
                  <c:v>1</c:v>
                </c:pt>
                <c:pt idx="92">
                  <c:v>1</c:v>
                </c:pt>
                <c:pt idx="93">
                  <c:v>1</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1</c:v>
                </c:pt>
                <c:pt idx="134">
                  <c:v>1</c:v>
                </c:pt>
                <c:pt idx="135">
                  <c:v>1</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1</c:v>
                </c:pt>
                <c:pt idx="161">
                  <c:v>1</c:v>
                </c:pt>
                <c:pt idx="162">
                  <c:v>1</c:v>
                </c:pt>
                <c:pt idx="163">
                  <c:v>1</c:v>
                </c:pt>
                <c:pt idx="164">
                  <c:v>1</c:v>
                </c:pt>
                <c:pt idx="165">
                  <c:v>1</c:v>
                </c:pt>
                <c:pt idx="166">
                  <c:v>1</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numCache>
            </c:numRef>
          </c:val>
          <c:extLst>
            <c:ext xmlns:c16="http://schemas.microsoft.com/office/drawing/2014/chart" uri="{C3380CC4-5D6E-409C-BE32-E72D297353CC}">
              <c16:uniqueId val="{00000000-68A4-48FB-8902-5707D58AC5EF}"/>
            </c:ext>
          </c:extLst>
        </c:ser>
        <c:dLbls>
          <c:showLegendKey val="0"/>
          <c:showVal val="0"/>
          <c:showCatName val="0"/>
          <c:showSerName val="0"/>
          <c:showPercent val="0"/>
          <c:showBubbleSize val="0"/>
        </c:dLbls>
        <c:axId val="1198546799"/>
        <c:axId val="1129321791"/>
      </c:areaChart>
      <c:barChart>
        <c:barDir val="col"/>
        <c:grouping val="clustered"/>
        <c:varyColors val="0"/>
        <c:ser>
          <c:idx val="1"/>
          <c:order val="1"/>
          <c:tx>
            <c:strRef>
              <c:f>D.GDP!$D$1</c:f>
              <c:strCache>
                <c:ptCount val="1"/>
                <c:pt idx="0">
                  <c:v>Real GDP Growth</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D.GDP!$E$85:$E$293</c:f>
              <c:strCache>
                <c:ptCount val="209"/>
                <c:pt idx="0">
                  <c:v>Q4-67</c:v>
                </c:pt>
                <c:pt idx="1">
                  <c:v>Q1-68</c:v>
                </c:pt>
                <c:pt idx="2">
                  <c:v>Q2-68</c:v>
                </c:pt>
                <c:pt idx="3">
                  <c:v>Q3-68</c:v>
                </c:pt>
                <c:pt idx="4">
                  <c:v>Q4-68</c:v>
                </c:pt>
                <c:pt idx="5">
                  <c:v>Q1-69</c:v>
                </c:pt>
                <c:pt idx="6">
                  <c:v>Q2-69</c:v>
                </c:pt>
                <c:pt idx="7">
                  <c:v>Q3-69</c:v>
                </c:pt>
                <c:pt idx="8">
                  <c:v>Q4-69</c:v>
                </c:pt>
                <c:pt idx="9">
                  <c:v>Q1-70</c:v>
                </c:pt>
                <c:pt idx="10">
                  <c:v>Q2-70</c:v>
                </c:pt>
                <c:pt idx="11">
                  <c:v>Q3-70</c:v>
                </c:pt>
                <c:pt idx="12">
                  <c:v>Q4-70</c:v>
                </c:pt>
                <c:pt idx="13">
                  <c:v>Q1-71</c:v>
                </c:pt>
                <c:pt idx="14">
                  <c:v>Q2-71</c:v>
                </c:pt>
                <c:pt idx="15">
                  <c:v>Q3-71</c:v>
                </c:pt>
                <c:pt idx="16">
                  <c:v>Q4-71</c:v>
                </c:pt>
                <c:pt idx="17">
                  <c:v>Q1-72</c:v>
                </c:pt>
                <c:pt idx="18">
                  <c:v>Q2-72</c:v>
                </c:pt>
                <c:pt idx="19">
                  <c:v>Q3-72</c:v>
                </c:pt>
                <c:pt idx="20">
                  <c:v>Q4-72</c:v>
                </c:pt>
                <c:pt idx="21">
                  <c:v>Q1-73</c:v>
                </c:pt>
                <c:pt idx="22">
                  <c:v>Q2-73</c:v>
                </c:pt>
                <c:pt idx="23">
                  <c:v>Q3-73</c:v>
                </c:pt>
                <c:pt idx="24">
                  <c:v>Q4-73</c:v>
                </c:pt>
                <c:pt idx="25">
                  <c:v>Q1-74</c:v>
                </c:pt>
                <c:pt idx="26">
                  <c:v>Q2-74</c:v>
                </c:pt>
                <c:pt idx="27">
                  <c:v>Q3-74</c:v>
                </c:pt>
                <c:pt idx="28">
                  <c:v>Q4-74</c:v>
                </c:pt>
                <c:pt idx="29">
                  <c:v>Q1-75</c:v>
                </c:pt>
                <c:pt idx="30">
                  <c:v>Q2-75</c:v>
                </c:pt>
                <c:pt idx="31">
                  <c:v>Q3-75</c:v>
                </c:pt>
                <c:pt idx="32">
                  <c:v>Q4-75</c:v>
                </c:pt>
                <c:pt idx="33">
                  <c:v>Q1-76</c:v>
                </c:pt>
                <c:pt idx="34">
                  <c:v>Q2-76</c:v>
                </c:pt>
                <c:pt idx="35">
                  <c:v>Q3-76</c:v>
                </c:pt>
                <c:pt idx="36">
                  <c:v>Q4-76</c:v>
                </c:pt>
                <c:pt idx="37">
                  <c:v>Q1-77</c:v>
                </c:pt>
                <c:pt idx="38">
                  <c:v>Q2-77</c:v>
                </c:pt>
                <c:pt idx="39">
                  <c:v>Q3-77</c:v>
                </c:pt>
                <c:pt idx="40">
                  <c:v>Q4-77</c:v>
                </c:pt>
                <c:pt idx="41">
                  <c:v>Q1-78</c:v>
                </c:pt>
                <c:pt idx="42">
                  <c:v>Q2-78</c:v>
                </c:pt>
                <c:pt idx="43">
                  <c:v>Q3-78</c:v>
                </c:pt>
                <c:pt idx="44">
                  <c:v>Q4-78</c:v>
                </c:pt>
                <c:pt idx="45">
                  <c:v>Q1-79</c:v>
                </c:pt>
                <c:pt idx="46">
                  <c:v>Q2-79</c:v>
                </c:pt>
                <c:pt idx="47">
                  <c:v>Q3-79</c:v>
                </c:pt>
                <c:pt idx="48">
                  <c:v>Q4-79</c:v>
                </c:pt>
                <c:pt idx="49">
                  <c:v>Q1-80</c:v>
                </c:pt>
                <c:pt idx="50">
                  <c:v>Q2-80</c:v>
                </c:pt>
                <c:pt idx="51">
                  <c:v>Q3-80</c:v>
                </c:pt>
                <c:pt idx="52">
                  <c:v>Q4-80</c:v>
                </c:pt>
                <c:pt idx="53">
                  <c:v>Q1-81</c:v>
                </c:pt>
                <c:pt idx="54">
                  <c:v>Q2-81</c:v>
                </c:pt>
                <c:pt idx="55">
                  <c:v>Q3-81</c:v>
                </c:pt>
                <c:pt idx="56">
                  <c:v>Q4-81</c:v>
                </c:pt>
                <c:pt idx="57">
                  <c:v>Q1-82</c:v>
                </c:pt>
                <c:pt idx="58">
                  <c:v>Q2-82</c:v>
                </c:pt>
                <c:pt idx="59">
                  <c:v>Q3-82</c:v>
                </c:pt>
                <c:pt idx="60">
                  <c:v>Q4-82</c:v>
                </c:pt>
                <c:pt idx="61">
                  <c:v>Q1-83</c:v>
                </c:pt>
                <c:pt idx="62">
                  <c:v>Q2-83</c:v>
                </c:pt>
                <c:pt idx="63">
                  <c:v>Q3-83</c:v>
                </c:pt>
                <c:pt idx="64">
                  <c:v>Q4-83</c:v>
                </c:pt>
                <c:pt idx="65">
                  <c:v>Q1-84</c:v>
                </c:pt>
                <c:pt idx="66">
                  <c:v>Q2-84</c:v>
                </c:pt>
                <c:pt idx="67">
                  <c:v>Q3-84</c:v>
                </c:pt>
                <c:pt idx="68">
                  <c:v>Q4-84</c:v>
                </c:pt>
                <c:pt idx="69">
                  <c:v>Q1-85</c:v>
                </c:pt>
                <c:pt idx="70">
                  <c:v>Q2-85</c:v>
                </c:pt>
                <c:pt idx="71">
                  <c:v>Q3-85</c:v>
                </c:pt>
                <c:pt idx="72">
                  <c:v>Q4-85</c:v>
                </c:pt>
                <c:pt idx="73">
                  <c:v>Q1-86</c:v>
                </c:pt>
                <c:pt idx="74">
                  <c:v>Q2-86</c:v>
                </c:pt>
                <c:pt idx="75">
                  <c:v>Q3-86</c:v>
                </c:pt>
                <c:pt idx="76">
                  <c:v>Q4-86</c:v>
                </c:pt>
                <c:pt idx="77">
                  <c:v>Q1-87</c:v>
                </c:pt>
                <c:pt idx="78">
                  <c:v>Q2-87</c:v>
                </c:pt>
                <c:pt idx="79">
                  <c:v>Q3-87</c:v>
                </c:pt>
                <c:pt idx="80">
                  <c:v>Q4-87</c:v>
                </c:pt>
                <c:pt idx="81">
                  <c:v>Q1-88</c:v>
                </c:pt>
                <c:pt idx="82">
                  <c:v>Q2-88</c:v>
                </c:pt>
                <c:pt idx="83">
                  <c:v>Q3-88</c:v>
                </c:pt>
                <c:pt idx="84">
                  <c:v>Q4-88</c:v>
                </c:pt>
                <c:pt idx="85">
                  <c:v>Q1-89</c:v>
                </c:pt>
                <c:pt idx="86">
                  <c:v>Q2-89</c:v>
                </c:pt>
                <c:pt idx="87">
                  <c:v>Q3-89</c:v>
                </c:pt>
                <c:pt idx="88">
                  <c:v>Q4-89</c:v>
                </c:pt>
                <c:pt idx="89">
                  <c:v>Q1-90</c:v>
                </c:pt>
                <c:pt idx="90">
                  <c:v>Q2-90</c:v>
                </c:pt>
                <c:pt idx="91">
                  <c:v>Q3-90</c:v>
                </c:pt>
                <c:pt idx="92">
                  <c:v>Q4-90</c:v>
                </c:pt>
                <c:pt idx="93">
                  <c:v>Q1-91</c:v>
                </c:pt>
                <c:pt idx="94">
                  <c:v>Q2-91</c:v>
                </c:pt>
                <c:pt idx="95">
                  <c:v>Q3-91</c:v>
                </c:pt>
                <c:pt idx="96">
                  <c:v>Q4-91</c:v>
                </c:pt>
                <c:pt idx="97">
                  <c:v>Q1-92</c:v>
                </c:pt>
                <c:pt idx="98">
                  <c:v>Q2-92</c:v>
                </c:pt>
                <c:pt idx="99">
                  <c:v>Q3-92</c:v>
                </c:pt>
                <c:pt idx="100">
                  <c:v>Q4-92</c:v>
                </c:pt>
                <c:pt idx="101">
                  <c:v>Q1-93</c:v>
                </c:pt>
                <c:pt idx="102">
                  <c:v>Q2-93</c:v>
                </c:pt>
                <c:pt idx="103">
                  <c:v>Q3-93</c:v>
                </c:pt>
                <c:pt idx="104">
                  <c:v>Q4-93</c:v>
                </c:pt>
                <c:pt idx="105">
                  <c:v>Q1-94</c:v>
                </c:pt>
                <c:pt idx="106">
                  <c:v>Q2-94</c:v>
                </c:pt>
                <c:pt idx="107">
                  <c:v>Q3-94</c:v>
                </c:pt>
                <c:pt idx="108">
                  <c:v>Q4-94</c:v>
                </c:pt>
                <c:pt idx="109">
                  <c:v>Q1-95</c:v>
                </c:pt>
                <c:pt idx="110">
                  <c:v>Q2-95</c:v>
                </c:pt>
                <c:pt idx="111">
                  <c:v>Q3-95</c:v>
                </c:pt>
                <c:pt idx="112">
                  <c:v>Q4-95</c:v>
                </c:pt>
                <c:pt idx="113">
                  <c:v>Q1-96</c:v>
                </c:pt>
                <c:pt idx="114">
                  <c:v>Q2-96</c:v>
                </c:pt>
                <c:pt idx="115">
                  <c:v>Q3-96</c:v>
                </c:pt>
                <c:pt idx="116">
                  <c:v>Q4-96</c:v>
                </c:pt>
                <c:pt idx="117">
                  <c:v>Q1-97</c:v>
                </c:pt>
                <c:pt idx="118">
                  <c:v>Q2-97</c:v>
                </c:pt>
                <c:pt idx="119">
                  <c:v>Q3-97</c:v>
                </c:pt>
                <c:pt idx="120">
                  <c:v>Q4-97</c:v>
                </c:pt>
                <c:pt idx="121">
                  <c:v>Q1-98</c:v>
                </c:pt>
                <c:pt idx="122">
                  <c:v>Q2-98</c:v>
                </c:pt>
                <c:pt idx="123">
                  <c:v>Q3-98</c:v>
                </c:pt>
                <c:pt idx="124">
                  <c:v>Q4-98</c:v>
                </c:pt>
                <c:pt idx="125">
                  <c:v>Q1-99</c:v>
                </c:pt>
                <c:pt idx="126">
                  <c:v>Q2-99</c:v>
                </c:pt>
                <c:pt idx="127">
                  <c:v>Q3-99</c:v>
                </c:pt>
                <c:pt idx="128">
                  <c:v>Q4-99</c:v>
                </c:pt>
                <c:pt idx="129">
                  <c:v>Q1-00</c:v>
                </c:pt>
                <c:pt idx="130">
                  <c:v>Q2-00</c:v>
                </c:pt>
                <c:pt idx="131">
                  <c:v>Q3-00</c:v>
                </c:pt>
                <c:pt idx="132">
                  <c:v>Q4-00</c:v>
                </c:pt>
                <c:pt idx="133">
                  <c:v>Q1-01</c:v>
                </c:pt>
                <c:pt idx="134">
                  <c:v>Q2-01</c:v>
                </c:pt>
                <c:pt idx="135">
                  <c:v>Q3-01</c:v>
                </c:pt>
                <c:pt idx="136">
                  <c:v>Q4-01</c:v>
                </c:pt>
                <c:pt idx="137">
                  <c:v>Q1-02</c:v>
                </c:pt>
                <c:pt idx="138">
                  <c:v>Q2-02</c:v>
                </c:pt>
                <c:pt idx="139">
                  <c:v>Q3-02</c:v>
                </c:pt>
                <c:pt idx="140">
                  <c:v>Q4-02</c:v>
                </c:pt>
                <c:pt idx="141">
                  <c:v>Q1-03</c:v>
                </c:pt>
                <c:pt idx="142">
                  <c:v>Q2-03</c:v>
                </c:pt>
                <c:pt idx="143">
                  <c:v>Q3-03</c:v>
                </c:pt>
                <c:pt idx="144">
                  <c:v>Q4-03</c:v>
                </c:pt>
                <c:pt idx="145">
                  <c:v>Q1-04</c:v>
                </c:pt>
                <c:pt idx="146">
                  <c:v>Q2-04</c:v>
                </c:pt>
                <c:pt idx="147">
                  <c:v>Q3-04</c:v>
                </c:pt>
                <c:pt idx="148">
                  <c:v>Q4-04</c:v>
                </c:pt>
                <c:pt idx="149">
                  <c:v>Q1-05</c:v>
                </c:pt>
                <c:pt idx="150">
                  <c:v>Q2-05</c:v>
                </c:pt>
                <c:pt idx="151">
                  <c:v>Q3-05</c:v>
                </c:pt>
                <c:pt idx="152">
                  <c:v>Q4-05</c:v>
                </c:pt>
                <c:pt idx="153">
                  <c:v>Q1-06</c:v>
                </c:pt>
                <c:pt idx="154">
                  <c:v>Q2-06</c:v>
                </c:pt>
                <c:pt idx="155">
                  <c:v>Q3-06</c:v>
                </c:pt>
                <c:pt idx="156">
                  <c:v>Q4-06</c:v>
                </c:pt>
                <c:pt idx="157">
                  <c:v>Q1-07</c:v>
                </c:pt>
                <c:pt idx="158">
                  <c:v>Q2-07</c:v>
                </c:pt>
                <c:pt idx="159">
                  <c:v>Q3-07</c:v>
                </c:pt>
                <c:pt idx="160">
                  <c:v>Q4-07</c:v>
                </c:pt>
                <c:pt idx="161">
                  <c:v>Q1-08</c:v>
                </c:pt>
                <c:pt idx="162">
                  <c:v>Q2-08</c:v>
                </c:pt>
                <c:pt idx="163">
                  <c:v>Q3-08</c:v>
                </c:pt>
                <c:pt idx="164">
                  <c:v>Q4-08</c:v>
                </c:pt>
                <c:pt idx="165">
                  <c:v>Q1-09</c:v>
                </c:pt>
                <c:pt idx="166">
                  <c:v>Q2-09</c:v>
                </c:pt>
                <c:pt idx="167">
                  <c:v>Q3-09</c:v>
                </c:pt>
                <c:pt idx="168">
                  <c:v>Q4-09</c:v>
                </c:pt>
                <c:pt idx="169">
                  <c:v>Q1-10</c:v>
                </c:pt>
                <c:pt idx="170">
                  <c:v>Q2-10</c:v>
                </c:pt>
                <c:pt idx="171">
                  <c:v>Q3-10</c:v>
                </c:pt>
                <c:pt idx="172">
                  <c:v>Q4-10</c:v>
                </c:pt>
                <c:pt idx="173">
                  <c:v>Q1-11</c:v>
                </c:pt>
                <c:pt idx="174">
                  <c:v>Q2-11</c:v>
                </c:pt>
                <c:pt idx="175">
                  <c:v>Q3-11</c:v>
                </c:pt>
                <c:pt idx="176">
                  <c:v>Q4-11</c:v>
                </c:pt>
                <c:pt idx="177">
                  <c:v>Q1-12</c:v>
                </c:pt>
                <c:pt idx="178">
                  <c:v>Q2-12</c:v>
                </c:pt>
                <c:pt idx="179">
                  <c:v>Q3-12</c:v>
                </c:pt>
                <c:pt idx="180">
                  <c:v>Q4-12</c:v>
                </c:pt>
                <c:pt idx="181">
                  <c:v>Q1-13</c:v>
                </c:pt>
                <c:pt idx="182">
                  <c:v>Q2-13</c:v>
                </c:pt>
                <c:pt idx="183">
                  <c:v>Q3-13</c:v>
                </c:pt>
                <c:pt idx="184">
                  <c:v>Q4-13</c:v>
                </c:pt>
                <c:pt idx="185">
                  <c:v>Q1-14</c:v>
                </c:pt>
                <c:pt idx="186">
                  <c:v>Q2-14</c:v>
                </c:pt>
                <c:pt idx="187">
                  <c:v>Q3-14</c:v>
                </c:pt>
                <c:pt idx="188">
                  <c:v>Q4-14</c:v>
                </c:pt>
                <c:pt idx="189">
                  <c:v>Q1-15</c:v>
                </c:pt>
                <c:pt idx="190">
                  <c:v>Q2-15</c:v>
                </c:pt>
                <c:pt idx="191">
                  <c:v>Q3-15</c:v>
                </c:pt>
                <c:pt idx="192">
                  <c:v>Q4-15</c:v>
                </c:pt>
                <c:pt idx="193">
                  <c:v>Q1-16</c:v>
                </c:pt>
                <c:pt idx="194">
                  <c:v>Q2-16</c:v>
                </c:pt>
                <c:pt idx="195">
                  <c:v>Q3-16</c:v>
                </c:pt>
                <c:pt idx="196">
                  <c:v>Q4-16</c:v>
                </c:pt>
                <c:pt idx="197">
                  <c:v>Q1-17</c:v>
                </c:pt>
                <c:pt idx="198">
                  <c:v>Q2-17</c:v>
                </c:pt>
                <c:pt idx="199">
                  <c:v>Q3-17</c:v>
                </c:pt>
                <c:pt idx="200">
                  <c:v>Q4-17</c:v>
                </c:pt>
                <c:pt idx="201">
                  <c:v>Q1-18</c:v>
                </c:pt>
                <c:pt idx="202">
                  <c:v>Q2-18</c:v>
                </c:pt>
                <c:pt idx="203">
                  <c:v>Q3-18</c:v>
                </c:pt>
                <c:pt idx="204">
                  <c:v>Q4-18</c:v>
                </c:pt>
                <c:pt idx="205">
                  <c:v>Q1-19</c:v>
                </c:pt>
                <c:pt idx="206">
                  <c:v>Q2-19</c:v>
                </c:pt>
                <c:pt idx="207">
                  <c:v>Q3-19</c:v>
                </c:pt>
                <c:pt idx="208">
                  <c:v>Q4-19</c:v>
                </c:pt>
              </c:strCache>
            </c:strRef>
          </c:cat>
          <c:val>
            <c:numRef>
              <c:f>D.GDP!$D$85:$D$293</c:f>
              <c:numCache>
                <c:formatCode>0</c:formatCode>
                <c:ptCount val="209"/>
                <c:pt idx="0">
                  <c:v>3.0503658577799797E-2</c:v>
                </c:pt>
                <c:pt idx="1">
                  <c:v>8.410954475402832E-2</c:v>
                </c:pt>
                <c:pt idx="2">
                  <c:v>6.8526066839694977E-2</c:v>
                </c:pt>
                <c:pt idx="3">
                  <c:v>3.1361103057861328E-2</c:v>
                </c:pt>
                <c:pt idx="4">
                  <c:v>1.5825165435671806E-2</c:v>
                </c:pt>
                <c:pt idx="5">
                  <c:v>6.408943235874176E-2</c:v>
                </c:pt>
                <c:pt idx="6">
                  <c:v>1.2215858325362206E-2</c:v>
                </c:pt>
                <c:pt idx="7">
                  <c:v>2.668340690433979E-2</c:v>
                </c:pt>
                <c:pt idx="8">
                  <c:v>-1.9365169107913971E-2</c:v>
                </c:pt>
                <c:pt idx="9">
                  <c:v>-5.926182959228754E-3</c:v>
                </c:pt>
                <c:pt idx="10">
                  <c:v>5.688884761184454E-3</c:v>
                </c:pt>
                <c:pt idx="11">
                  <c:v>3.7375733256340027E-2</c:v>
                </c:pt>
                <c:pt idx="12">
                  <c:v>-4.2181599885225296E-2</c:v>
                </c:pt>
                <c:pt idx="13">
                  <c:v>0.11314630508422852</c:v>
                </c:pt>
                <c:pt idx="14">
                  <c:v>2.1820792928338051E-2</c:v>
                </c:pt>
                <c:pt idx="15">
                  <c:v>3.3328000456094742E-2</c:v>
                </c:pt>
                <c:pt idx="16">
                  <c:v>9.4645796343684196E-3</c:v>
                </c:pt>
                <c:pt idx="17">
                  <c:v>7.5612179934978485E-2</c:v>
                </c:pt>
                <c:pt idx="18">
                  <c:v>9.3928508460521698E-2</c:v>
                </c:pt>
                <c:pt idx="19">
                  <c:v>3.831414133310318E-2</c:v>
                </c:pt>
                <c:pt idx="20">
                  <c:v>6.8679600954055786E-2</c:v>
                </c:pt>
                <c:pt idx="21">
                  <c:v>0.10272834450006485</c:v>
                </c:pt>
                <c:pt idx="22">
                  <c:v>4.426233097910881E-2</c:v>
                </c:pt>
                <c:pt idx="23">
                  <c:v>-2.0870741456747055E-2</c:v>
                </c:pt>
                <c:pt idx="24">
                  <c:v>3.8513064384460449E-2</c:v>
                </c:pt>
                <c:pt idx="25">
                  <c:v>-3.3949621021747589E-2</c:v>
                </c:pt>
                <c:pt idx="26">
                  <c:v>9.5410319045186043E-3</c:v>
                </c:pt>
                <c:pt idx="27">
                  <c:v>-3.7272755056619644E-2</c:v>
                </c:pt>
                <c:pt idx="28">
                  <c:v>-1.5435492619872093E-2</c:v>
                </c:pt>
                <c:pt idx="29">
                  <c:v>-4.781012237071991E-2</c:v>
                </c:pt>
                <c:pt idx="30">
                  <c:v>2.8889553621411324E-2</c:v>
                </c:pt>
                <c:pt idx="31">
                  <c:v>7.0244312286376953E-2</c:v>
                </c:pt>
                <c:pt idx="32">
                  <c:v>5.4957948625087738E-2</c:v>
                </c:pt>
                <c:pt idx="33">
                  <c:v>9.3030333518981934E-2</c:v>
                </c:pt>
                <c:pt idx="34">
                  <c:v>2.9672389850020409E-2</c:v>
                </c:pt>
                <c:pt idx="35">
                  <c:v>2.213013730943203E-2</c:v>
                </c:pt>
                <c:pt idx="36">
                  <c:v>2.9310617595911026E-2</c:v>
                </c:pt>
                <c:pt idx="37">
                  <c:v>4.8103854060173035E-2</c:v>
                </c:pt>
                <c:pt idx="38">
                  <c:v>8.0061636865139008E-2</c:v>
                </c:pt>
                <c:pt idx="39">
                  <c:v>7.4151046574115753E-2</c:v>
                </c:pt>
                <c:pt idx="40">
                  <c:v>8.748979598749429E-5</c:v>
                </c:pt>
                <c:pt idx="41">
                  <c:v>1.2828361243009567E-2</c:v>
                </c:pt>
                <c:pt idx="42">
                  <c:v>0.16376253962516785</c:v>
                </c:pt>
                <c:pt idx="43">
                  <c:v>4.0831640362739563E-2</c:v>
                </c:pt>
                <c:pt idx="44">
                  <c:v>5.4859638214111328E-2</c:v>
                </c:pt>
                <c:pt idx="45">
                  <c:v>7.2107631713151932E-3</c:v>
                </c:pt>
                <c:pt idx="46">
                  <c:v>4.2840270325541496E-3</c:v>
                </c:pt>
                <c:pt idx="47">
                  <c:v>3.0047699809074402E-2</c:v>
                </c:pt>
                <c:pt idx="48">
                  <c:v>1.0040526278316975E-2</c:v>
                </c:pt>
                <c:pt idx="49">
                  <c:v>1.2640087865293026E-2</c:v>
                </c:pt>
                <c:pt idx="50">
                  <c:v>-7.9906538128852844E-2</c:v>
                </c:pt>
                <c:pt idx="51">
                  <c:v>-4.745477344840765E-3</c:v>
                </c:pt>
                <c:pt idx="52">
                  <c:v>7.6709836721420288E-2</c:v>
                </c:pt>
                <c:pt idx="53">
                  <c:v>8.0711401998996735E-2</c:v>
                </c:pt>
                <c:pt idx="54">
                  <c:v>-2.9315227642655373E-2</c:v>
                </c:pt>
                <c:pt idx="55">
                  <c:v>4.8768304288387299E-2</c:v>
                </c:pt>
                <c:pt idx="56">
                  <c:v>-4.2874738574028015E-2</c:v>
                </c:pt>
                <c:pt idx="57">
                  <c:v>-6.0708466917276382E-2</c:v>
                </c:pt>
                <c:pt idx="58">
                  <c:v>1.8373111262917519E-2</c:v>
                </c:pt>
                <c:pt idx="59">
                  <c:v>-1.5204343944787979E-2</c:v>
                </c:pt>
                <c:pt idx="60">
                  <c:v>1.5986560611054301E-3</c:v>
                </c:pt>
                <c:pt idx="61">
                  <c:v>5.3765401244163513E-2</c:v>
                </c:pt>
                <c:pt idx="62">
                  <c:v>9.4178646802902222E-2</c:v>
                </c:pt>
                <c:pt idx="63">
                  <c:v>8.2392632961273193E-2</c:v>
                </c:pt>
                <c:pt idx="64">
                  <c:v>8.6096666753292084E-2</c:v>
                </c:pt>
                <c:pt idx="65">
                  <c:v>8.051348477602005E-2</c:v>
                </c:pt>
                <c:pt idx="66">
                  <c:v>7.0923514664173126E-2</c:v>
                </c:pt>
                <c:pt idx="67">
                  <c:v>3.9123807102441788E-2</c:v>
                </c:pt>
                <c:pt idx="68">
                  <c:v>3.3241018652915955E-2</c:v>
                </c:pt>
                <c:pt idx="69">
                  <c:v>3.9330597966909409E-2</c:v>
                </c:pt>
                <c:pt idx="70">
                  <c:v>3.5686071962118149E-2</c:v>
                </c:pt>
                <c:pt idx="71">
                  <c:v>6.2498539686203003E-2</c:v>
                </c:pt>
                <c:pt idx="72">
                  <c:v>3.0064817517995834E-2</c:v>
                </c:pt>
                <c:pt idx="73">
                  <c:v>3.7866275757551193E-2</c:v>
                </c:pt>
                <c:pt idx="74">
                  <c:v>1.8137430772185326E-2</c:v>
                </c:pt>
                <c:pt idx="75">
                  <c:v>3.8834355771541595E-2</c:v>
                </c:pt>
                <c:pt idx="76">
                  <c:v>2.1656719967722893E-2</c:v>
                </c:pt>
                <c:pt idx="77">
                  <c:v>3.0141683295369148E-2</c:v>
                </c:pt>
                <c:pt idx="78">
                  <c:v>4.3859366327524185E-2</c:v>
                </c:pt>
                <c:pt idx="79">
                  <c:v>3.5158749669790268E-2</c:v>
                </c:pt>
                <c:pt idx="80">
                  <c:v>7.0471398532390594E-2</c:v>
                </c:pt>
                <c:pt idx="81">
                  <c:v>2.0825745537877083E-2</c:v>
                </c:pt>
                <c:pt idx="82">
                  <c:v>5.3599543869495392E-2</c:v>
                </c:pt>
                <c:pt idx="83">
                  <c:v>2.3643944412469864E-2</c:v>
                </c:pt>
                <c:pt idx="84">
                  <c:v>5.4374653846025467E-2</c:v>
                </c:pt>
                <c:pt idx="85">
                  <c:v>4.1288401931524277E-2</c:v>
                </c:pt>
                <c:pt idx="86">
                  <c:v>3.08820940554142E-2</c:v>
                </c:pt>
                <c:pt idx="87">
                  <c:v>2.9966201633214951E-2</c:v>
                </c:pt>
                <c:pt idx="88">
                  <c:v>7.905198261141777E-3</c:v>
                </c:pt>
                <c:pt idx="89">
                  <c:v>4.4433362782001495E-2</c:v>
                </c:pt>
                <c:pt idx="90">
                  <c:v>1.4595541171729565E-2</c:v>
                </c:pt>
                <c:pt idx="91">
                  <c:v>2.6635732501745224E-3</c:v>
                </c:pt>
                <c:pt idx="92">
                  <c:v>-3.5920914262533188E-2</c:v>
                </c:pt>
                <c:pt idx="93">
                  <c:v>-1.8582835793495178E-2</c:v>
                </c:pt>
                <c:pt idx="94">
                  <c:v>3.1555429100990295E-2</c:v>
                </c:pt>
                <c:pt idx="95">
                  <c:v>2.0365575328469276E-2</c:v>
                </c:pt>
                <c:pt idx="96">
                  <c:v>1.4012986794114113E-2</c:v>
                </c:pt>
                <c:pt idx="97">
                  <c:v>4.8748709261417389E-2</c:v>
                </c:pt>
                <c:pt idx="98">
                  <c:v>4.4084742665290833E-2</c:v>
                </c:pt>
                <c:pt idx="99">
                  <c:v>4.012075811624527E-2</c:v>
                </c:pt>
                <c:pt idx="100">
                  <c:v>4.2384054511785507E-2</c:v>
                </c:pt>
                <c:pt idx="101">
                  <c:v>6.7128445953130722E-3</c:v>
                </c:pt>
                <c:pt idx="102">
                  <c:v>2.3501103743910789E-2</c:v>
                </c:pt>
                <c:pt idx="103">
                  <c:v>1.9229723140597343E-2</c:v>
                </c:pt>
                <c:pt idx="104">
                  <c:v>5.5524576455354691E-2</c:v>
                </c:pt>
                <c:pt idx="105">
                  <c:v>3.9377104490995407E-2</c:v>
                </c:pt>
                <c:pt idx="106">
                  <c:v>5.5313508957624435E-2</c:v>
                </c:pt>
                <c:pt idx="107">
                  <c:v>2.3586403578519821E-2</c:v>
                </c:pt>
                <c:pt idx="108">
                  <c:v>4.6614345163106918E-2</c:v>
                </c:pt>
                <c:pt idx="109">
                  <c:v>1.4265935868024826E-2</c:v>
                </c:pt>
                <c:pt idx="110">
                  <c:v>1.1987145990133286E-2</c:v>
                </c:pt>
                <c:pt idx="111">
                  <c:v>3.4463759511709213E-2</c:v>
                </c:pt>
                <c:pt idx="112">
                  <c:v>2.7438737452030182E-2</c:v>
                </c:pt>
                <c:pt idx="113">
                  <c:v>3.0296109616756439E-2</c:v>
                </c:pt>
                <c:pt idx="114">
                  <c:v>6.8401560187339783E-2</c:v>
                </c:pt>
                <c:pt idx="115">
                  <c:v>3.636530414223671E-2</c:v>
                </c:pt>
                <c:pt idx="116">
                  <c:v>4.2186710983514786E-2</c:v>
                </c:pt>
                <c:pt idx="117">
                  <c:v>2.6073705404996872E-2</c:v>
                </c:pt>
                <c:pt idx="118">
                  <c:v>6.8155847489833832E-2</c:v>
                </c:pt>
                <c:pt idx="119">
                  <c:v>5.0980545580387115E-2</c:v>
                </c:pt>
                <c:pt idx="120">
                  <c:v>3.4797739237546921E-2</c:v>
                </c:pt>
                <c:pt idx="121">
                  <c:v>4.0582574903964996E-2</c:v>
                </c:pt>
                <c:pt idx="122">
                  <c:v>3.7549737840890884E-2</c:v>
                </c:pt>
                <c:pt idx="123">
                  <c:v>5.105193704366684E-2</c:v>
                </c:pt>
                <c:pt idx="124">
                  <c:v>6.6218793392181396E-2</c:v>
                </c:pt>
                <c:pt idx="125">
                  <c:v>3.839975968003273E-2</c:v>
                </c:pt>
                <c:pt idx="126">
                  <c:v>3.1123131513595581E-2</c:v>
                </c:pt>
                <c:pt idx="127">
                  <c:v>5.3424742072820663E-2</c:v>
                </c:pt>
                <c:pt idx="128">
                  <c:v>6.9736279547214508E-2</c:v>
                </c:pt>
                <c:pt idx="129">
                  <c:v>1.4549117535352707E-2</c:v>
                </c:pt>
                <c:pt idx="130">
                  <c:v>7.5283154845237732E-2</c:v>
                </c:pt>
                <c:pt idx="131">
                  <c:v>5.3529231809079647E-3</c:v>
                </c:pt>
                <c:pt idx="132">
                  <c:v>2.5149347260594368E-2</c:v>
                </c:pt>
                <c:pt idx="133">
                  <c:v>-1.1358402669429779E-2</c:v>
                </c:pt>
                <c:pt idx="134">
                  <c:v>2.3588055744767189E-2</c:v>
                </c:pt>
                <c:pt idx="135">
                  <c:v>-1.649845577776432E-2</c:v>
                </c:pt>
                <c:pt idx="136">
                  <c:v>1.0939447209239006E-2</c:v>
                </c:pt>
                <c:pt idx="137">
                  <c:v>3.5442113876342773E-2</c:v>
                </c:pt>
                <c:pt idx="138">
                  <c:v>2.4450339376926422E-2</c:v>
                </c:pt>
                <c:pt idx="139">
                  <c:v>1.7901791259646416E-2</c:v>
                </c:pt>
                <c:pt idx="140">
                  <c:v>6.2073022127151489E-3</c:v>
                </c:pt>
                <c:pt idx="141">
                  <c:v>2.2376013919711113E-2</c:v>
                </c:pt>
                <c:pt idx="142">
                  <c:v>3.4856971353292465E-2</c:v>
                </c:pt>
                <c:pt idx="143">
                  <c:v>6.9678395986557007E-2</c:v>
                </c:pt>
                <c:pt idx="144">
                  <c:v>4.6723727136850357E-2</c:v>
                </c:pt>
                <c:pt idx="145">
                  <c:v>2.152143232524395E-2</c:v>
                </c:pt>
                <c:pt idx="146">
                  <c:v>3.0833285301923752E-2</c:v>
                </c:pt>
                <c:pt idx="147">
                  <c:v>3.8352694362401962E-2</c:v>
                </c:pt>
                <c:pt idx="148">
                  <c:v>4.0673006325960159E-2</c:v>
                </c:pt>
                <c:pt idx="149">
                  <c:v>4.5019201934337616E-2</c:v>
                </c:pt>
                <c:pt idx="150">
                  <c:v>1.8590670078992844E-2</c:v>
                </c:pt>
                <c:pt idx="151">
                  <c:v>3.6132879555225372E-2</c:v>
                </c:pt>
                <c:pt idx="152">
                  <c:v>2.5498781353235245E-2</c:v>
                </c:pt>
                <c:pt idx="153">
                  <c:v>5.4282732307910919E-2</c:v>
                </c:pt>
                <c:pt idx="154">
                  <c:v>9.3808099627494812E-3</c:v>
                </c:pt>
                <c:pt idx="155">
                  <c:v>6.1996732838451862E-3</c:v>
                </c:pt>
                <c:pt idx="156">
                  <c:v>3.4512490034103394E-2</c:v>
                </c:pt>
                <c:pt idx="157">
                  <c:v>9.4530507922172546E-3</c:v>
                </c:pt>
                <c:pt idx="158">
                  <c:v>2.311255969107151E-2</c:v>
                </c:pt>
                <c:pt idx="159">
                  <c:v>2.1908581256866455E-2</c:v>
                </c:pt>
                <c:pt idx="160">
                  <c:v>2.4536259472370148E-2</c:v>
                </c:pt>
                <c:pt idx="161">
                  <c:v>-2.2790584713220596E-2</c:v>
                </c:pt>
                <c:pt idx="162">
                  <c:v>2.0816028118133545E-2</c:v>
                </c:pt>
                <c:pt idx="163">
                  <c:v>-2.1479018032550812E-2</c:v>
                </c:pt>
                <c:pt idx="164">
                  <c:v>-8.3783507347106934E-2</c:v>
                </c:pt>
                <c:pt idx="165">
                  <c:v>-4.4157180935144424E-2</c:v>
                </c:pt>
                <c:pt idx="166">
                  <c:v>-5.7471622712910175E-3</c:v>
                </c:pt>
                <c:pt idx="167">
                  <c:v>1.4644183218479156E-2</c:v>
                </c:pt>
                <c:pt idx="168">
                  <c:v>4.4664546847343445E-2</c:v>
                </c:pt>
                <c:pt idx="169">
                  <c:v>1.5480251051485538E-2</c:v>
                </c:pt>
                <c:pt idx="170">
                  <c:v>3.7394355982542038E-2</c:v>
                </c:pt>
                <c:pt idx="171">
                  <c:v>2.9816145077347755E-2</c:v>
                </c:pt>
                <c:pt idx="172">
                  <c:v>2.0227750763297081E-2</c:v>
                </c:pt>
                <c:pt idx="173">
                  <c:v>-9.5830187201499939E-3</c:v>
                </c:pt>
                <c:pt idx="174">
                  <c:v>2.8907109051942825E-2</c:v>
                </c:pt>
                <c:pt idx="175">
                  <c:v>-1.1106835445389152E-3</c:v>
                </c:pt>
                <c:pt idx="176">
                  <c:v>4.7184012830257416E-2</c:v>
                </c:pt>
                <c:pt idx="177">
                  <c:v>3.1689479947090149E-2</c:v>
                </c:pt>
                <c:pt idx="178">
                  <c:v>1.7319424077868462E-2</c:v>
                </c:pt>
                <c:pt idx="179">
                  <c:v>5.4088649339973927E-3</c:v>
                </c:pt>
                <c:pt idx="180">
                  <c:v>4.5627159997820854E-3</c:v>
                </c:pt>
                <c:pt idx="181">
                  <c:v>3.5900440067052841E-2</c:v>
                </c:pt>
                <c:pt idx="182">
                  <c:v>4.9450024962425232E-3</c:v>
                </c:pt>
                <c:pt idx="183">
                  <c:v>3.1706776469945908E-2</c:v>
                </c:pt>
                <c:pt idx="184">
                  <c:v>3.2314315438270569E-2</c:v>
                </c:pt>
                <c:pt idx="185">
                  <c:v>-1.126034464687109E-2</c:v>
                </c:pt>
                <c:pt idx="186">
                  <c:v>5.5256679654121399E-2</c:v>
                </c:pt>
                <c:pt idx="187">
                  <c:v>4.9738999456167221E-2</c:v>
                </c:pt>
                <c:pt idx="188">
                  <c:v>2.2702505812048912E-2</c:v>
                </c:pt>
                <c:pt idx="189">
                  <c:v>3.1764306128025055E-2</c:v>
                </c:pt>
                <c:pt idx="190">
                  <c:v>2.9985785484313965E-2</c:v>
                </c:pt>
                <c:pt idx="191">
                  <c:v>1.3292010873556137E-2</c:v>
                </c:pt>
                <c:pt idx="192">
                  <c:v>1.3016548473387957E-3</c:v>
                </c:pt>
                <c:pt idx="193">
                  <c:v>2.0288219675421715E-2</c:v>
                </c:pt>
                <c:pt idx="194">
                  <c:v>1.8947016447782516E-2</c:v>
                </c:pt>
                <c:pt idx="195">
                  <c:v>2.1868733689188957E-2</c:v>
                </c:pt>
                <c:pt idx="196">
                  <c:v>2.0260769873857498E-2</c:v>
                </c:pt>
                <c:pt idx="197">
                  <c:v>2.2864861413836479E-2</c:v>
                </c:pt>
                <c:pt idx="198">
                  <c:v>2.1547831594944E-2</c:v>
                </c:pt>
                <c:pt idx="199">
                  <c:v>3.2009098678827286E-2</c:v>
                </c:pt>
                <c:pt idx="200">
                  <c:v>3.5456378012895584E-2</c:v>
                </c:pt>
                <c:pt idx="201">
                  <c:v>2.5518892332911491E-2</c:v>
                </c:pt>
                <c:pt idx="202">
                  <c:v>3.513837605714798E-2</c:v>
                </c:pt>
                <c:pt idx="203">
                  <c:v>2.9261631891131401E-2</c:v>
                </c:pt>
                <c:pt idx="204">
                  <c:v>1.089756190776825E-2</c:v>
                </c:pt>
                <c:pt idx="205">
                  <c:v>3.0961396172642708E-2</c:v>
                </c:pt>
                <c:pt idx="206">
                  <c:v>2.013818547129631E-2</c:v>
                </c:pt>
                <c:pt idx="207">
                  <c:v>2.1035065874457359E-2</c:v>
                </c:pt>
                <c:pt idx="208">
                  <c:v>2.0951800048351288E-2</c:v>
                </c:pt>
              </c:numCache>
            </c:numRef>
          </c:val>
          <c:extLst>
            <c:ext xmlns:c16="http://schemas.microsoft.com/office/drawing/2014/chart" uri="{C3380CC4-5D6E-409C-BE32-E72D297353CC}">
              <c16:uniqueId val="{00000001-68A4-48FB-8902-5707D58AC5EF}"/>
            </c:ext>
          </c:extLst>
        </c:ser>
        <c:dLbls>
          <c:showLegendKey val="0"/>
          <c:showVal val="0"/>
          <c:showCatName val="0"/>
          <c:showSerName val="0"/>
          <c:showPercent val="0"/>
          <c:showBubbleSize val="0"/>
        </c:dLbls>
        <c:gapWidth val="0"/>
        <c:axId val="1121750319"/>
        <c:axId val="1118717903"/>
      </c:barChart>
      <c:catAx>
        <c:axId val="1121750319"/>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118717903"/>
        <c:crosses val="autoZero"/>
        <c:auto val="1"/>
        <c:lblAlgn val="ctr"/>
        <c:lblOffset val="100"/>
        <c:noMultiLvlLbl val="0"/>
      </c:catAx>
      <c:valAx>
        <c:axId val="111871790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121750319"/>
        <c:crosses val="autoZero"/>
        <c:crossBetween val="between"/>
      </c:valAx>
      <c:valAx>
        <c:axId val="1129321791"/>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198546799"/>
        <c:crosses val="max"/>
        <c:crossBetween val="between"/>
      </c:valAx>
      <c:catAx>
        <c:axId val="1198546799"/>
        <c:scaling>
          <c:orientation val="minMax"/>
        </c:scaling>
        <c:delete val="1"/>
        <c:axPos val="b"/>
        <c:numFmt formatCode="General" sourceLinked="1"/>
        <c:majorTickMark val="out"/>
        <c:minorTickMark val="none"/>
        <c:tickLblPos val="nextTo"/>
        <c:crossAx val="11293217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U.S. Retail Sales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D.Retail!$F$1</c:f>
              <c:strCache>
                <c:ptCount val="1"/>
                <c:pt idx="0">
                  <c:v>Retail Growth</c:v>
                </c:pt>
              </c:strCache>
            </c:strRef>
          </c:tx>
          <c:spPr>
            <a:solidFill>
              <a:schemeClr val="accent1"/>
            </a:solidFill>
            <a:ln w="44450">
              <a:noFill/>
            </a:ln>
            <a:effectLst>
              <a:outerShdw blurRad="50800" dist="38100" dir="2700000" algn="tl" rotWithShape="0">
                <a:prstClr val="black">
                  <a:alpha val="40000"/>
                </a:prstClr>
              </a:outerShdw>
            </a:effectLst>
          </c:spPr>
          <c:invertIfNegative val="0"/>
          <c:cat>
            <c:numRef>
              <c:f>D.Retail!$A$326:$A$339</c:f>
              <c:numCache>
                <c:formatCode>m/d/yyyy</c:formatCode>
                <c:ptCount val="1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numCache>
            </c:numRef>
          </c:cat>
          <c:val>
            <c:numRef>
              <c:f>D.Retail!$F$326:$F$339</c:f>
              <c:numCache>
                <c:formatCode>0.0%</c:formatCode>
                <c:ptCount val="14"/>
                <c:pt idx="0">
                  <c:v>0.12970852814672584</c:v>
                </c:pt>
                <c:pt idx="1">
                  <c:v>6.2808212085700976E-3</c:v>
                </c:pt>
                <c:pt idx="2">
                  <c:v>0.19309005966340664</c:v>
                </c:pt>
                <c:pt idx="3">
                  <c:v>4.6206933758574209E-2</c:v>
                </c:pt>
                <c:pt idx="4">
                  <c:v>6.1881303938370547E-2</c:v>
                </c:pt>
                <c:pt idx="5">
                  <c:v>4.5481589110610177E-2</c:v>
                </c:pt>
                <c:pt idx="6">
                  <c:v>9.2970169813071157E-2</c:v>
                </c:pt>
                <c:pt idx="7">
                  <c:v>6.9455923733636737E-2</c:v>
                </c:pt>
                <c:pt idx="8">
                  <c:v>-4.9212319339657862E-2</c:v>
                </c:pt>
                <c:pt idx="9">
                  <c:v>4.1220021187105438E-2</c:v>
                </c:pt>
                <c:pt idx="10">
                  <c:v>2.5318583394177141E-2</c:v>
                </c:pt>
                <c:pt idx="11">
                  <c:v>2.9156380069781385E-3</c:v>
                </c:pt>
                <c:pt idx="12">
                  <c:v>7.7296840428746183E-2</c:v>
                </c:pt>
                <c:pt idx="13">
                  <c:v>-6.18438927681354E-2</c:v>
                </c:pt>
              </c:numCache>
            </c:numRef>
          </c:val>
          <c:extLst>
            <c:ext xmlns:c16="http://schemas.microsoft.com/office/drawing/2014/chart" uri="{C3380CC4-5D6E-409C-BE32-E72D297353CC}">
              <c16:uniqueId val="{00000000-5AB8-4010-A951-41CF2883D8EB}"/>
            </c:ext>
          </c:extLst>
        </c:ser>
        <c:ser>
          <c:idx val="1"/>
          <c:order val="1"/>
          <c:tx>
            <c:strRef>
              <c:f>D.Retail!$G$1</c:f>
              <c:strCache>
                <c:ptCount val="1"/>
                <c:pt idx="0">
                  <c:v>Retail Growth (x Food/Autos)</c:v>
                </c:pt>
              </c:strCache>
            </c:strRef>
          </c:tx>
          <c:spPr>
            <a:solidFill>
              <a:schemeClr val="accent2"/>
            </a:solidFill>
            <a:ln w="44450">
              <a:noFill/>
            </a:ln>
            <a:effectLst>
              <a:outerShdw blurRad="50800" dist="38100" dir="2700000" algn="tl" rotWithShape="0">
                <a:prstClr val="black">
                  <a:alpha val="40000"/>
                </a:prstClr>
              </a:outerShdw>
            </a:effectLst>
          </c:spPr>
          <c:invertIfNegative val="0"/>
          <c:cat>
            <c:numRef>
              <c:f>D.Retail!$A$326:$A$339</c:f>
              <c:numCache>
                <c:formatCode>m/d/yyyy</c:formatCode>
                <c:ptCount val="14"/>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numCache>
            </c:numRef>
          </c:cat>
          <c:val>
            <c:numRef>
              <c:f>D.Retail!$G$326:$G$339</c:f>
              <c:numCache>
                <c:formatCode>0.0%</c:formatCode>
                <c:ptCount val="14"/>
                <c:pt idx="0">
                  <c:v>0.15206305691796596</c:v>
                </c:pt>
                <c:pt idx="1">
                  <c:v>-1.0625094243080335E-2</c:v>
                </c:pt>
                <c:pt idx="2">
                  <c:v>0.21348648316592311</c:v>
                </c:pt>
                <c:pt idx="3">
                  <c:v>4.0120196865479629E-2</c:v>
                </c:pt>
                <c:pt idx="4">
                  <c:v>5.1681443558446283E-2</c:v>
                </c:pt>
                <c:pt idx="5">
                  <c:v>3.7927842367810216E-2</c:v>
                </c:pt>
                <c:pt idx="6">
                  <c:v>9.4133109163982542E-2</c:v>
                </c:pt>
                <c:pt idx="7">
                  <c:v>7.9044996455205574E-2</c:v>
                </c:pt>
                <c:pt idx="8">
                  <c:v>-6.7982981429000389E-2</c:v>
                </c:pt>
                <c:pt idx="9">
                  <c:v>4.9595587071870506E-2</c:v>
                </c:pt>
                <c:pt idx="10">
                  <c:v>3.8831054611061511E-2</c:v>
                </c:pt>
                <c:pt idx="11">
                  <c:v>-1.243416414963372E-2</c:v>
                </c:pt>
                <c:pt idx="12">
                  <c:v>7.4835162580646708E-2</c:v>
                </c:pt>
                <c:pt idx="13">
                  <c:v>-6.3079498870385553E-2</c:v>
                </c:pt>
              </c:numCache>
            </c:numRef>
          </c:val>
          <c:extLst>
            <c:ext xmlns:c16="http://schemas.microsoft.com/office/drawing/2014/chart" uri="{C3380CC4-5D6E-409C-BE32-E72D297353CC}">
              <c16:uniqueId val="{00000001-5AB8-4010-A951-41CF2883D8EB}"/>
            </c:ext>
          </c:extLst>
        </c:ser>
        <c:dLbls>
          <c:showLegendKey val="0"/>
          <c:showVal val="0"/>
          <c:showCatName val="0"/>
          <c:showSerName val="0"/>
          <c:showPercent val="0"/>
          <c:showBubbleSize val="0"/>
        </c:dLbls>
        <c:gapWidth val="150"/>
        <c:axId val="1666542735"/>
        <c:axId val="1590373295"/>
      </c:barChart>
      <c:dateAx>
        <c:axId val="1666542735"/>
        <c:scaling>
          <c:orientation val="minMax"/>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590373295"/>
        <c:crosses val="autoZero"/>
        <c:auto val="1"/>
        <c:lblOffset val="100"/>
        <c:baseTimeUnit val="months"/>
      </c:dateAx>
      <c:valAx>
        <c:axId val="15903732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666542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88457816302281089"/>
          <c:h val="0.85166547960405214"/>
        </c:manualLayout>
      </c:layout>
      <c:barChart>
        <c:barDir val="col"/>
        <c:grouping val="clustered"/>
        <c:varyColors val="0"/>
        <c:ser>
          <c:idx val="0"/>
          <c:order val="0"/>
          <c:tx>
            <c:strRef>
              <c:f>Sheet1!$B$1</c:f>
              <c:strCache>
                <c:ptCount val="1"/>
                <c:pt idx="0">
                  <c:v>March 6-8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0.53191489361702127</c:v>
                </c:pt>
                <c:pt idx="1">
                  <c:v>0.46808510638297873</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14-16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0.7813504823151125</c:v>
                </c:pt>
                <c:pt idx="1">
                  <c:v>0.21864951768488747</c:v>
                </c:pt>
              </c:numCache>
            </c:numRef>
          </c:val>
          <c:extLst>
            <c:ext xmlns:c16="http://schemas.microsoft.com/office/drawing/2014/chart" uri="{C3380CC4-5D6E-409C-BE32-E72D297353CC}">
              <c16:uniqueId val="{00000001-628C-403E-A9D0-432E907D3ED7}"/>
            </c:ext>
          </c:extLst>
        </c:ser>
        <c:ser>
          <c:idx val="2"/>
          <c:order val="2"/>
          <c:tx>
            <c:strRef>
              <c:f>Sheet1!$D$1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0.96206373292867975</c:v>
                </c:pt>
                <c:pt idx="1">
                  <c:v>3.7936267071320182E-2</c:v>
                </c:pt>
              </c:numCache>
            </c:numRef>
          </c:val>
          <c:extLst>
            <c:ext xmlns:c16="http://schemas.microsoft.com/office/drawing/2014/chart" uri="{C3380CC4-5D6E-409C-BE32-E72D297353CC}">
              <c16:uniqueId val="{00000000-E8B6-487C-A5B8-9BD3392463C3}"/>
            </c:ext>
          </c:extLst>
        </c:ser>
        <c:ser>
          <c:idx val="3"/>
          <c:order val="3"/>
          <c:tx>
            <c:strRef>
              <c:f>Sheet1!$E$1</c:f>
              <c:strCache>
                <c:ptCount val="1"/>
                <c:pt idx="0">
                  <c:v>March 27-30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Sheet1!$E$2:$E$3</c:f>
              <c:numCache>
                <c:formatCode>0%</c:formatCode>
                <c:ptCount val="2"/>
                <c:pt idx="0">
                  <c:v>0.96845794392523354</c:v>
                </c:pt>
                <c:pt idx="1">
                  <c:v>3.1542056074766352E-2</c:v>
                </c:pt>
              </c:numCache>
            </c:numRef>
          </c:val>
          <c:extLst>
            <c:ext xmlns:c16="http://schemas.microsoft.com/office/drawing/2014/chart" uri="{C3380CC4-5D6E-409C-BE32-E72D297353CC}">
              <c16:uniqueId val="{00000000-0AAF-42C5-A64E-7C31EC353915}"/>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80616820970014025"/>
          <c:y val="0.22043185603151114"/>
          <c:w val="0.1550036681424154"/>
          <c:h val="0.335640472904075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776487097027974E-2"/>
          <c:w val="1"/>
          <c:h val="0.55900061171310167"/>
        </c:manualLayout>
      </c:layout>
      <c:barChart>
        <c:barDir val="col"/>
        <c:grouping val="clustered"/>
        <c:varyColors val="0"/>
        <c:ser>
          <c:idx val="0"/>
          <c:order val="0"/>
          <c:tx>
            <c:strRef>
              <c:f>Sheet1!$B$1</c:f>
              <c:strCache>
                <c:ptCount val="1"/>
                <c:pt idx="0">
                  <c:v>March 6-8</c:v>
                </c:pt>
              </c:strCache>
            </c:strRef>
          </c:tx>
          <c:spPr>
            <a:solidFill>
              <a:schemeClr val="accent1"/>
            </a:solidFill>
            <a:ln>
              <a:noFill/>
            </a:ln>
            <a:effectLst/>
          </c:spPr>
          <c:invertIfNegative val="0"/>
          <c:dLbls>
            <c:delete val="1"/>
          </c:dLbls>
          <c:cat>
            <c:strRef>
              <c:f>Sheet1!$A$2:$A$9</c:f>
              <c:strCache>
                <c:ptCount val="8"/>
                <c:pt idx="0">
                  <c:v>Open house traffic</c:v>
                </c:pt>
                <c:pt idx="1">
                  <c:v>Time on market</c:v>
                </c:pt>
                <c:pt idx="2">
                  <c:v>Sales</c:v>
                </c:pt>
                <c:pt idx="3">
                  <c:v>Closing</c:v>
                </c:pt>
                <c:pt idx="4">
                  <c:v>Time in escrow</c:v>
                </c:pt>
                <c:pt idx="5">
                  <c:v>Supply</c:v>
                </c:pt>
                <c:pt idx="6">
                  <c:v>Price</c:v>
                </c:pt>
                <c:pt idx="7">
                  <c:v>Market competition</c:v>
                </c:pt>
              </c:strCache>
            </c:strRef>
          </c:cat>
          <c:val>
            <c:numRef>
              <c:f>Sheet1!$B$2:$B$9</c:f>
              <c:numCache>
                <c:formatCode>0%</c:formatCode>
                <c:ptCount val="8"/>
                <c:pt idx="1">
                  <c:v>0.50980392156862742</c:v>
                </c:pt>
                <c:pt idx="2">
                  <c:v>0.52755905511811019</c:v>
                </c:pt>
                <c:pt idx="3">
                  <c:v>0.38492063492063494</c:v>
                </c:pt>
                <c:pt idx="5">
                  <c:v>0.38431372549019616</c:v>
                </c:pt>
                <c:pt idx="6">
                  <c:v>0.4</c:v>
                </c:pt>
                <c:pt idx="7">
                  <c:v>0.29482071713147412</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14-16</c:v>
                </c:pt>
              </c:strCache>
            </c:strRef>
          </c:tx>
          <c:spPr>
            <a:solidFill>
              <a:schemeClr val="accent2"/>
            </a:solidFill>
            <a:ln>
              <a:noFill/>
            </a:ln>
            <a:effectLst/>
          </c:spPr>
          <c:invertIfNegative val="0"/>
          <c:dLbls>
            <c:delete val="1"/>
          </c:dLbls>
          <c:cat>
            <c:strRef>
              <c:f>Sheet1!$A$2:$A$9</c:f>
              <c:strCache>
                <c:ptCount val="8"/>
                <c:pt idx="0">
                  <c:v>Open house traffic</c:v>
                </c:pt>
                <c:pt idx="1">
                  <c:v>Time on market</c:v>
                </c:pt>
                <c:pt idx="2">
                  <c:v>Sales</c:v>
                </c:pt>
                <c:pt idx="3">
                  <c:v>Closing</c:v>
                </c:pt>
                <c:pt idx="4">
                  <c:v>Time in escrow</c:v>
                </c:pt>
                <c:pt idx="5">
                  <c:v>Supply</c:v>
                </c:pt>
                <c:pt idx="6">
                  <c:v>Price</c:v>
                </c:pt>
                <c:pt idx="7">
                  <c:v>Market competition</c:v>
                </c:pt>
              </c:strCache>
            </c:strRef>
          </c:cat>
          <c:val>
            <c:numRef>
              <c:f>Sheet1!$C$2:$C$9</c:f>
              <c:numCache>
                <c:formatCode>0%</c:formatCode>
                <c:ptCount val="8"/>
                <c:pt idx="0">
                  <c:v>0.85296889726672953</c:v>
                </c:pt>
                <c:pt idx="1">
                  <c:v>0.74147727272727271</c:v>
                </c:pt>
                <c:pt idx="2">
                  <c:v>0.73709369024856597</c:v>
                </c:pt>
                <c:pt idx="3">
                  <c:v>0.51946818613485279</c:v>
                </c:pt>
                <c:pt idx="4">
                  <c:v>0.44571428571428567</c:v>
                </c:pt>
                <c:pt idx="5">
                  <c:v>0.62249761677788373</c:v>
                </c:pt>
                <c:pt idx="6">
                  <c:v>0.57874762808349145</c:v>
                </c:pt>
                <c:pt idx="7">
                  <c:v>0.40895813047711782</c:v>
                </c:pt>
              </c:numCache>
            </c:numRef>
          </c:val>
          <c:extLst>
            <c:ext xmlns:c16="http://schemas.microsoft.com/office/drawing/2014/chart" uri="{C3380CC4-5D6E-409C-BE32-E72D297353CC}">
              <c16:uniqueId val="{00000001-628C-403E-A9D0-432E907D3ED7}"/>
            </c:ext>
          </c:extLst>
        </c:ser>
        <c:ser>
          <c:idx val="2"/>
          <c:order val="2"/>
          <c:tx>
            <c:strRef>
              <c:f>Sheet1!$D$1</c:f>
              <c:strCache>
                <c:ptCount val="1"/>
                <c:pt idx="0">
                  <c:v>March 20-23</c:v>
                </c:pt>
              </c:strCache>
            </c:strRef>
          </c:tx>
          <c:spPr>
            <a:solidFill>
              <a:schemeClr val="accent3"/>
            </a:solidFill>
            <a:ln>
              <a:noFill/>
            </a:ln>
            <a:effectLst/>
          </c:spPr>
          <c:invertIfNegative val="0"/>
          <c:dLbls>
            <c:delete val="1"/>
          </c:dLbls>
          <c:cat>
            <c:strRef>
              <c:f>Sheet1!$A$2:$A$9</c:f>
              <c:strCache>
                <c:ptCount val="8"/>
                <c:pt idx="0">
                  <c:v>Open house traffic</c:v>
                </c:pt>
                <c:pt idx="1">
                  <c:v>Time on market</c:v>
                </c:pt>
                <c:pt idx="2">
                  <c:v>Sales</c:v>
                </c:pt>
                <c:pt idx="3">
                  <c:v>Closing</c:v>
                </c:pt>
                <c:pt idx="4">
                  <c:v>Time in escrow</c:v>
                </c:pt>
                <c:pt idx="5">
                  <c:v>Supply</c:v>
                </c:pt>
                <c:pt idx="6">
                  <c:v>Price</c:v>
                </c:pt>
                <c:pt idx="7">
                  <c:v>Market competition</c:v>
                </c:pt>
              </c:strCache>
            </c:strRef>
          </c:cat>
          <c:val>
            <c:numRef>
              <c:f>Sheet1!$D$2:$D$9</c:f>
              <c:numCache>
                <c:formatCode>0%</c:formatCode>
                <c:ptCount val="8"/>
                <c:pt idx="0">
                  <c:v>0.93126684636118595</c:v>
                </c:pt>
                <c:pt idx="1">
                  <c:v>0.88243243243243241</c:v>
                </c:pt>
                <c:pt idx="2">
                  <c:v>0.88768606224627877</c:v>
                </c:pt>
                <c:pt idx="3">
                  <c:v>0.79098360655737709</c:v>
                </c:pt>
                <c:pt idx="4">
                  <c:v>0.79183673469387761</c:v>
                </c:pt>
                <c:pt idx="5">
                  <c:v>0.71467391304347827</c:v>
                </c:pt>
                <c:pt idx="6">
                  <c:v>0.70771312584573753</c:v>
                </c:pt>
                <c:pt idx="7">
                  <c:v>0.49722222222222223</c:v>
                </c:pt>
              </c:numCache>
            </c:numRef>
          </c:val>
          <c:extLst>
            <c:ext xmlns:c16="http://schemas.microsoft.com/office/drawing/2014/chart" uri="{C3380CC4-5D6E-409C-BE32-E72D297353CC}">
              <c16:uniqueId val="{00000000-2566-4CF5-82DC-2C46C848546D}"/>
            </c:ext>
          </c:extLst>
        </c:ser>
        <c:ser>
          <c:idx val="3"/>
          <c:order val="3"/>
          <c:tx>
            <c:strRef>
              <c:f>Sheet1!$E$1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Open house traffic</c:v>
                </c:pt>
                <c:pt idx="1">
                  <c:v>Time on market</c:v>
                </c:pt>
                <c:pt idx="2">
                  <c:v>Sales</c:v>
                </c:pt>
                <c:pt idx="3">
                  <c:v>Closing</c:v>
                </c:pt>
                <c:pt idx="4">
                  <c:v>Time in escrow</c:v>
                </c:pt>
                <c:pt idx="5">
                  <c:v>Supply</c:v>
                </c:pt>
                <c:pt idx="6">
                  <c:v>Price</c:v>
                </c:pt>
                <c:pt idx="7">
                  <c:v>Market competition</c:v>
                </c:pt>
              </c:strCache>
            </c:strRef>
          </c:cat>
          <c:val>
            <c:numRef>
              <c:f>Sheet1!$E$2:$E$9</c:f>
              <c:numCache>
                <c:formatCode>0%</c:formatCode>
                <c:ptCount val="8"/>
                <c:pt idx="0">
                  <c:v>0.94335511982570808</c:v>
                </c:pt>
                <c:pt idx="1">
                  <c:v>0.93209200438116102</c:v>
                </c:pt>
                <c:pt idx="2">
                  <c:v>0.92543859649122806</c:v>
                </c:pt>
                <c:pt idx="3">
                  <c:v>0.83388338833883391</c:v>
                </c:pt>
                <c:pt idx="4">
                  <c:v>0.81408140814081409</c:v>
                </c:pt>
                <c:pt idx="5">
                  <c:v>0.77358490566037741</c:v>
                </c:pt>
                <c:pt idx="6">
                  <c:v>0.77262693156732898</c:v>
                </c:pt>
                <c:pt idx="7">
                  <c:v>0.58097395243488104</c:v>
                </c:pt>
              </c:numCache>
            </c:numRef>
          </c:val>
          <c:extLst>
            <c:ext xmlns:c16="http://schemas.microsoft.com/office/drawing/2014/chart" uri="{C3380CC4-5D6E-409C-BE32-E72D297353CC}">
              <c16:uniqueId val="{00000000-4876-4009-913F-25EB0AEFDF28}"/>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19335255509091953"/>
          <c:y val="0.77499942467927863"/>
          <c:w val="0.62165707966471639"/>
          <c:h val="0.1250787198568315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 14-16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0.54484732824427484</c:v>
                </c:pt>
                <c:pt idx="1">
                  <c:v>0.45515267175572516</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0.8080536912751678</c:v>
                </c:pt>
                <c:pt idx="1">
                  <c:v>0.1919463087248322</c:v>
                </c:pt>
              </c:numCache>
            </c:numRef>
          </c:val>
          <c:extLst>
            <c:ext xmlns:c16="http://schemas.microsoft.com/office/drawing/2014/chart" uri="{C3380CC4-5D6E-409C-BE32-E72D297353CC}">
              <c16:uniqueId val="{00000000-507B-4E2F-96AD-2AEB6953D8D1}"/>
            </c:ext>
          </c:extLst>
        </c:ser>
        <c:ser>
          <c:idx val="2"/>
          <c:order val="2"/>
          <c:tx>
            <c:strRef>
              <c:f>Sheet1!$D$1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0.89901207464324917</c:v>
                </c:pt>
                <c:pt idx="1">
                  <c:v>0.10098792535675083</c:v>
                </c:pt>
              </c:numCache>
            </c:numRef>
          </c:val>
          <c:extLst>
            <c:ext xmlns:c16="http://schemas.microsoft.com/office/drawing/2014/chart" uri="{C3380CC4-5D6E-409C-BE32-E72D297353CC}">
              <c16:uniqueId val="{00000000-F0F1-4189-BE84-04C25F629A21}"/>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95514040752433E-2"/>
          <c:y val="2.3650959912384792E-2"/>
          <c:w val="0.88229437797457766"/>
          <c:h val="0.85166547960405214"/>
        </c:manualLayout>
      </c:layout>
      <c:barChart>
        <c:barDir val="col"/>
        <c:grouping val="clustered"/>
        <c:varyColors val="0"/>
        <c:ser>
          <c:idx val="0"/>
          <c:order val="0"/>
          <c:tx>
            <c:strRef>
              <c:f>Sheet1!$B$1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0.35540540540540538</c:v>
                </c:pt>
                <c:pt idx="1">
                  <c:v>0.64459459459459456</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0.41971207087486156</c:v>
                </c:pt>
                <c:pt idx="1">
                  <c:v>0.58028792912513838</c:v>
                </c:pt>
              </c:numCache>
            </c:numRef>
          </c:val>
          <c:extLst>
            <c:ext xmlns:c16="http://schemas.microsoft.com/office/drawing/2014/chart" uri="{C3380CC4-5D6E-409C-BE32-E72D297353CC}">
              <c16:uniqueId val="{00000000-8148-4310-B259-1EBEAF55833F}"/>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 14-16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0.44990366088631989</c:v>
                </c:pt>
                <c:pt idx="1">
                  <c:v>0.55009633911368017</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0.66983695652173902</c:v>
                </c:pt>
                <c:pt idx="1">
                  <c:v>0.33016304347826086</c:v>
                </c:pt>
              </c:numCache>
            </c:numRef>
          </c:val>
          <c:extLst>
            <c:ext xmlns:c16="http://schemas.microsoft.com/office/drawing/2014/chart" uri="{C3380CC4-5D6E-409C-BE32-E72D297353CC}">
              <c16:uniqueId val="{00000000-6E68-465C-9256-04412F9AE585}"/>
            </c:ext>
          </c:extLst>
        </c:ser>
        <c:ser>
          <c:idx val="2"/>
          <c:order val="2"/>
          <c:tx>
            <c:strRef>
              <c:f>Sheet1!$D$1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0.76710816777041946</c:v>
                </c:pt>
                <c:pt idx="1">
                  <c:v>0.2328918322295806</c:v>
                </c:pt>
              </c:numCache>
            </c:numRef>
          </c:val>
          <c:extLst>
            <c:ext xmlns:c16="http://schemas.microsoft.com/office/drawing/2014/chart" uri="{C3380CC4-5D6E-409C-BE32-E72D297353CC}">
              <c16:uniqueId val="{00000000-6782-4279-8FA2-BA6B3D49F4CA}"/>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13551446993618E-3"/>
          <c:y val="1.0750436323811268E-2"/>
          <c:w val="0.87468176114713381"/>
          <c:h val="0.85166547960405214"/>
        </c:manualLayout>
      </c:layout>
      <c:barChart>
        <c:barDir val="col"/>
        <c:grouping val="clustered"/>
        <c:varyColors val="0"/>
        <c:ser>
          <c:idx val="0"/>
          <c:order val="0"/>
          <c:tx>
            <c:strRef>
              <c:f>Sheet1!$B$1</c:f>
              <c:strCache>
                <c:ptCount val="1"/>
                <c:pt idx="0">
                  <c:v>March 14-16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sure</c:v>
                </c:pt>
              </c:strCache>
            </c:strRef>
          </c:cat>
          <c:val>
            <c:numRef>
              <c:f>Sheet1!$B$2:$B$4</c:f>
              <c:numCache>
                <c:formatCode>0%</c:formatCode>
                <c:ptCount val="3"/>
                <c:pt idx="0">
                  <c:v>0.13031161473087818</c:v>
                </c:pt>
                <c:pt idx="1">
                  <c:v>0.5439093484419264</c:v>
                </c:pt>
                <c:pt idx="2">
                  <c:v>0.32577903682719545</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sure</c:v>
                </c:pt>
              </c:strCache>
            </c:strRef>
          </c:cat>
          <c:val>
            <c:numRef>
              <c:f>Sheet1!$C$2:$C$4</c:f>
              <c:numCache>
                <c:formatCode>0%</c:formatCode>
                <c:ptCount val="3"/>
                <c:pt idx="0">
                  <c:v>0.31029810298102983</c:v>
                </c:pt>
                <c:pt idx="1">
                  <c:v>0.39295392953929537</c:v>
                </c:pt>
                <c:pt idx="2">
                  <c:v>0.2967479674796748</c:v>
                </c:pt>
              </c:numCache>
            </c:numRef>
          </c:val>
          <c:extLst>
            <c:ext xmlns:c16="http://schemas.microsoft.com/office/drawing/2014/chart" uri="{C3380CC4-5D6E-409C-BE32-E72D297353CC}">
              <c16:uniqueId val="{00000000-9EB1-43CE-81CA-772D33BFCD3E}"/>
            </c:ext>
          </c:extLst>
        </c:ser>
        <c:ser>
          <c:idx val="2"/>
          <c:order val="2"/>
          <c:tx>
            <c:strRef>
              <c:f>Sheet1!$D$1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sure</c:v>
                </c:pt>
              </c:strCache>
            </c:strRef>
          </c:cat>
          <c:val>
            <c:numRef>
              <c:f>Sheet1!$D$2:$D$4</c:f>
              <c:numCache>
                <c:formatCode>0%</c:formatCode>
                <c:ptCount val="3"/>
                <c:pt idx="0">
                  <c:v>0.43584070796460173</c:v>
                </c:pt>
                <c:pt idx="1">
                  <c:v>0.32079646017699109</c:v>
                </c:pt>
                <c:pt idx="2">
                  <c:v>0.24336283185840707</c:v>
                </c:pt>
              </c:numCache>
            </c:numRef>
          </c:val>
          <c:extLst>
            <c:ext xmlns:c16="http://schemas.microsoft.com/office/drawing/2014/chart" uri="{C3380CC4-5D6E-409C-BE32-E72D297353CC}">
              <c16:uniqueId val="{00000000-AB2E-4DB6-932E-320719F240A9}"/>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0.21117166212534064</c:v>
                </c:pt>
                <c:pt idx="1">
                  <c:v>0.78882833787465945</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0.28809788654060065</c:v>
                </c:pt>
                <c:pt idx="1">
                  <c:v>0.71190211345939924</c:v>
                </c:pt>
              </c:numCache>
            </c:numRef>
          </c:val>
          <c:extLst>
            <c:ext xmlns:c16="http://schemas.microsoft.com/office/drawing/2014/chart" uri="{C3380CC4-5D6E-409C-BE32-E72D297353CC}">
              <c16:uniqueId val="{00000000-8BC8-48BE-B540-56B209787464}"/>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75229330081926737"/>
          <c:h val="0.85166547960405214"/>
        </c:manualLayout>
      </c:layout>
      <c:barChart>
        <c:barDir val="col"/>
        <c:grouping val="clustered"/>
        <c:varyColors val="0"/>
        <c:ser>
          <c:idx val="0"/>
          <c:order val="0"/>
          <c:tx>
            <c:strRef>
              <c:f>Sheet1!$B$1</c:f>
              <c:strCache>
                <c:ptCount val="1"/>
                <c:pt idx="0">
                  <c:v>March 14-16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0.24544582933844677</c:v>
                </c:pt>
                <c:pt idx="1">
                  <c:v>0.75455417066155317</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March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Sheet1!$C$2:$C$3</c:f>
              <c:numCache>
                <c:formatCode>0%</c:formatCode>
                <c:ptCount val="2"/>
                <c:pt idx="0">
                  <c:v>0.37449118046132973</c:v>
                </c:pt>
                <c:pt idx="1">
                  <c:v>0.62550881953867032</c:v>
                </c:pt>
              </c:numCache>
            </c:numRef>
          </c:val>
          <c:extLst>
            <c:ext xmlns:c16="http://schemas.microsoft.com/office/drawing/2014/chart" uri="{C3380CC4-5D6E-409C-BE32-E72D297353CC}">
              <c16:uniqueId val="{00000000-601F-468E-9CEE-8CFAB2AA5FA5}"/>
            </c:ext>
          </c:extLst>
        </c:ser>
        <c:ser>
          <c:idx val="2"/>
          <c:order val="2"/>
          <c:tx>
            <c:strRef>
              <c:f>Sheet1!$D$1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Sheet1!$D$2:$D$3</c:f>
              <c:numCache>
                <c:formatCode>0%</c:formatCode>
                <c:ptCount val="2"/>
                <c:pt idx="0">
                  <c:v>0.45132743362831851</c:v>
                </c:pt>
                <c:pt idx="1">
                  <c:v>0.54867256637168138</c:v>
                </c:pt>
              </c:numCache>
            </c:numRef>
          </c:val>
          <c:extLst>
            <c:ext xmlns:c16="http://schemas.microsoft.com/office/drawing/2014/chart" uri="{C3380CC4-5D6E-409C-BE32-E72D297353CC}">
              <c16:uniqueId val="{00000000-D051-4C53-9194-92CB5C783CD2}"/>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w="25400">
          <a:noFill/>
        </a:ln>
        <a:effectLst/>
      </c:spPr>
    </c:plotArea>
    <c:legend>
      <c:legendPos val="r"/>
      <c:layout>
        <c:manualLayout>
          <c:xMode val="edge"/>
          <c:yMode val="edge"/>
          <c:x val="0.75533834755024487"/>
          <c:y val="0.4160897971248762"/>
          <c:w val="0.1550036681424154"/>
          <c:h val="0.251730354678056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75229330081926737"/>
          <c:h val="0.85166547960405214"/>
        </c:manualLayout>
      </c:layout>
      <c:barChart>
        <c:barDir val="bar"/>
        <c:grouping val="clustered"/>
        <c:varyColors val="0"/>
        <c:ser>
          <c:idx val="0"/>
          <c:order val="0"/>
          <c:tx>
            <c:strRef>
              <c:f>Sheet1!$B$1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Loan funding</c:v>
                </c:pt>
                <c:pt idx="1">
                  <c:v>Appraisal</c:v>
                </c:pt>
                <c:pt idx="2">
                  <c:v>Inspection</c:v>
                </c:pt>
                <c:pt idx="3">
                  <c:v>Title recording</c:v>
                </c:pt>
                <c:pt idx="4">
                  <c:v>Other</c:v>
                </c:pt>
                <c:pt idx="5">
                  <c:v>I haven’t had any closings delayed</c:v>
                </c:pt>
              </c:strCache>
            </c:strRef>
          </c:cat>
          <c:val>
            <c:numRef>
              <c:f>Sheet1!$B$2:$B$7</c:f>
              <c:numCache>
                <c:formatCode>0%</c:formatCode>
                <c:ptCount val="6"/>
                <c:pt idx="0">
                  <c:v>0.25307125307125306</c:v>
                </c:pt>
                <c:pt idx="1">
                  <c:v>0.17567567567567569</c:v>
                </c:pt>
                <c:pt idx="2">
                  <c:v>0.11056511056511056</c:v>
                </c:pt>
                <c:pt idx="3">
                  <c:v>6.0196560196560195E-2</c:v>
                </c:pt>
                <c:pt idx="4">
                  <c:v>0.13267813267813267</c:v>
                </c:pt>
                <c:pt idx="5">
                  <c:v>0.51719901719901717</c:v>
                </c:pt>
              </c:numCache>
            </c:numRef>
          </c:val>
          <c:extLst>
            <c:ext xmlns:c16="http://schemas.microsoft.com/office/drawing/2014/chart" uri="{C3380CC4-5D6E-409C-BE32-E72D297353CC}">
              <c16:uniqueId val="{00000000-B866-4E57-9735-6F74289EEA4C}"/>
            </c:ext>
          </c:extLst>
        </c:ser>
        <c:dLbls>
          <c:dLblPos val="outEnd"/>
          <c:showLegendKey val="0"/>
          <c:showVal val="1"/>
          <c:showCatName val="0"/>
          <c:showSerName val="0"/>
          <c:showPercent val="0"/>
          <c:showBubbleSize val="0"/>
        </c:dLbls>
        <c:gapWidth val="219"/>
        <c:axId val="430672447"/>
        <c:axId val="607160751"/>
      </c:barChart>
      <c:catAx>
        <c:axId val="430672447"/>
        <c:scaling>
          <c:orientation val="maxMin"/>
        </c:scaling>
        <c:delete val="0"/>
        <c:axPos val="l"/>
        <c:numFmt formatCode="General" sourceLinked="1"/>
        <c:majorTickMark val="out"/>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t"/>
        <c:numFmt formatCode="0%" sourceLinked="1"/>
        <c:majorTickMark val="out"/>
        <c:minorTickMark val="none"/>
        <c:tickLblPos val="nextTo"/>
        <c:crossAx val="430672447"/>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U.S. GDP Growth by Component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Consumers</c:v>
                </c:pt>
              </c:strCache>
            </c:strRef>
          </c:tx>
          <c:spPr>
            <a:solidFill>
              <a:schemeClr val="accent1"/>
            </a:solidFill>
            <a:ln>
              <a:noFill/>
            </a:ln>
            <a:effectLst>
              <a:outerShdw blurRad="50800" dist="38100" dir="2700000" algn="tl" rotWithShape="0">
                <a:prstClr val="black">
                  <a:alpha val="40000"/>
                </a:prstClr>
              </a:outerShdw>
            </a:effectLst>
          </c:spPr>
          <c:invertIfNegative val="0"/>
          <c:cat>
            <c:strRef>
              <c:f>Sheet1!$A$2:$A$41</c:f>
              <c:strCache>
                <c:ptCount val="4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strCache>
            </c:strRef>
          </c:cat>
          <c:val>
            <c:numRef>
              <c:f>Sheet1!$B$2:$B$41</c:f>
              <c:numCache>
                <c:formatCode>General</c:formatCode>
                <c:ptCount val="40"/>
                <c:pt idx="0">
                  <c:v>1.32</c:v>
                </c:pt>
                <c:pt idx="1">
                  <c:v>2.16</c:v>
                </c:pt>
                <c:pt idx="2">
                  <c:v>1.9</c:v>
                </c:pt>
                <c:pt idx="3">
                  <c:v>1.8</c:v>
                </c:pt>
                <c:pt idx="4">
                  <c:v>1.17</c:v>
                </c:pt>
                <c:pt idx="5">
                  <c:v>0.62</c:v>
                </c:pt>
                <c:pt idx="6">
                  <c:v>1.07</c:v>
                </c:pt>
                <c:pt idx="7">
                  <c:v>0.52</c:v>
                </c:pt>
                <c:pt idx="8">
                  <c:v>2.19</c:v>
                </c:pt>
                <c:pt idx="9">
                  <c:v>0.41</c:v>
                </c:pt>
                <c:pt idx="10">
                  <c:v>0.45</c:v>
                </c:pt>
                <c:pt idx="11">
                  <c:v>1.22</c:v>
                </c:pt>
                <c:pt idx="12">
                  <c:v>1.44</c:v>
                </c:pt>
                <c:pt idx="13">
                  <c:v>0.2</c:v>
                </c:pt>
                <c:pt idx="14">
                  <c:v>1.1000000000000001</c:v>
                </c:pt>
                <c:pt idx="15">
                  <c:v>2.31</c:v>
                </c:pt>
                <c:pt idx="16">
                  <c:v>1.03</c:v>
                </c:pt>
                <c:pt idx="17">
                  <c:v>2.97</c:v>
                </c:pt>
                <c:pt idx="18">
                  <c:v>2.92</c:v>
                </c:pt>
                <c:pt idx="19">
                  <c:v>3.26</c:v>
                </c:pt>
                <c:pt idx="20">
                  <c:v>2.2599999999999998</c:v>
                </c:pt>
                <c:pt idx="21">
                  <c:v>2.15</c:v>
                </c:pt>
                <c:pt idx="22">
                  <c:v>2.0499999999999998</c:v>
                </c:pt>
                <c:pt idx="23">
                  <c:v>1.2</c:v>
                </c:pt>
                <c:pt idx="24">
                  <c:v>2.11</c:v>
                </c:pt>
                <c:pt idx="25">
                  <c:v>1.95</c:v>
                </c:pt>
                <c:pt idx="26">
                  <c:v>1.74</c:v>
                </c:pt>
                <c:pt idx="27">
                  <c:v>1.7</c:v>
                </c:pt>
                <c:pt idx="28">
                  <c:v>1.63</c:v>
                </c:pt>
                <c:pt idx="29">
                  <c:v>1.63</c:v>
                </c:pt>
                <c:pt idx="30">
                  <c:v>1.61</c:v>
                </c:pt>
                <c:pt idx="31">
                  <c:v>3.12</c:v>
                </c:pt>
                <c:pt idx="32">
                  <c:v>1.1499999999999999</c:v>
                </c:pt>
                <c:pt idx="33">
                  <c:v>2.7</c:v>
                </c:pt>
                <c:pt idx="34">
                  <c:v>2.34</c:v>
                </c:pt>
                <c:pt idx="35">
                  <c:v>0.97</c:v>
                </c:pt>
                <c:pt idx="36">
                  <c:v>0.78</c:v>
                </c:pt>
                <c:pt idx="37">
                  <c:v>3.03</c:v>
                </c:pt>
                <c:pt idx="38">
                  <c:v>2.12</c:v>
                </c:pt>
                <c:pt idx="39">
                  <c:v>1.17</c:v>
                </c:pt>
              </c:numCache>
            </c:numRef>
          </c:val>
          <c:extLst>
            <c:ext xmlns:c16="http://schemas.microsoft.com/office/drawing/2014/chart" uri="{C3380CC4-5D6E-409C-BE32-E72D297353CC}">
              <c16:uniqueId val="{00000000-AC01-4FDC-A26B-16CD518EBF35}"/>
            </c:ext>
          </c:extLst>
        </c:ser>
        <c:ser>
          <c:idx val="1"/>
          <c:order val="1"/>
          <c:tx>
            <c:strRef>
              <c:f>Sheet1!$C$1</c:f>
              <c:strCache>
                <c:ptCount val="1"/>
                <c:pt idx="0">
                  <c:v>Everything Else</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Sheet1!$A$2:$A$41</c:f>
              <c:strCache>
                <c:ptCount val="4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pt idx="20">
                  <c:v>Q1-15</c:v>
                </c:pt>
                <c:pt idx="21">
                  <c:v>Q2-15</c:v>
                </c:pt>
                <c:pt idx="22">
                  <c:v>Q3-15</c:v>
                </c:pt>
                <c:pt idx="23">
                  <c:v>Q4-15</c:v>
                </c:pt>
                <c:pt idx="24">
                  <c:v>Q1-16</c:v>
                </c:pt>
                <c:pt idx="25">
                  <c:v>Q2-16</c:v>
                </c:pt>
                <c:pt idx="26">
                  <c:v>Q3-16</c:v>
                </c:pt>
                <c:pt idx="27">
                  <c:v>Q4-16</c:v>
                </c:pt>
                <c:pt idx="28">
                  <c:v>Q1-17</c:v>
                </c:pt>
                <c:pt idx="29">
                  <c:v>Q2-17</c:v>
                </c:pt>
                <c:pt idx="30">
                  <c:v>Q3-17</c:v>
                </c:pt>
                <c:pt idx="31">
                  <c:v>Q4-17</c:v>
                </c:pt>
                <c:pt idx="32">
                  <c:v>Q1-18</c:v>
                </c:pt>
                <c:pt idx="33">
                  <c:v>Q2-18</c:v>
                </c:pt>
                <c:pt idx="34">
                  <c:v>Q3-18</c:v>
                </c:pt>
                <c:pt idx="35">
                  <c:v>Q4-18</c:v>
                </c:pt>
                <c:pt idx="36">
                  <c:v>Q1-19</c:v>
                </c:pt>
                <c:pt idx="37">
                  <c:v>Q2-19</c:v>
                </c:pt>
                <c:pt idx="38">
                  <c:v>Q3-19</c:v>
                </c:pt>
                <c:pt idx="39">
                  <c:v>Q4-19</c:v>
                </c:pt>
              </c:strCache>
            </c:strRef>
          </c:cat>
          <c:val>
            <c:numRef>
              <c:f>Sheet1!$C$2:$C$41</c:f>
              <c:numCache>
                <c:formatCode>General</c:formatCode>
                <c:ptCount val="40"/>
                <c:pt idx="0">
                  <c:v>0.17999999999999994</c:v>
                </c:pt>
                <c:pt idx="1">
                  <c:v>1.54</c:v>
                </c:pt>
                <c:pt idx="2">
                  <c:v>1.1000000000000001</c:v>
                </c:pt>
                <c:pt idx="3">
                  <c:v>0.19999999999999996</c:v>
                </c:pt>
                <c:pt idx="4">
                  <c:v>-2.17</c:v>
                </c:pt>
                <c:pt idx="5">
                  <c:v>2.2799999999999998</c:v>
                </c:pt>
                <c:pt idx="6">
                  <c:v>-1.1700000000000002</c:v>
                </c:pt>
                <c:pt idx="7">
                  <c:v>4.18</c:v>
                </c:pt>
                <c:pt idx="8">
                  <c:v>1.0100000000000002</c:v>
                </c:pt>
                <c:pt idx="9">
                  <c:v>1.29</c:v>
                </c:pt>
                <c:pt idx="10">
                  <c:v>4.9999999999999989E-2</c:v>
                </c:pt>
                <c:pt idx="11">
                  <c:v>-0.72</c:v>
                </c:pt>
                <c:pt idx="12">
                  <c:v>2.16</c:v>
                </c:pt>
                <c:pt idx="13">
                  <c:v>0.3</c:v>
                </c:pt>
                <c:pt idx="14">
                  <c:v>2.1</c:v>
                </c:pt>
                <c:pt idx="15">
                  <c:v>0.89000000000000012</c:v>
                </c:pt>
                <c:pt idx="16">
                  <c:v>-2.13</c:v>
                </c:pt>
                <c:pt idx="17">
                  <c:v>2.5299999999999998</c:v>
                </c:pt>
                <c:pt idx="18">
                  <c:v>2.08</c:v>
                </c:pt>
                <c:pt idx="19">
                  <c:v>-0.96</c:v>
                </c:pt>
                <c:pt idx="20">
                  <c:v>0.94000000000000039</c:v>
                </c:pt>
                <c:pt idx="21">
                  <c:v>0.85000000000000009</c:v>
                </c:pt>
                <c:pt idx="22">
                  <c:v>-0.74999999999999978</c:v>
                </c:pt>
                <c:pt idx="23">
                  <c:v>-1.0999999999999999</c:v>
                </c:pt>
                <c:pt idx="24">
                  <c:v>-0.10999999999999988</c:v>
                </c:pt>
                <c:pt idx="25">
                  <c:v>-5.0000000000000044E-2</c:v>
                </c:pt>
                <c:pt idx="26">
                  <c:v>0.46000000000000019</c:v>
                </c:pt>
                <c:pt idx="27">
                  <c:v>0.30000000000000004</c:v>
                </c:pt>
                <c:pt idx="28">
                  <c:v>0.66999999999999993</c:v>
                </c:pt>
                <c:pt idx="29">
                  <c:v>0.57000000000000028</c:v>
                </c:pt>
                <c:pt idx="30">
                  <c:v>1.59</c:v>
                </c:pt>
                <c:pt idx="31">
                  <c:v>0.37999999999999989</c:v>
                </c:pt>
                <c:pt idx="32">
                  <c:v>1.35</c:v>
                </c:pt>
                <c:pt idx="33">
                  <c:v>0.79999999999999982</c:v>
                </c:pt>
                <c:pt idx="34">
                  <c:v>0.56000000000000005</c:v>
                </c:pt>
                <c:pt idx="35">
                  <c:v>0.13000000000000012</c:v>
                </c:pt>
                <c:pt idx="36">
                  <c:v>2.3200000000000003</c:v>
                </c:pt>
                <c:pt idx="37">
                  <c:v>-1.0299999999999998</c:v>
                </c:pt>
                <c:pt idx="38">
                  <c:v>-2.0000000000000018E-2</c:v>
                </c:pt>
                <c:pt idx="39">
                  <c:v>0.93000000000000016</c:v>
                </c:pt>
              </c:numCache>
            </c:numRef>
          </c:val>
          <c:extLst>
            <c:ext xmlns:c16="http://schemas.microsoft.com/office/drawing/2014/chart" uri="{C3380CC4-5D6E-409C-BE32-E72D297353CC}">
              <c16:uniqueId val="{00000001-AC01-4FDC-A26B-16CD518EBF35}"/>
            </c:ext>
          </c:extLst>
        </c:ser>
        <c:dLbls>
          <c:showLegendKey val="0"/>
          <c:showVal val="0"/>
          <c:showCatName val="0"/>
          <c:showSerName val="0"/>
          <c:showPercent val="0"/>
          <c:showBubbleSize val="0"/>
        </c:dLbls>
        <c:gapWidth val="150"/>
        <c:overlap val="100"/>
        <c:axId val="626127199"/>
        <c:axId val="1063162703"/>
      </c:barChart>
      <c:catAx>
        <c:axId val="6261271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063162703"/>
        <c:crosses val="autoZero"/>
        <c:auto val="1"/>
        <c:lblAlgn val="ctr"/>
        <c:lblOffset val="100"/>
        <c:noMultiLvlLbl val="0"/>
      </c:catAx>
      <c:valAx>
        <c:axId val="10631627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626127199"/>
        <c:crosses val="autoZero"/>
        <c:crossBetween val="between"/>
      </c:valAx>
      <c:spPr>
        <a:noFill/>
        <a:ln>
          <a:noFill/>
        </a:ln>
        <a:effectLst/>
      </c:spPr>
    </c:plotArea>
    <c:legend>
      <c:legendPos val="b"/>
      <c:layout>
        <c:manualLayout>
          <c:xMode val="edge"/>
          <c:yMode val="edge"/>
          <c:x val="0.29861684628131163"/>
          <c:y val="0.94657242885893478"/>
          <c:w val="0.42427162330515134"/>
          <c:h val="4.8125546379913869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75229330081926737"/>
          <c:h val="0.85166547960405214"/>
        </c:manualLayout>
      </c:layout>
      <c:barChart>
        <c:barDir val="col"/>
        <c:grouping val="clustered"/>
        <c:varyColors val="0"/>
        <c:ser>
          <c:idx val="0"/>
          <c:order val="0"/>
          <c:tx>
            <c:strRef>
              <c:f>Sheet1!$B$1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0.47961630695443647</c:v>
                </c:pt>
                <c:pt idx="1">
                  <c:v>0.52038369304556353</c:v>
                </c:pt>
              </c:numCache>
            </c:numRef>
          </c:val>
          <c:extLst>
            <c:ext xmlns:c16="http://schemas.microsoft.com/office/drawing/2014/chart" uri="{C3380CC4-5D6E-409C-BE32-E72D297353CC}">
              <c16:uniqueId val="{00000000-B866-4E57-9735-6F74289EEA4C}"/>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out"/>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max val="0.70000000000000007"/>
          <c:min val="0"/>
        </c:scaling>
        <c:delete val="1"/>
        <c:axPos val="l"/>
        <c:numFmt formatCode="0%" sourceLinked="1"/>
        <c:majorTickMark val="out"/>
        <c:minorTickMark val="none"/>
        <c:tickLblPos val="nextTo"/>
        <c:crossAx val="430672447"/>
        <c:crosses val="autoZero"/>
        <c:crossBetween val="between"/>
      </c:valAx>
      <c:spPr>
        <a:noFill/>
        <a:ln w="25400">
          <a:noFill/>
        </a:ln>
        <a:effectLst/>
      </c:spPr>
    </c:plotArea>
    <c:legend>
      <c:legendPos val="r"/>
      <c:layout>
        <c:manualLayout>
          <c:xMode val="edge"/>
          <c:yMode val="edge"/>
          <c:x val="0.75533834755024487"/>
          <c:y val="0.4160897971248762"/>
          <c:w val="0.1550036681424154"/>
          <c:h val="8.3910118226018876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75229330081926737"/>
          <c:h val="0.85166547960405214"/>
        </c:manualLayout>
      </c:layout>
      <c:barChart>
        <c:barDir val="col"/>
        <c:grouping val="clustered"/>
        <c:varyColors val="0"/>
        <c:ser>
          <c:idx val="0"/>
          <c:order val="0"/>
          <c:tx>
            <c:strRef>
              <c:f>Sheet1!$B$1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0.5950413223140496</c:v>
                </c:pt>
                <c:pt idx="1">
                  <c:v>0.4049586776859504</c:v>
                </c:pt>
              </c:numCache>
            </c:numRef>
          </c:val>
          <c:extLst>
            <c:ext xmlns:c16="http://schemas.microsoft.com/office/drawing/2014/chart" uri="{C3380CC4-5D6E-409C-BE32-E72D297353CC}">
              <c16:uniqueId val="{00000000-B866-4E57-9735-6F74289EEA4C}"/>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out"/>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max val="0.70000000000000007"/>
          <c:min val="0"/>
        </c:scaling>
        <c:delete val="1"/>
        <c:axPos val="l"/>
        <c:numFmt formatCode="0%" sourceLinked="1"/>
        <c:majorTickMark val="out"/>
        <c:minorTickMark val="none"/>
        <c:tickLblPos val="nextTo"/>
        <c:crossAx val="430672447"/>
        <c:crosses val="autoZero"/>
        <c:crossBetween val="between"/>
      </c:valAx>
      <c:spPr>
        <a:noFill/>
        <a:ln w="25400">
          <a:noFill/>
        </a:ln>
        <a:effectLst/>
      </c:spPr>
    </c:plotArea>
    <c:legend>
      <c:legendPos val="r"/>
      <c:layout>
        <c:manualLayout>
          <c:xMode val="edge"/>
          <c:yMode val="edge"/>
          <c:x val="0.75533834755024487"/>
          <c:y val="0.4160897971248762"/>
          <c:w val="0.1550036681424154"/>
          <c:h val="8.3910118226018876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8785101881083E-3"/>
          <c:y val="2.3650959912384792E-2"/>
          <c:w val="0.75229330081926737"/>
          <c:h val="0.85166547960405214"/>
        </c:manualLayout>
      </c:layout>
      <c:barChart>
        <c:barDir val="col"/>
        <c:grouping val="clustered"/>
        <c:varyColors val="0"/>
        <c:ser>
          <c:idx val="0"/>
          <c:order val="0"/>
          <c:tx>
            <c:strRef>
              <c:f>Sheet1!$B$1</c:f>
              <c:strCache>
                <c:ptCount val="1"/>
                <c:pt idx="0">
                  <c:v>March 27-30</c:v>
                </c:pt>
              </c:strCache>
            </c:strRef>
          </c:tx>
          <c:spPr>
            <a:solidFill>
              <a:srgbClr val="9DE4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1.9867549668874173E-2</c:v>
                </c:pt>
                <c:pt idx="1">
                  <c:v>0.98013245033112584</c:v>
                </c:pt>
              </c:numCache>
            </c:numRef>
          </c:val>
          <c:extLst>
            <c:ext xmlns:c16="http://schemas.microsoft.com/office/drawing/2014/chart" uri="{C3380CC4-5D6E-409C-BE32-E72D297353CC}">
              <c16:uniqueId val="{00000000-B866-4E57-9735-6F74289EEA4C}"/>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out"/>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out"/>
        <c:minorTickMark val="none"/>
        <c:tickLblPos val="nextTo"/>
        <c:crossAx val="430672447"/>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Closed Sales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 of listing_number</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Sheet1!$A$2:$A$25</c:f>
              <c:numCache>
                <c:formatCode>m/d/yyyy\ h:mm</c:formatCode>
                <c:ptCount val="24"/>
                <c:pt idx="0">
                  <c:v>43892</c:v>
                </c:pt>
                <c:pt idx="1">
                  <c:v>43893</c:v>
                </c:pt>
                <c:pt idx="2">
                  <c:v>43894</c:v>
                </c:pt>
                <c:pt idx="3">
                  <c:v>43895</c:v>
                </c:pt>
                <c:pt idx="4">
                  <c:v>43896</c:v>
                </c:pt>
                <c:pt idx="5">
                  <c:v>43899</c:v>
                </c:pt>
                <c:pt idx="6">
                  <c:v>43900</c:v>
                </c:pt>
                <c:pt idx="7">
                  <c:v>43901</c:v>
                </c:pt>
                <c:pt idx="8">
                  <c:v>43902</c:v>
                </c:pt>
                <c:pt idx="9">
                  <c:v>43903</c:v>
                </c:pt>
                <c:pt idx="10">
                  <c:v>43906</c:v>
                </c:pt>
                <c:pt idx="11">
                  <c:v>43907</c:v>
                </c:pt>
                <c:pt idx="12">
                  <c:v>43908</c:v>
                </c:pt>
                <c:pt idx="13">
                  <c:v>43909</c:v>
                </c:pt>
                <c:pt idx="14">
                  <c:v>43910</c:v>
                </c:pt>
                <c:pt idx="15">
                  <c:v>43913</c:v>
                </c:pt>
                <c:pt idx="16">
                  <c:v>43914</c:v>
                </c:pt>
                <c:pt idx="17">
                  <c:v>43915</c:v>
                </c:pt>
                <c:pt idx="18">
                  <c:v>43916</c:v>
                </c:pt>
                <c:pt idx="19">
                  <c:v>43917</c:v>
                </c:pt>
                <c:pt idx="20">
                  <c:v>43920</c:v>
                </c:pt>
                <c:pt idx="21">
                  <c:v>43921</c:v>
                </c:pt>
                <c:pt idx="22">
                  <c:v>43922</c:v>
                </c:pt>
                <c:pt idx="23">
                  <c:v>43923</c:v>
                </c:pt>
              </c:numCache>
            </c:numRef>
          </c:cat>
          <c:val>
            <c:numRef>
              <c:f>Sheet1!$B$2:$B$25</c:f>
              <c:numCache>
                <c:formatCode>General</c:formatCode>
                <c:ptCount val="24"/>
                <c:pt idx="0">
                  <c:v>8</c:v>
                </c:pt>
                <c:pt idx="1">
                  <c:v>12</c:v>
                </c:pt>
                <c:pt idx="2">
                  <c:v>9</c:v>
                </c:pt>
                <c:pt idx="3">
                  <c:v>4</c:v>
                </c:pt>
                <c:pt idx="4">
                  <c:v>13</c:v>
                </c:pt>
                <c:pt idx="5">
                  <c:v>10</c:v>
                </c:pt>
                <c:pt idx="6">
                  <c:v>9</c:v>
                </c:pt>
                <c:pt idx="7">
                  <c:v>5</c:v>
                </c:pt>
                <c:pt idx="8">
                  <c:v>7</c:v>
                </c:pt>
                <c:pt idx="9">
                  <c:v>20</c:v>
                </c:pt>
                <c:pt idx="10">
                  <c:v>6</c:v>
                </c:pt>
                <c:pt idx="11">
                  <c:v>13</c:v>
                </c:pt>
                <c:pt idx="12">
                  <c:v>14</c:v>
                </c:pt>
                <c:pt idx="13">
                  <c:v>12</c:v>
                </c:pt>
                <c:pt idx="14">
                  <c:v>9</c:v>
                </c:pt>
                <c:pt idx="15">
                  <c:v>9</c:v>
                </c:pt>
                <c:pt idx="16">
                  <c:v>14</c:v>
                </c:pt>
                <c:pt idx="17">
                  <c:v>4</c:v>
                </c:pt>
                <c:pt idx="18">
                  <c:v>6</c:v>
                </c:pt>
                <c:pt idx="19">
                  <c:v>15</c:v>
                </c:pt>
                <c:pt idx="20">
                  <c:v>7</c:v>
                </c:pt>
                <c:pt idx="21">
                  <c:v>9</c:v>
                </c:pt>
                <c:pt idx="22">
                  <c:v>12</c:v>
                </c:pt>
                <c:pt idx="23">
                  <c:v>8</c:v>
                </c:pt>
              </c:numCache>
            </c:numRef>
          </c:val>
          <c:extLst>
            <c:ext xmlns:c16="http://schemas.microsoft.com/office/drawing/2014/chart" uri="{C3380CC4-5D6E-409C-BE32-E72D297353CC}">
              <c16:uniqueId val="{00000000-CFF6-4A24-8B71-5367B7787BF5}"/>
            </c:ext>
          </c:extLst>
        </c:ser>
        <c:dLbls>
          <c:showLegendKey val="0"/>
          <c:showVal val="0"/>
          <c:showCatName val="0"/>
          <c:showSerName val="0"/>
          <c:showPercent val="0"/>
          <c:showBubbleSize val="0"/>
        </c:dLbls>
        <c:gapWidth val="219"/>
        <c:overlap val="-27"/>
        <c:axId val="1953734048"/>
        <c:axId val="1874705344"/>
      </c:barChart>
      <c:dateAx>
        <c:axId val="1953734048"/>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74705344"/>
        <c:crosses val="autoZero"/>
        <c:auto val="1"/>
        <c:lblOffset val="100"/>
        <c:baseTimeUnit val="days"/>
      </c:dateAx>
      <c:valAx>
        <c:axId val="187470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373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3200" dirty="0"/>
              <a:t>New Listings </a:t>
            </a:r>
          </a:p>
        </c:rich>
      </c:tx>
      <c:layout>
        <c:manualLayout>
          <c:xMode val="edge"/>
          <c:yMode val="edge"/>
          <c:x val="0.41315556599003106"/>
          <c:y val="1.071428571428571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 of listing_number</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Sheet1!$A$2:$A$34</c:f>
              <c:numCache>
                <c:formatCode>m/d/yyyy\ h:mm</c:formatCode>
                <c:ptCount val="33"/>
                <c:pt idx="0">
                  <c:v>43891</c:v>
                </c:pt>
                <c:pt idx="1">
                  <c:v>43892</c:v>
                </c:pt>
                <c:pt idx="2">
                  <c:v>43893</c:v>
                </c:pt>
                <c:pt idx="3">
                  <c:v>43894</c:v>
                </c:pt>
                <c:pt idx="4">
                  <c:v>43895</c:v>
                </c:pt>
                <c:pt idx="5">
                  <c:v>43896</c:v>
                </c:pt>
                <c:pt idx="6">
                  <c:v>43897</c:v>
                </c:pt>
                <c:pt idx="7">
                  <c:v>43899</c:v>
                </c:pt>
                <c:pt idx="8">
                  <c:v>43900</c:v>
                </c:pt>
                <c:pt idx="9">
                  <c:v>43901</c:v>
                </c:pt>
                <c:pt idx="10">
                  <c:v>43902</c:v>
                </c:pt>
                <c:pt idx="11">
                  <c:v>43903</c:v>
                </c:pt>
                <c:pt idx="12">
                  <c:v>43904</c:v>
                </c:pt>
                <c:pt idx="13">
                  <c:v>43905</c:v>
                </c:pt>
                <c:pt idx="14">
                  <c:v>43906</c:v>
                </c:pt>
                <c:pt idx="15">
                  <c:v>43907</c:v>
                </c:pt>
                <c:pt idx="16">
                  <c:v>43908</c:v>
                </c:pt>
                <c:pt idx="17">
                  <c:v>43909</c:v>
                </c:pt>
                <c:pt idx="18">
                  <c:v>43910</c:v>
                </c:pt>
                <c:pt idx="19">
                  <c:v>43911</c:v>
                </c:pt>
                <c:pt idx="20">
                  <c:v>43913</c:v>
                </c:pt>
                <c:pt idx="21">
                  <c:v>43914</c:v>
                </c:pt>
                <c:pt idx="22">
                  <c:v>43915</c:v>
                </c:pt>
                <c:pt idx="23">
                  <c:v>43916</c:v>
                </c:pt>
                <c:pt idx="24">
                  <c:v>43917</c:v>
                </c:pt>
                <c:pt idx="25">
                  <c:v>43918</c:v>
                </c:pt>
                <c:pt idx="26">
                  <c:v>43919</c:v>
                </c:pt>
                <c:pt idx="27">
                  <c:v>43920</c:v>
                </c:pt>
                <c:pt idx="28">
                  <c:v>43921</c:v>
                </c:pt>
                <c:pt idx="29">
                  <c:v>43922</c:v>
                </c:pt>
                <c:pt idx="30">
                  <c:v>43923</c:v>
                </c:pt>
                <c:pt idx="31">
                  <c:v>43922</c:v>
                </c:pt>
                <c:pt idx="32">
                  <c:v>43923</c:v>
                </c:pt>
              </c:numCache>
            </c:numRef>
          </c:cat>
          <c:val>
            <c:numRef>
              <c:f>Sheet1!$B$2:$B$34</c:f>
              <c:numCache>
                <c:formatCode>General</c:formatCode>
                <c:ptCount val="33"/>
                <c:pt idx="0">
                  <c:v>2</c:v>
                </c:pt>
                <c:pt idx="1">
                  <c:v>9</c:v>
                </c:pt>
                <c:pt idx="2">
                  <c:v>8</c:v>
                </c:pt>
                <c:pt idx="3">
                  <c:v>9</c:v>
                </c:pt>
                <c:pt idx="4">
                  <c:v>10</c:v>
                </c:pt>
                <c:pt idx="5">
                  <c:v>7</c:v>
                </c:pt>
                <c:pt idx="6">
                  <c:v>2</c:v>
                </c:pt>
                <c:pt idx="7">
                  <c:v>11</c:v>
                </c:pt>
                <c:pt idx="8">
                  <c:v>10</c:v>
                </c:pt>
                <c:pt idx="9">
                  <c:v>12</c:v>
                </c:pt>
                <c:pt idx="10">
                  <c:v>15</c:v>
                </c:pt>
                <c:pt idx="11">
                  <c:v>7</c:v>
                </c:pt>
                <c:pt idx="12">
                  <c:v>3</c:v>
                </c:pt>
                <c:pt idx="13">
                  <c:v>2</c:v>
                </c:pt>
                <c:pt idx="14">
                  <c:v>14</c:v>
                </c:pt>
                <c:pt idx="15">
                  <c:v>10</c:v>
                </c:pt>
                <c:pt idx="16">
                  <c:v>6</c:v>
                </c:pt>
                <c:pt idx="17">
                  <c:v>6</c:v>
                </c:pt>
                <c:pt idx="18">
                  <c:v>8</c:v>
                </c:pt>
                <c:pt idx="19">
                  <c:v>5</c:v>
                </c:pt>
                <c:pt idx="20">
                  <c:v>9</c:v>
                </c:pt>
                <c:pt idx="21">
                  <c:v>5</c:v>
                </c:pt>
                <c:pt idx="22">
                  <c:v>8</c:v>
                </c:pt>
                <c:pt idx="23">
                  <c:v>7</c:v>
                </c:pt>
                <c:pt idx="24">
                  <c:v>11</c:v>
                </c:pt>
                <c:pt idx="25">
                  <c:v>3</c:v>
                </c:pt>
                <c:pt idx="26">
                  <c:v>4</c:v>
                </c:pt>
                <c:pt idx="27">
                  <c:v>3</c:v>
                </c:pt>
                <c:pt idx="28">
                  <c:v>3</c:v>
                </c:pt>
                <c:pt idx="29">
                  <c:v>5</c:v>
                </c:pt>
                <c:pt idx="30">
                  <c:v>5</c:v>
                </c:pt>
                <c:pt idx="31">
                  <c:v>2</c:v>
                </c:pt>
                <c:pt idx="32">
                  <c:v>5</c:v>
                </c:pt>
              </c:numCache>
            </c:numRef>
          </c:val>
          <c:extLst>
            <c:ext xmlns:c16="http://schemas.microsoft.com/office/drawing/2014/chart" uri="{C3380CC4-5D6E-409C-BE32-E72D297353CC}">
              <c16:uniqueId val="{00000000-CFF6-4A24-8B71-5367B7787BF5}"/>
            </c:ext>
          </c:extLst>
        </c:ser>
        <c:dLbls>
          <c:showLegendKey val="0"/>
          <c:showVal val="0"/>
          <c:showCatName val="0"/>
          <c:showSerName val="0"/>
          <c:showPercent val="0"/>
          <c:showBubbleSize val="0"/>
        </c:dLbls>
        <c:gapWidth val="219"/>
        <c:overlap val="-27"/>
        <c:axId val="1953734048"/>
        <c:axId val="1874705344"/>
      </c:barChart>
      <c:dateAx>
        <c:axId val="1953734048"/>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74705344"/>
        <c:crosses val="autoZero"/>
        <c:auto val="1"/>
        <c:lblOffset val="100"/>
        <c:baseTimeUnit val="days"/>
      </c:dateAx>
      <c:valAx>
        <c:axId val="187470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373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r>
              <a:rPr lang="en-US" sz="3200" dirty="0"/>
              <a:t>Pending Sales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 of listing_number</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Sheet1!$A$2:$A$34</c:f>
              <c:numCache>
                <c:formatCode>m/d/yyyy\ h:mm</c:formatCode>
                <c:ptCount val="33"/>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numCache>
            </c:numRef>
          </c:cat>
          <c:val>
            <c:numRef>
              <c:f>Sheet1!$B$2:$B$34</c:f>
              <c:numCache>
                <c:formatCode>General</c:formatCode>
                <c:ptCount val="33"/>
                <c:pt idx="0">
                  <c:v>5</c:v>
                </c:pt>
                <c:pt idx="1">
                  <c:v>10</c:v>
                </c:pt>
                <c:pt idx="2">
                  <c:v>13</c:v>
                </c:pt>
                <c:pt idx="3">
                  <c:v>11</c:v>
                </c:pt>
                <c:pt idx="4">
                  <c:v>9</c:v>
                </c:pt>
                <c:pt idx="5">
                  <c:v>6</c:v>
                </c:pt>
                <c:pt idx="6">
                  <c:v>6</c:v>
                </c:pt>
                <c:pt idx="7">
                  <c:v>3</c:v>
                </c:pt>
                <c:pt idx="8">
                  <c:v>15</c:v>
                </c:pt>
                <c:pt idx="9">
                  <c:v>11</c:v>
                </c:pt>
                <c:pt idx="10">
                  <c:v>12</c:v>
                </c:pt>
                <c:pt idx="11">
                  <c:v>8</c:v>
                </c:pt>
                <c:pt idx="12">
                  <c:v>6</c:v>
                </c:pt>
                <c:pt idx="13">
                  <c:v>7</c:v>
                </c:pt>
                <c:pt idx="14">
                  <c:v>4</c:v>
                </c:pt>
                <c:pt idx="15">
                  <c:v>5</c:v>
                </c:pt>
                <c:pt idx="16">
                  <c:v>9</c:v>
                </c:pt>
                <c:pt idx="17">
                  <c:v>6</c:v>
                </c:pt>
                <c:pt idx="18">
                  <c:v>9</c:v>
                </c:pt>
                <c:pt idx="19">
                  <c:v>5</c:v>
                </c:pt>
                <c:pt idx="20">
                  <c:v>3</c:v>
                </c:pt>
                <c:pt idx="21">
                  <c:v>2</c:v>
                </c:pt>
                <c:pt idx="22">
                  <c:v>4</c:v>
                </c:pt>
                <c:pt idx="23">
                  <c:v>2</c:v>
                </c:pt>
                <c:pt idx="24">
                  <c:v>5</c:v>
                </c:pt>
                <c:pt idx="25">
                  <c:v>4</c:v>
                </c:pt>
                <c:pt idx="26">
                  <c:v>3</c:v>
                </c:pt>
                <c:pt idx="27">
                  <c:v>3</c:v>
                </c:pt>
                <c:pt idx="28">
                  <c:v>4</c:v>
                </c:pt>
                <c:pt idx="29">
                  <c:v>3</c:v>
                </c:pt>
                <c:pt idx="30">
                  <c:v>2</c:v>
                </c:pt>
                <c:pt idx="31">
                  <c:v>2</c:v>
                </c:pt>
                <c:pt idx="32">
                  <c:v>5</c:v>
                </c:pt>
              </c:numCache>
            </c:numRef>
          </c:val>
          <c:extLst>
            <c:ext xmlns:c16="http://schemas.microsoft.com/office/drawing/2014/chart" uri="{C3380CC4-5D6E-409C-BE32-E72D297353CC}">
              <c16:uniqueId val="{00000000-CFF6-4A24-8B71-5367B7787BF5}"/>
            </c:ext>
          </c:extLst>
        </c:ser>
        <c:dLbls>
          <c:showLegendKey val="0"/>
          <c:showVal val="0"/>
          <c:showCatName val="0"/>
          <c:showSerName val="0"/>
          <c:showPercent val="0"/>
          <c:showBubbleSize val="0"/>
        </c:dLbls>
        <c:gapWidth val="219"/>
        <c:overlap val="-27"/>
        <c:axId val="1953734048"/>
        <c:axId val="1874705344"/>
      </c:barChart>
      <c:dateAx>
        <c:axId val="1953734048"/>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74705344"/>
        <c:crosses val="autoZero"/>
        <c:auto val="1"/>
        <c:lblOffset val="100"/>
        <c:baseTimeUnit val="days"/>
      </c:dateAx>
      <c:valAx>
        <c:axId val="187470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373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Average Daily Closed</a:t>
            </a:r>
            <a:r>
              <a:rPr lang="en-US" sz="2400" b="1" baseline="0" dirty="0"/>
              <a:t> Sales</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1397191065077583"/>
          <c:w val="1"/>
          <c:h val="0.6091715573609946"/>
        </c:manualLayout>
      </c:layout>
      <c:barChart>
        <c:barDir val="col"/>
        <c:grouping val="clustered"/>
        <c:varyColors val="0"/>
        <c:ser>
          <c:idx val="0"/>
          <c:order val="0"/>
          <c:tx>
            <c:strRef>
              <c:f>Sheet1!$B$1</c:f>
              <c:strCache>
                <c:ptCount val="1"/>
                <c:pt idx="0">
                  <c:v>Mar 1 - 7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c:formatCode>
                <c:ptCount val="4"/>
                <c:pt idx="0">
                  <c:v>101.28571428571429</c:v>
                </c:pt>
                <c:pt idx="1">
                  <c:v>302.28571428571428</c:v>
                </c:pt>
                <c:pt idx="2">
                  <c:v>21.857142857142854</c:v>
                </c:pt>
                <c:pt idx="3">
                  <c:v>123.85714285714286</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8 - 14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c:formatCode>
                <c:ptCount val="4"/>
                <c:pt idx="0">
                  <c:v>108.42857142857144</c:v>
                </c:pt>
                <c:pt idx="1">
                  <c:v>312.71428571428572</c:v>
                </c:pt>
                <c:pt idx="2">
                  <c:v>24.285714285714285</c:v>
                </c:pt>
                <c:pt idx="3">
                  <c:v>129.28571428571431</c:v>
                </c:pt>
              </c:numCache>
            </c:numRef>
          </c:val>
          <c:extLst>
            <c:ext xmlns:c16="http://schemas.microsoft.com/office/drawing/2014/chart" uri="{C3380CC4-5D6E-409C-BE32-E72D297353CC}">
              <c16:uniqueId val="{00000001-628C-403E-A9D0-432E907D3ED7}"/>
            </c:ext>
          </c:extLst>
        </c:ser>
        <c:ser>
          <c:idx val="2"/>
          <c:order val="2"/>
          <c:tx>
            <c:strRef>
              <c:f>Sheet1!$D$1</c:f>
              <c:strCache>
                <c:ptCount val="1"/>
                <c:pt idx="0">
                  <c:v>Mar 15 - 20</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Sheet1!$D$2:$D$5</c:f>
              <c:numCache>
                <c:formatCode>0</c:formatCode>
                <c:ptCount val="4"/>
                <c:pt idx="0">
                  <c:v>81.571428571428569</c:v>
                </c:pt>
                <c:pt idx="1">
                  <c:v>261</c:v>
                </c:pt>
                <c:pt idx="2">
                  <c:v>25.166666666666664</c:v>
                </c:pt>
                <c:pt idx="3">
                  <c:v>93.571428571428569</c:v>
                </c:pt>
              </c:numCache>
            </c:numRef>
          </c:val>
          <c:extLst>
            <c:ext xmlns:c16="http://schemas.microsoft.com/office/drawing/2014/chart" uri="{C3380CC4-5D6E-409C-BE32-E72D297353CC}">
              <c16:uniqueId val="{00000000-2566-4CF5-82DC-2C46C848546D}"/>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22608680744892759"/>
          <c:y val="0.8799927235811541"/>
          <c:w val="0.60643562234731019"/>
          <c:h val="9.686735671488336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Week-to-Week</a:t>
            </a:r>
            <a:r>
              <a:rPr lang="en-US" sz="2400" b="1" baseline="0" dirty="0"/>
              <a:t> % Chg. In Daily Average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0438637621107577"/>
          <c:w val="1"/>
          <c:h val="0.61875716449733686"/>
        </c:manualLayout>
      </c:layout>
      <c:barChart>
        <c:barDir val="col"/>
        <c:grouping val="clustered"/>
        <c:varyColors val="0"/>
        <c:ser>
          <c:idx val="0"/>
          <c:order val="0"/>
          <c:tx>
            <c:strRef>
              <c:f>Sheet1!$B$1</c:f>
              <c:strCache>
                <c:ptCount val="1"/>
                <c:pt idx="0">
                  <c:v>Mar 8-14 vs. Mar 1-7</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0.0%</c:formatCode>
                <c:ptCount val="4"/>
                <c:pt idx="0">
                  <c:v>7.0521861777151029E-2</c:v>
                </c:pt>
                <c:pt idx="1">
                  <c:v>3.4499054820416042E-2</c:v>
                </c:pt>
                <c:pt idx="2">
                  <c:v>0.11111111111111116</c:v>
                </c:pt>
                <c:pt idx="3">
                  <c:v>4.3829296424452213E-2</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15-20 vs. Mar 8-14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0.0%</c:formatCode>
                <c:ptCount val="4"/>
                <c:pt idx="0">
                  <c:v>-0.24769433465085655</c:v>
                </c:pt>
                <c:pt idx="1">
                  <c:v>-0.16537231612608494</c:v>
                </c:pt>
                <c:pt idx="2">
                  <c:v>3.627450980392144E-2</c:v>
                </c:pt>
                <c:pt idx="3">
                  <c:v>-0.27624309392265212</c:v>
                </c:pt>
              </c:numCache>
            </c:numRef>
          </c:val>
          <c:extLst>
            <c:ext xmlns:c16="http://schemas.microsoft.com/office/drawing/2014/chart" uri="{C3380CC4-5D6E-409C-BE32-E72D297353CC}">
              <c16:uniqueId val="{00000001-628C-403E-A9D0-432E907D3ED7}"/>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low"/>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33418596639862863"/>
          <c:y val="0.87999278308992201"/>
          <c:w val="0.32851432709472389"/>
          <c:h val="0.1200072169100780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Average Daily New Listings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1397191065077583"/>
          <c:w val="1"/>
          <c:h val="0.6091715573609946"/>
        </c:manualLayout>
      </c:layout>
      <c:barChart>
        <c:barDir val="col"/>
        <c:grouping val="clustered"/>
        <c:varyColors val="0"/>
        <c:ser>
          <c:idx val="0"/>
          <c:order val="0"/>
          <c:tx>
            <c:strRef>
              <c:f>Sheet1!$B$1</c:f>
              <c:strCache>
                <c:ptCount val="1"/>
                <c:pt idx="0">
                  <c:v>Mar 1 - 7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c:formatCode>
                <c:ptCount val="4"/>
                <c:pt idx="0">
                  <c:v>189.85714285714289</c:v>
                </c:pt>
                <c:pt idx="1">
                  <c:v>503.28571428571428</c:v>
                </c:pt>
                <c:pt idx="2">
                  <c:v>43</c:v>
                </c:pt>
                <c:pt idx="3">
                  <c:v>230.42857142857142</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8 - 14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c:formatCode>
                <c:ptCount val="4"/>
                <c:pt idx="0">
                  <c:v>169.83333333333331</c:v>
                </c:pt>
                <c:pt idx="1">
                  <c:v>436.42857142857139</c:v>
                </c:pt>
                <c:pt idx="2">
                  <c:v>36</c:v>
                </c:pt>
                <c:pt idx="3">
                  <c:v>217.5333333333333</c:v>
                </c:pt>
              </c:numCache>
            </c:numRef>
          </c:val>
          <c:extLst>
            <c:ext xmlns:c16="http://schemas.microsoft.com/office/drawing/2014/chart" uri="{C3380CC4-5D6E-409C-BE32-E72D297353CC}">
              <c16:uniqueId val="{00000001-628C-403E-A9D0-432E907D3ED7}"/>
            </c:ext>
          </c:extLst>
        </c:ser>
        <c:ser>
          <c:idx val="2"/>
          <c:order val="2"/>
          <c:tx>
            <c:strRef>
              <c:f>Sheet1!$D$1</c:f>
              <c:strCache>
                <c:ptCount val="1"/>
                <c:pt idx="0">
                  <c:v>Mar 15 - 20</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Sheet1!$D$2:$D$5</c:f>
              <c:numCache>
                <c:formatCode>0</c:formatCode>
                <c:ptCount val="4"/>
                <c:pt idx="0">
                  <c:v>106.36666666666669</c:v>
                </c:pt>
                <c:pt idx="1">
                  <c:v>359</c:v>
                </c:pt>
                <c:pt idx="2">
                  <c:v>26.5</c:v>
                </c:pt>
                <c:pt idx="3">
                  <c:v>196.66666666666669</c:v>
                </c:pt>
              </c:numCache>
            </c:numRef>
          </c:val>
          <c:extLst>
            <c:ext xmlns:c16="http://schemas.microsoft.com/office/drawing/2014/chart" uri="{C3380CC4-5D6E-409C-BE32-E72D297353CC}">
              <c16:uniqueId val="{00000000-2566-4CF5-82DC-2C46C848546D}"/>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22608680744892759"/>
          <c:y val="0.8799927235811541"/>
          <c:w val="0.60643562234731019"/>
          <c:h val="9.686735671488336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Week-to-Week</a:t>
            </a:r>
            <a:r>
              <a:rPr lang="en-US" sz="2400" b="1" baseline="0" dirty="0"/>
              <a:t> % Chg. In Daily Average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0438637621107577"/>
          <c:w val="1"/>
          <c:h val="0.61875716449733686"/>
        </c:manualLayout>
      </c:layout>
      <c:barChart>
        <c:barDir val="col"/>
        <c:grouping val="clustered"/>
        <c:varyColors val="0"/>
        <c:ser>
          <c:idx val="0"/>
          <c:order val="0"/>
          <c:tx>
            <c:strRef>
              <c:f>Sheet1!$B$1</c:f>
              <c:strCache>
                <c:ptCount val="1"/>
                <c:pt idx="0">
                  <c:v>Mar 8-14 vs. Mar 1-7</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0.0%</c:formatCode>
                <c:ptCount val="4"/>
                <c:pt idx="0">
                  <c:v>-0.10546777025332355</c:v>
                </c:pt>
                <c:pt idx="1">
                  <c:v>-0.13284132841328422</c:v>
                </c:pt>
                <c:pt idx="2">
                  <c:v>-0.16279069767441856</c:v>
                </c:pt>
                <c:pt idx="3">
                  <c:v>-5.5961975614796544E-2</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15-20 vs. Mar 8-14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0.0%</c:formatCode>
                <c:ptCount val="4"/>
                <c:pt idx="0">
                  <c:v>-0.37369970559371912</c:v>
                </c:pt>
                <c:pt idx="1">
                  <c:v>-0.17741407528641562</c:v>
                </c:pt>
                <c:pt idx="2">
                  <c:v>-0.26388888888888884</c:v>
                </c:pt>
                <c:pt idx="3">
                  <c:v>-9.5923996322402449E-2</c:v>
                </c:pt>
              </c:numCache>
            </c:numRef>
          </c:val>
          <c:extLst>
            <c:ext xmlns:c16="http://schemas.microsoft.com/office/drawing/2014/chart" uri="{C3380CC4-5D6E-409C-BE32-E72D297353CC}">
              <c16:uniqueId val="{00000001-628C-403E-A9D0-432E907D3ED7}"/>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low"/>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33418596639862863"/>
          <c:y val="0.87999278308992201"/>
          <c:w val="0.32851432709472389"/>
          <c:h val="0.1200072169100780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200" dirty="0"/>
              <a:t>U.S. vs California Job Growth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1"/>
          <c:tx>
            <c:v>Balance of U.S.</c:v>
          </c:tx>
          <c:spPr>
            <a:solidFill>
              <a:schemeClr val="accent2"/>
            </a:solidFill>
            <a:ln>
              <a:noFill/>
            </a:ln>
            <a:effectLst>
              <a:outerShdw blurRad="50800" dist="38100" dir="2700000" algn="tl" rotWithShape="0">
                <a:prstClr val="black">
                  <a:alpha val="40000"/>
                </a:prstClr>
              </a:outerShdw>
            </a:effectLst>
          </c:spPr>
          <c:invertIfNegative val="0"/>
          <c:cat>
            <c:numRef>
              <c:f>D.Nonfarm!$A$410:$A$531</c:f>
              <c:numCache>
                <c:formatCode>m/d/yyyy</c:formatCode>
                <c:ptCount val="12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numCache>
            </c:numRef>
          </c:cat>
          <c:val>
            <c:numRef>
              <c:f>D.Nonfarm!$E$410:$E$531</c:f>
              <c:numCache>
                <c:formatCode>0</c:formatCode>
                <c:ptCount val="122"/>
                <c:pt idx="0">
                  <c:v>-3.0331375077366829E-2</c:v>
                </c:pt>
                <c:pt idx="1">
                  <c:v>-2.5930505245923996E-2</c:v>
                </c:pt>
                <c:pt idx="2">
                  <c:v>-1.8575811758637428E-2</c:v>
                </c:pt>
                <c:pt idx="3">
                  <c:v>-1.2415650300681591E-2</c:v>
                </c:pt>
                <c:pt idx="4">
                  <c:v>-5.6624677963554859E-3</c:v>
                </c:pt>
                <c:pt idx="5">
                  <c:v>-3.2742673065513372E-3</c:v>
                </c:pt>
                <c:pt idx="6">
                  <c:v>-1.7886181594803929E-3</c:v>
                </c:pt>
                <c:pt idx="7">
                  <c:v>-5.8087351499125361E-4</c:v>
                </c:pt>
                <c:pt idx="8">
                  <c:v>5.8527773944661021E-4</c:v>
                </c:pt>
                <c:pt idx="9">
                  <c:v>4.4360300526022911E-3</c:v>
                </c:pt>
                <c:pt idx="10">
                  <c:v>5.276115145534277E-3</c:v>
                </c:pt>
                <c:pt idx="11">
                  <c:v>7.9399421811103821E-3</c:v>
                </c:pt>
                <c:pt idx="12">
                  <c:v>7.7387127093970776E-3</c:v>
                </c:pt>
                <c:pt idx="13">
                  <c:v>1.0105513967573643E-2</c:v>
                </c:pt>
                <c:pt idx="14">
                  <c:v>1.061289943754673E-2</c:v>
                </c:pt>
                <c:pt idx="15">
                  <c:v>1.1906066909432411E-2</c:v>
                </c:pt>
                <c:pt idx="16">
                  <c:v>8.429449051618576E-3</c:v>
                </c:pt>
                <c:pt idx="17">
                  <c:v>1.1590959504246712E-2</c:v>
                </c:pt>
                <c:pt idx="18">
                  <c:v>1.2212983332574368E-2</c:v>
                </c:pt>
                <c:pt idx="19">
                  <c:v>1.319478452205658E-2</c:v>
                </c:pt>
                <c:pt idx="20">
                  <c:v>1.5446946024894714E-2</c:v>
                </c:pt>
                <c:pt idx="21">
                  <c:v>1.5276956371963024E-2</c:v>
                </c:pt>
                <c:pt idx="22">
                  <c:v>1.5132812783122063E-2</c:v>
                </c:pt>
                <c:pt idx="23">
                  <c:v>1.6184937208890915E-2</c:v>
                </c:pt>
                <c:pt idx="24">
                  <c:v>1.8657786771655083E-2</c:v>
                </c:pt>
                <c:pt idx="25">
                  <c:v>1.89803596585989E-2</c:v>
                </c:pt>
                <c:pt idx="26">
                  <c:v>1.8608896061778069E-2</c:v>
                </c:pt>
                <c:pt idx="27">
                  <c:v>1.6691651195287704E-2</c:v>
                </c:pt>
                <c:pt idx="28">
                  <c:v>1.6362471505999565E-2</c:v>
                </c:pt>
                <c:pt idx="29">
                  <c:v>1.4486033469438553E-2</c:v>
                </c:pt>
                <c:pt idx="30">
                  <c:v>1.5486941672861576E-2</c:v>
                </c:pt>
                <c:pt idx="31">
                  <c:v>1.5805324539542198E-2</c:v>
                </c:pt>
                <c:pt idx="32">
                  <c:v>1.5393516980111599E-2</c:v>
                </c:pt>
                <c:pt idx="33">
                  <c:v>1.4787913300096989E-2</c:v>
                </c:pt>
                <c:pt idx="34">
                  <c:v>1.4850529842078686E-2</c:v>
                </c:pt>
                <c:pt idx="35">
                  <c:v>1.5062826685607433E-2</c:v>
                </c:pt>
                <c:pt idx="36">
                  <c:v>1.3910016976296902E-2</c:v>
                </c:pt>
                <c:pt idx="37">
                  <c:v>1.3799791224300861E-2</c:v>
                </c:pt>
                <c:pt idx="38">
                  <c:v>1.302680466324091E-2</c:v>
                </c:pt>
                <c:pt idx="39">
                  <c:v>1.3727082870900631E-2</c:v>
                </c:pt>
                <c:pt idx="40">
                  <c:v>1.4851759187877178E-2</c:v>
                </c:pt>
                <c:pt idx="41">
                  <c:v>1.5955585986375809E-2</c:v>
                </c:pt>
                <c:pt idx="42">
                  <c:v>1.5504570677876472E-2</c:v>
                </c:pt>
                <c:pt idx="43">
                  <c:v>1.5848036855459213E-2</c:v>
                </c:pt>
                <c:pt idx="44">
                  <c:v>1.5894552692770958E-2</c:v>
                </c:pt>
                <c:pt idx="45">
                  <c:v>1.6425266861915588E-2</c:v>
                </c:pt>
                <c:pt idx="46">
                  <c:v>1.7160471528768539E-2</c:v>
                </c:pt>
                <c:pt idx="47">
                  <c:v>1.5709953382611275E-2</c:v>
                </c:pt>
                <c:pt idx="48">
                  <c:v>1.5455588698387146E-2</c:v>
                </c:pt>
                <c:pt idx="49">
                  <c:v>1.4630750752985477E-2</c:v>
                </c:pt>
                <c:pt idx="50">
                  <c:v>1.5523319132626057E-2</c:v>
                </c:pt>
                <c:pt idx="51">
                  <c:v>1.6639029607176781E-2</c:v>
                </c:pt>
                <c:pt idx="52">
                  <c:v>1.6537068411707878E-2</c:v>
                </c:pt>
                <c:pt idx="53">
                  <c:v>1.7658842727541924E-2</c:v>
                </c:pt>
                <c:pt idx="54">
                  <c:v>1.8786821514368057E-2</c:v>
                </c:pt>
                <c:pt idx="55">
                  <c:v>1.8190907314419746E-2</c:v>
                </c:pt>
                <c:pt idx="56">
                  <c:v>1.8964365124702454E-2</c:v>
                </c:pt>
                <c:pt idx="57">
                  <c:v>1.9159425050020218E-2</c:v>
                </c:pt>
                <c:pt idx="58">
                  <c:v>1.9413774833083153E-2</c:v>
                </c:pt>
                <c:pt idx="59">
                  <c:v>2.1050121635198593E-2</c:v>
                </c:pt>
                <c:pt idx="60">
                  <c:v>2.1212225779891014E-2</c:v>
                </c:pt>
                <c:pt idx="61">
                  <c:v>2.2066717967391014E-2</c:v>
                </c:pt>
                <c:pt idx="62">
                  <c:v>2.0442044362425804E-2</c:v>
                </c:pt>
                <c:pt idx="63">
                  <c:v>2.0188234746456146E-2</c:v>
                </c:pt>
                <c:pt idx="64">
                  <c:v>2.0915590226650238E-2</c:v>
                </c:pt>
                <c:pt idx="65">
                  <c:v>1.9578959792852402E-2</c:v>
                </c:pt>
                <c:pt idx="66">
                  <c:v>1.9485676661133766E-2</c:v>
                </c:pt>
                <c:pt idx="67">
                  <c:v>1.9010435789823532E-2</c:v>
                </c:pt>
                <c:pt idx="68">
                  <c:v>1.7883388325572014E-2</c:v>
                </c:pt>
                <c:pt idx="69">
                  <c:v>1.8081370741128922E-2</c:v>
                </c:pt>
                <c:pt idx="70">
                  <c:v>1.7734944820404053E-2</c:v>
                </c:pt>
                <c:pt idx="71">
                  <c:v>1.7814304679632187E-2</c:v>
                </c:pt>
                <c:pt idx="72">
                  <c:v>1.6910500824451447E-2</c:v>
                </c:pt>
                <c:pt idx="73">
                  <c:v>1.6701335087418556E-2</c:v>
                </c:pt>
                <c:pt idx="74">
                  <c:v>1.8488004803657532E-2</c:v>
                </c:pt>
                <c:pt idx="75">
                  <c:v>1.7096439376473427E-2</c:v>
                </c:pt>
                <c:pt idx="76">
                  <c:v>1.4982240274548531E-2</c:v>
                </c:pt>
                <c:pt idx="77">
                  <c:v>1.615602895617485E-2</c:v>
                </c:pt>
                <c:pt idx="78">
                  <c:v>1.6512233763933182E-2</c:v>
                </c:pt>
                <c:pt idx="79">
                  <c:v>1.6911886632442474E-2</c:v>
                </c:pt>
                <c:pt idx="80">
                  <c:v>1.7769806087017059E-2</c:v>
                </c:pt>
                <c:pt idx="81">
                  <c:v>1.669345423579216E-2</c:v>
                </c:pt>
                <c:pt idx="82">
                  <c:v>1.6017919406294823E-2</c:v>
                </c:pt>
                <c:pt idx="83">
                  <c:v>1.5639970079064369E-2</c:v>
                </c:pt>
                <c:pt idx="84">
                  <c:v>1.6694715246558189E-2</c:v>
                </c:pt>
                <c:pt idx="85">
                  <c:v>1.6183048486709595E-2</c:v>
                </c:pt>
                <c:pt idx="86">
                  <c:v>1.4869672246277332E-2</c:v>
                </c:pt>
                <c:pt idx="87">
                  <c:v>1.5444342978298664E-2</c:v>
                </c:pt>
                <c:pt idx="88">
                  <c:v>1.6157787293195724E-2</c:v>
                </c:pt>
                <c:pt idx="89">
                  <c:v>1.5276755206286907E-2</c:v>
                </c:pt>
                <c:pt idx="90">
                  <c:v>1.4740006998181343E-2</c:v>
                </c:pt>
                <c:pt idx="91">
                  <c:v>1.505545899271965E-2</c:v>
                </c:pt>
                <c:pt idx="92">
                  <c:v>1.3046750798821449E-2</c:v>
                </c:pt>
                <c:pt idx="93">
                  <c:v>1.3934738002717495E-2</c:v>
                </c:pt>
                <c:pt idx="94">
                  <c:v>1.4514144510030746E-2</c:v>
                </c:pt>
                <c:pt idx="95">
                  <c:v>1.3582350686192513E-2</c:v>
                </c:pt>
                <c:pt idx="96">
                  <c:v>1.2711605057120323E-2</c:v>
                </c:pt>
                <c:pt idx="97">
                  <c:v>1.4311577193439007E-2</c:v>
                </c:pt>
                <c:pt idx="98">
                  <c:v>1.4964434318244457E-2</c:v>
                </c:pt>
                <c:pt idx="99">
                  <c:v>1.4605083502829075E-2</c:v>
                </c:pt>
                <c:pt idx="100">
                  <c:v>1.5803568065166473E-2</c:v>
                </c:pt>
                <c:pt idx="101">
                  <c:v>1.5793332830071449E-2</c:v>
                </c:pt>
                <c:pt idx="102">
                  <c:v>1.5227320604026318E-2</c:v>
                </c:pt>
                <c:pt idx="103">
                  <c:v>1.5595754608511925E-2</c:v>
                </c:pt>
                <c:pt idx="104">
                  <c:v>1.6068797558546066E-2</c:v>
                </c:pt>
                <c:pt idx="105">
                  <c:v>1.5546539798378944E-2</c:v>
                </c:pt>
                <c:pt idx="106">
                  <c:v>1.4860698953270912E-2</c:v>
                </c:pt>
                <c:pt idx="107">
                  <c:v>1.5338313765823841E-2</c:v>
                </c:pt>
                <c:pt idx="108">
                  <c:v>1.6734277829527855E-2</c:v>
                </c:pt>
                <c:pt idx="109">
                  <c:v>1.376534067094326E-2</c:v>
                </c:pt>
                <c:pt idx="110">
                  <c:v>1.3473599217832088E-2</c:v>
                </c:pt>
                <c:pt idx="111">
                  <c:v>1.3981997966766357E-2</c:v>
                </c:pt>
                <c:pt idx="112">
                  <c:v>1.2469117529690266E-2</c:v>
                </c:pt>
                <c:pt idx="113">
                  <c:v>1.2279719114303589E-2</c:v>
                </c:pt>
                <c:pt idx="114">
                  <c:v>1.2568246573209763E-2</c:v>
                </c:pt>
                <c:pt idx="115">
                  <c:v>1.2247302569448948E-2</c:v>
                </c:pt>
                <c:pt idx="116">
                  <c:v>1.3465256430208683E-2</c:v>
                </c:pt>
                <c:pt idx="117">
                  <c:v>1.3333273120224476E-2</c:v>
                </c:pt>
                <c:pt idx="118">
                  <c:v>1.4267705380916595E-2</c:v>
                </c:pt>
                <c:pt idx="119">
                  <c:v>1.4275982044637203E-2</c:v>
                </c:pt>
                <c:pt idx="120">
                  <c:v>1.4136736281216145E-2</c:v>
                </c:pt>
                <c:pt idx="121">
                  <c:v>1.6115488484501839E-2</c:v>
                </c:pt>
              </c:numCache>
            </c:numRef>
          </c:val>
          <c:extLst>
            <c:ext xmlns:c16="http://schemas.microsoft.com/office/drawing/2014/chart" uri="{C3380CC4-5D6E-409C-BE32-E72D297353CC}">
              <c16:uniqueId val="{00000001-BE29-4C60-83E6-D5192560AE79}"/>
            </c:ext>
          </c:extLst>
        </c:ser>
        <c:dLbls>
          <c:showLegendKey val="0"/>
          <c:showVal val="0"/>
          <c:showCatName val="0"/>
          <c:showSerName val="0"/>
          <c:showPercent val="0"/>
          <c:showBubbleSize val="0"/>
        </c:dLbls>
        <c:gapWidth val="150"/>
        <c:axId val="1289711951"/>
        <c:axId val="1298619311"/>
      </c:barChart>
      <c:lineChart>
        <c:grouping val="standard"/>
        <c:varyColors val="0"/>
        <c:ser>
          <c:idx val="0"/>
          <c:order val="0"/>
          <c:tx>
            <c:strRef>
              <c:f>D.Nonfarm!$D$1</c:f>
              <c:strCache>
                <c:ptCount val="1"/>
                <c:pt idx="0">
                  <c:v>CA</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121"/>
              <c:layout>
                <c:manualLayout>
                  <c:x val="-2.4806201550387711E-2"/>
                  <c:y val="-6.250000000000002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29-4C60-83E6-D5192560AE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ntury Gothic" panose="020B0502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D.Nonfarm!$A$410:$A$531</c:f>
              <c:numCache>
                <c:formatCode>m/d/yyyy</c:formatCode>
                <c:ptCount val="12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numCache>
            </c:numRef>
          </c:cat>
          <c:val>
            <c:numRef>
              <c:f>D.Nonfarm!$D$410:$D$531</c:f>
              <c:numCache>
                <c:formatCode>0</c:formatCode>
                <c:ptCount val="122"/>
                <c:pt idx="0">
                  <c:v>-4.3725635856389999E-2</c:v>
                </c:pt>
                <c:pt idx="1">
                  <c:v>-3.6602426320314407E-2</c:v>
                </c:pt>
                <c:pt idx="2">
                  <c:v>-3.0294746160507202E-2</c:v>
                </c:pt>
                <c:pt idx="3">
                  <c:v>-1.7258694395422935E-2</c:v>
                </c:pt>
                <c:pt idx="4">
                  <c:v>-1.1218280531466007E-2</c:v>
                </c:pt>
                <c:pt idx="5">
                  <c:v>-7.989024743437767E-3</c:v>
                </c:pt>
                <c:pt idx="6">
                  <c:v>-2.2972936276346445E-3</c:v>
                </c:pt>
                <c:pt idx="7">
                  <c:v>3.151106066070497E-4</c:v>
                </c:pt>
                <c:pt idx="8">
                  <c:v>3.1692045740783215E-3</c:v>
                </c:pt>
                <c:pt idx="9">
                  <c:v>4.6544885262846947E-3</c:v>
                </c:pt>
                <c:pt idx="10">
                  <c:v>5.7535381056368351E-3</c:v>
                </c:pt>
                <c:pt idx="11">
                  <c:v>8.1852031871676445E-3</c:v>
                </c:pt>
                <c:pt idx="12">
                  <c:v>1.1019341647624969E-2</c:v>
                </c:pt>
                <c:pt idx="13">
                  <c:v>1.3230608776211739E-2</c:v>
                </c:pt>
                <c:pt idx="14">
                  <c:v>1.2769916094839573E-2</c:v>
                </c:pt>
                <c:pt idx="15">
                  <c:v>7.9094544053077698E-3</c:v>
                </c:pt>
                <c:pt idx="16">
                  <c:v>5.0587514415383339E-3</c:v>
                </c:pt>
                <c:pt idx="17">
                  <c:v>5.6715793907642365E-3</c:v>
                </c:pt>
                <c:pt idx="18">
                  <c:v>1.0750054381787777E-2</c:v>
                </c:pt>
                <c:pt idx="19">
                  <c:v>1.1942429468035698E-2</c:v>
                </c:pt>
                <c:pt idx="20">
                  <c:v>1.4563106931746006E-2</c:v>
                </c:pt>
                <c:pt idx="21">
                  <c:v>1.1191582307219505E-2</c:v>
                </c:pt>
                <c:pt idx="22">
                  <c:v>1.2717924080789089E-2</c:v>
                </c:pt>
                <c:pt idx="23">
                  <c:v>1.3164221309125423E-2</c:v>
                </c:pt>
                <c:pt idx="24">
                  <c:v>1.6415020450949669E-2</c:v>
                </c:pt>
                <c:pt idx="25">
                  <c:v>1.7002331092953682E-2</c:v>
                </c:pt>
                <c:pt idx="26">
                  <c:v>2.0061513409018517E-2</c:v>
                </c:pt>
                <c:pt idx="27">
                  <c:v>1.9146231934428215E-2</c:v>
                </c:pt>
                <c:pt idx="28">
                  <c:v>2.1639671176671982E-2</c:v>
                </c:pt>
                <c:pt idx="29">
                  <c:v>2.5371227413415909E-2</c:v>
                </c:pt>
                <c:pt idx="30">
                  <c:v>2.3501062765717506E-2</c:v>
                </c:pt>
                <c:pt idx="31">
                  <c:v>2.3948865011334419E-2</c:v>
                </c:pt>
                <c:pt idx="32">
                  <c:v>2.3854400962591171E-2</c:v>
                </c:pt>
                <c:pt idx="33">
                  <c:v>2.5461269542574883E-2</c:v>
                </c:pt>
                <c:pt idx="34">
                  <c:v>2.6452839374542236E-2</c:v>
                </c:pt>
                <c:pt idx="35">
                  <c:v>2.7045616880059242E-2</c:v>
                </c:pt>
                <c:pt idx="36">
                  <c:v>2.4838123470544815E-2</c:v>
                </c:pt>
                <c:pt idx="37">
                  <c:v>2.656150609254837E-2</c:v>
                </c:pt>
                <c:pt idx="38">
                  <c:v>2.5690527632832527E-2</c:v>
                </c:pt>
                <c:pt idx="39">
                  <c:v>2.73450817912817E-2</c:v>
                </c:pt>
                <c:pt idx="40">
                  <c:v>2.6393400505185127E-2</c:v>
                </c:pt>
                <c:pt idx="41">
                  <c:v>2.4682493880391121E-2</c:v>
                </c:pt>
                <c:pt idx="42">
                  <c:v>2.5444312021136284E-2</c:v>
                </c:pt>
                <c:pt idx="43">
                  <c:v>2.7205783873796463E-2</c:v>
                </c:pt>
                <c:pt idx="44">
                  <c:v>2.6609662920236588E-2</c:v>
                </c:pt>
                <c:pt idx="45">
                  <c:v>2.6578564196825027E-2</c:v>
                </c:pt>
                <c:pt idx="46">
                  <c:v>2.7710665017366409E-2</c:v>
                </c:pt>
                <c:pt idx="47">
                  <c:v>2.769964374601841E-2</c:v>
                </c:pt>
                <c:pt idx="48">
                  <c:v>2.845490351319313E-2</c:v>
                </c:pt>
                <c:pt idx="49">
                  <c:v>2.7286902070045471E-2</c:v>
                </c:pt>
                <c:pt idx="50">
                  <c:v>2.7614278718829155E-2</c:v>
                </c:pt>
                <c:pt idx="51">
                  <c:v>2.7333566918969154E-2</c:v>
                </c:pt>
                <c:pt idx="52">
                  <c:v>2.7621455490589142E-2</c:v>
                </c:pt>
                <c:pt idx="53">
                  <c:v>2.8007853776216507E-2</c:v>
                </c:pt>
                <c:pt idx="54">
                  <c:v>2.6752609759569168E-2</c:v>
                </c:pt>
                <c:pt idx="55">
                  <c:v>2.7636190876364708E-2</c:v>
                </c:pt>
                <c:pt idx="56">
                  <c:v>2.9237115755677223E-2</c:v>
                </c:pt>
                <c:pt idx="57">
                  <c:v>2.91480403393507E-2</c:v>
                </c:pt>
                <c:pt idx="58">
                  <c:v>2.8517693281173706E-2</c:v>
                </c:pt>
                <c:pt idx="59">
                  <c:v>2.8367176651954651E-2</c:v>
                </c:pt>
                <c:pt idx="60">
                  <c:v>2.7862649410963058E-2</c:v>
                </c:pt>
                <c:pt idx="61">
                  <c:v>2.76518315076828E-2</c:v>
                </c:pt>
                <c:pt idx="62">
                  <c:v>2.8315503150224686E-2</c:v>
                </c:pt>
                <c:pt idx="63">
                  <c:v>2.7232581749558449E-2</c:v>
                </c:pt>
                <c:pt idx="64">
                  <c:v>2.8451042249798775E-2</c:v>
                </c:pt>
                <c:pt idx="65">
                  <c:v>2.8820184990763664E-2</c:v>
                </c:pt>
                <c:pt idx="66">
                  <c:v>3.3759776502847672E-2</c:v>
                </c:pt>
                <c:pt idx="67">
                  <c:v>3.3197011798620224E-2</c:v>
                </c:pt>
                <c:pt idx="68">
                  <c:v>3.1865671277046204E-2</c:v>
                </c:pt>
                <c:pt idx="69">
                  <c:v>3.3423982560634613E-2</c:v>
                </c:pt>
                <c:pt idx="70">
                  <c:v>3.2349206507205963E-2</c:v>
                </c:pt>
                <c:pt idx="71">
                  <c:v>3.1710021197795868E-2</c:v>
                </c:pt>
                <c:pt idx="72">
                  <c:v>3.1136156991124153E-2</c:v>
                </c:pt>
                <c:pt idx="73">
                  <c:v>3.1963642686605453E-2</c:v>
                </c:pt>
                <c:pt idx="74">
                  <c:v>2.7730923146009445E-2</c:v>
                </c:pt>
                <c:pt idx="75">
                  <c:v>3.2248940318822861E-2</c:v>
                </c:pt>
                <c:pt idx="76">
                  <c:v>3.0370231717824936E-2</c:v>
                </c:pt>
                <c:pt idx="77">
                  <c:v>2.6762833818793297E-2</c:v>
                </c:pt>
                <c:pt idx="78">
                  <c:v>2.6845596730709076E-2</c:v>
                </c:pt>
                <c:pt idx="79">
                  <c:v>2.4182958528399467E-2</c:v>
                </c:pt>
                <c:pt idx="80">
                  <c:v>2.4368822574615479E-2</c:v>
                </c:pt>
                <c:pt idx="81">
                  <c:v>2.246997132897377E-2</c:v>
                </c:pt>
                <c:pt idx="82">
                  <c:v>2.218395471572876E-2</c:v>
                </c:pt>
                <c:pt idx="83">
                  <c:v>2.2210074588656425E-2</c:v>
                </c:pt>
                <c:pt idx="84">
                  <c:v>2.079308032989502E-2</c:v>
                </c:pt>
                <c:pt idx="85">
                  <c:v>1.9902871921658516E-2</c:v>
                </c:pt>
                <c:pt idx="86">
                  <c:v>2.3798150941729546E-2</c:v>
                </c:pt>
                <c:pt idx="87">
                  <c:v>1.9727589562535286E-2</c:v>
                </c:pt>
                <c:pt idx="88">
                  <c:v>2.1024087443947792E-2</c:v>
                </c:pt>
                <c:pt idx="89">
                  <c:v>2.451302669942379E-2</c:v>
                </c:pt>
                <c:pt idx="90">
                  <c:v>1.9878694787621498E-2</c:v>
                </c:pt>
                <c:pt idx="91">
                  <c:v>2.0273376256227493E-2</c:v>
                </c:pt>
                <c:pt idx="92">
                  <c:v>2.0432068035006523E-2</c:v>
                </c:pt>
                <c:pt idx="93">
                  <c:v>2.0782727748155594E-2</c:v>
                </c:pt>
                <c:pt idx="94">
                  <c:v>2.0613471046090126E-2</c:v>
                </c:pt>
                <c:pt idx="95">
                  <c:v>2.1607330068945885E-2</c:v>
                </c:pt>
                <c:pt idx="96">
                  <c:v>2.4359321221709251E-2</c:v>
                </c:pt>
                <c:pt idx="97">
                  <c:v>2.4875860661268234E-2</c:v>
                </c:pt>
                <c:pt idx="98">
                  <c:v>2.2503230720758438E-2</c:v>
                </c:pt>
                <c:pt idx="99">
                  <c:v>2.1507430821657181E-2</c:v>
                </c:pt>
                <c:pt idx="100">
                  <c:v>1.9435975700616837E-2</c:v>
                </c:pt>
                <c:pt idx="101">
                  <c:v>1.9482254981994629E-2</c:v>
                </c:pt>
                <c:pt idx="102">
                  <c:v>1.8951129168272018E-2</c:v>
                </c:pt>
                <c:pt idx="103">
                  <c:v>1.9497072324156761E-2</c:v>
                </c:pt>
                <c:pt idx="104">
                  <c:v>1.9502265378832817E-2</c:v>
                </c:pt>
                <c:pt idx="105">
                  <c:v>1.9361695274710655E-2</c:v>
                </c:pt>
                <c:pt idx="106">
                  <c:v>1.9059352576732635E-2</c:v>
                </c:pt>
                <c:pt idx="107">
                  <c:v>1.8327148631215096E-2</c:v>
                </c:pt>
                <c:pt idx="108">
                  <c:v>1.6195543110370636E-2</c:v>
                </c:pt>
                <c:pt idx="109">
                  <c:v>1.4856989495456219E-2</c:v>
                </c:pt>
                <c:pt idx="110">
                  <c:v>1.5256993472576141E-2</c:v>
                </c:pt>
                <c:pt idx="111">
                  <c:v>1.5513300895690918E-2</c:v>
                </c:pt>
                <c:pt idx="112">
                  <c:v>1.5636682510375977E-2</c:v>
                </c:pt>
                <c:pt idx="113">
                  <c:v>1.4768105000257492E-2</c:v>
                </c:pt>
                <c:pt idx="114">
                  <c:v>1.5831872820854187E-2</c:v>
                </c:pt>
                <c:pt idx="115">
                  <c:v>1.5961065888404846E-2</c:v>
                </c:pt>
                <c:pt idx="116">
                  <c:v>1.3987069018185139E-2</c:v>
                </c:pt>
                <c:pt idx="117">
                  <c:v>1.3913828879594803E-2</c:v>
                </c:pt>
                <c:pt idx="118">
                  <c:v>1.3999687507748604E-2</c:v>
                </c:pt>
                <c:pt idx="119">
                  <c:v>1.3902285136282444E-2</c:v>
                </c:pt>
                <c:pt idx="120">
                  <c:v>1.4979219995439053E-2</c:v>
                </c:pt>
                <c:pt idx="121">
                  <c:v>1.5510133467614651E-2</c:v>
                </c:pt>
              </c:numCache>
            </c:numRef>
          </c:val>
          <c:smooth val="0"/>
          <c:extLst>
            <c:ext xmlns:c16="http://schemas.microsoft.com/office/drawing/2014/chart" uri="{C3380CC4-5D6E-409C-BE32-E72D297353CC}">
              <c16:uniqueId val="{00000002-BE29-4C60-83E6-D5192560AE79}"/>
            </c:ext>
          </c:extLst>
        </c:ser>
        <c:dLbls>
          <c:showLegendKey val="0"/>
          <c:showVal val="0"/>
          <c:showCatName val="0"/>
          <c:showSerName val="0"/>
          <c:showPercent val="0"/>
          <c:showBubbleSize val="0"/>
        </c:dLbls>
        <c:marker val="1"/>
        <c:smooth val="0"/>
        <c:axId val="1289711951"/>
        <c:axId val="1298619311"/>
      </c:lineChart>
      <c:dateAx>
        <c:axId val="1289711951"/>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98619311"/>
        <c:crosses val="autoZero"/>
        <c:auto val="1"/>
        <c:lblOffset val="100"/>
        <c:baseTimeUnit val="months"/>
      </c:dateAx>
      <c:valAx>
        <c:axId val="129861931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11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Average Daily Pending </a:t>
            </a:r>
            <a:r>
              <a:rPr lang="en-US" sz="2400" b="1" baseline="0" dirty="0"/>
              <a:t>Sales</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1397191065077583"/>
          <c:w val="1"/>
          <c:h val="0.6091715573609946"/>
        </c:manualLayout>
      </c:layout>
      <c:barChart>
        <c:barDir val="col"/>
        <c:grouping val="clustered"/>
        <c:varyColors val="0"/>
        <c:ser>
          <c:idx val="0"/>
          <c:order val="0"/>
          <c:tx>
            <c:strRef>
              <c:f>Sheet1!$B$1</c:f>
              <c:strCache>
                <c:ptCount val="1"/>
                <c:pt idx="0">
                  <c:v>Mar 1 - 7</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c:formatCode>
                <c:ptCount val="4"/>
                <c:pt idx="0">
                  <c:v>134.42857142857142</c:v>
                </c:pt>
                <c:pt idx="1">
                  <c:v>384.57142857142861</c:v>
                </c:pt>
                <c:pt idx="2">
                  <c:v>28.142857142857146</c:v>
                </c:pt>
                <c:pt idx="3">
                  <c:v>187.57142857142853</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8 - 14</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c:formatCode>
                <c:ptCount val="4"/>
                <c:pt idx="0">
                  <c:v>136.99999999999997</c:v>
                </c:pt>
                <c:pt idx="1">
                  <c:v>382.85714285714283</c:v>
                </c:pt>
                <c:pt idx="2">
                  <c:v>30</c:v>
                </c:pt>
                <c:pt idx="3">
                  <c:v>201.14285714285714</c:v>
                </c:pt>
              </c:numCache>
            </c:numRef>
          </c:val>
          <c:extLst>
            <c:ext xmlns:c16="http://schemas.microsoft.com/office/drawing/2014/chart" uri="{C3380CC4-5D6E-409C-BE32-E72D297353CC}">
              <c16:uniqueId val="{00000001-628C-403E-A9D0-432E907D3ED7}"/>
            </c:ext>
          </c:extLst>
        </c:ser>
        <c:ser>
          <c:idx val="2"/>
          <c:order val="2"/>
          <c:tx>
            <c:strRef>
              <c:f>Sheet1!$D$1</c:f>
              <c:strCache>
                <c:ptCount val="1"/>
                <c:pt idx="0">
                  <c:v>Mar 15 - 20</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Sheet1!$D$2:$D$5</c:f>
              <c:numCache>
                <c:formatCode>0</c:formatCode>
                <c:ptCount val="4"/>
                <c:pt idx="0">
                  <c:v>112.06666666666665</c:v>
                </c:pt>
                <c:pt idx="1">
                  <c:v>292.83333333333331</c:v>
                </c:pt>
                <c:pt idx="2">
                  <c:v>23.5</c:v>
                </c:pt>
                <c:pt idx="3">
                  <c:v>181.56666666666666</c:v>
                </c:pt>
              </c:numCache>
            </c:numRef>
          </c:val>
          <c:extLst>
            <c:ext xmlns:c16="http://schemas.microsoft.com/office/drawing/2014/chart" uri="{C3380CC4-5D6E-409C-BE32-E72D297353CC}">
              <c16:uniqueId val="{00000000-2566-4CF5-82DC-2C46C848546D}"/>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nextTo"/>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22608680744892759"/>
          <c:y val="0.8799927235811541"/>
          <c:w val="0.60643562234731019"/>
          <c:h val="9.6867356714883363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n-US" sz="2400" b="1" dirty="0"/>
              <a:t>Week-to-Week</a:t>
            </a:r>
            <a:r>
              <a:rPr lang="en-US" sz="2400" b="1" baseline="0" dirty="0"/>
              <a:t> % Chg. In Daily Average</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3738785101881083E-3"/>
          <c:y val="0.10438637621107577"/>
          <c:w val="1"/>
          <c:h val="0.61875716449733686"/>
        </c:manualLayout>
      </c:layout>
      <c:barChart>
        <c:barDir val="col"/>
        <c:grouping val="clustered"/>
        <c:varyColors val="0"/>
        <c:ser>
          <c:idx val="0"/>
          <c:order val="0"/>
          <c:tx>
            <c:strRef>
              <c:f>Sheet1!$B$1</c:f>
              <c:strCache>
                <c:ptCount val="1"/>
                <c:pt idx="0">
                  <c:v>Mar 8-14 vs. Mar 1-7</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Sheet1!$B$2:$B$5</c:f>
              <c:numCache>
                <c:formatCode>0.0%</c:formatCode>
                <c:ptCount val="4"/>
                <c:pt idx="0">
                  <c:v>1.9128586609989284E-2</c:v>
                </c:pt>
                <c:pt idx="1">
                  <c:v>-4.4576523031205628E-3</c:v>
                </c:pt>
                <c:pt idx="2">
                  <c:v>6.5989847715735905E-2</c:v>
                </c:pt>
                <c:pt idx="3">
                  <c:v>7.2353389185072503E-2</c:v>
                </c:pt>
              </c:numCache>
            </c:numRef>
          </c:val>
          <c:extLst>
            <c:ext xmlns:c16="http://schemas.microsoft.com/office/drawing/2014/chart" uri="{C3380CC4-5D6E-409C-BE32-E72D297353CC}">
              <c16:uniqueId val="{00000000-B866-4E57-9735-6F74289EEA4C}"/>
            </c:ext>
          </c:extLst>
        </c:ser>
        <c:ser>
          <c:idx val="1"/>
          <c:order val="1"/>
          <c:tx>
            <c:strRef>
              <c:f>Sheet1!$C$1</c:f>
              <c:strCache>
                <c:ptCount val="1"/>
                <c:pt idx="0">
                  <c:v>Mar 15-20 vs. Mar 8-14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Bay Area</c:v>
                </c:pt>
                <c:pt idx="1">
                  <c:v>So CA</c:v>
                </c:pt>
                <c:pt idx="2">
                  <c:v>Central Coast</c:v>
                </c:pt>
                <c:pt idx="3">
                  <c:v>Central Valley (without Glenn)</c:v>
                </c:pt>
              </c:strCache>
            </c:strRef>
          </c:cat>
          <c:val>
            <c:numRef>
              <c:f>Sheet1!$C$2:$C$5</c:f>
              <c:numCache>
                <c:formatCode>0.0%</c:formatCode>
                <c:ptCount val="4"/>
                <c:pt idx="0">
                  <c:v>-0.18199513381995125</c:v>
                </c:pt>
                <c:pt idx="1">
                  <c:v>-0.23513681592039803</c:v>
                </c:pt>
                <c:pt idx="2">
                  <c:v>-0.21666666666666667</c:v>
                </c:pt>
                <c:pt idx="3">
                  <c:v>-9.7324810606060574E-2</c:v>
                </c:pt>
              </c:numCache>
            </c:numRef>
          </c:val>
          <c:extLst>
            <c:ext xmlns:c16="http://schemas.microsoft.com/office/drawing/2014/chart" uri="{C3380CC4-5D6E-409C-BE32-E72D297353CC}">
              <c16:uniqueId val="{00000001-628C-403E-A9D0-432E907D3ED7}"/>
            </c:ext>
          </c:extLst>
        </c:ser>
        <c:dLbls>
          <c:dLblPos val="outEnd"/>
          <c:showLegendKey val="0"/>
          <c:showVal val="1"/>
          <c:showCatName val="0"/>
          <c:showSerName val="0"/>
          <c:showPercent val="0"/>
          <c:showBubbleSize val="0"/>
        </c:dLbls>
        <c:gapWidth val="219"/>
        <c:overlap val="-27"/>
        <c:axId val="430672447"/>
        <c:axId val="607160751"/>
      </c:barChart>
      <c:catAx>
        <c:axId val="430672447"/>
        <c:scaling>
          <c:orientation val="minMax"/>
        </c:scaling>
        <c:delete val="0"/>
        <c:axPos val="b"/>
        <c:numFmt formatCode="General" sourceLinked="1"/>
        <c:majorTickMark val="none"/>
        <c:minorTickMark val="none"/>
        <c:tickLblPos val="low"/>
        <c:spPr>
          <a:noFill/>
          <a:ln w="9525" cap="flat" cmpd="sng" algn="ctr">
            <a:solidFill>
              <a:schemeClr val="bg1">
                <a:lumMod val="50000"/>
                <a:lumOff val="50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07160751"/>
        <c:crosses val="autoZero"/>
        <c:auto val="1"/>
        <c:lblAlgn val="ctr"/>
        <c:lblOffset val="100"/>
        <c:noMultiLvlLbl val="0"/>
      </c:catAx>
      <c:valAx>
        <c:axId val="607160751"/>
        <c:scaling>
          <c:orientation val="minMax"/>
        </c:scaling>
        <c:delete val="1"/>
        <c:axPos val="l"/>
        <c:numFmt formatCode="0.0%" sourceLinked="1"/>
        <c:majorTickMark val="none"/>
        <c:minorTickMark val="none"/>
        <c:tickLblPos val="nextTo"/>
        <c:crossAx val="430672447"/>
        <c:crosses val="autoZero"/>
        <c:crossBetween val="between"/>
      </c:valAx>
      <c:spPr>
        <a:noFill/>
        <a:ln>
          <a:noFill/>
        </a:ln>
        <a:effectLst/>
      </c:spPr>
    </c:plotArea>
    <c:legend>
      <c:legendPos val="r"/>
      <c:layout>
        <c:manualLayout>
          <c:xMode val="edge"/>
          <c:yMode val="edge"/>
          <c:x val="0.33418596639862863"/>
          <c:y val="0.87999278308992201"/>
          <c:w val="0.32851432709472389"/>
          <c:h val="0.1200072169100780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Sales </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F-1BE7-4AA5-8B0E-B76C2C5C3FCD}"/>
              </c:ext>
            </c:extLst>
          </c:dPt>
          <c:dPt>
            <c:idx val="171"/>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0-1C8A-4B07-8DAC-E49E6DB5FC1B}"/>
              </c:ext>
            </c:extLst>
          </c:dPt>
          <c:dPt>
            <c:idx val="1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2-716E-4F28-AD21-8795F74E50EC}"/>
              </c:ext>
            </c:extLst>
          </c:dPt>
          <c:dPt>
            <c:idx val="173"/>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4-4C79-4C26-8B6E-7A36E3AEA463}"/>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6-BAFF-46E3-97E3-086250F70A4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8-7806-42E8-97A1-CF1193FF1597}"/>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EBD5-44F4-BF47-00D7FC5F2F9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C-9134-4129-AFB3-E22AC67796F6}"/>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E-2E82-4433-A8BE-FB5BDFB3A780}"/>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0EB5-47AE-9F65-5E4703467F86}"/>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2574-44CB-887C-5EEBB3E8FD1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328E-40DB-801C-8B8A15954C16}"/>
              </c:ext>
            </c:extLst>
          </c:dPt>
          <c:cat>
            <c:numRef>
              <c:f>Sheet1!$A$2:$A$243</c:f>
              <c:numCache>
                <c:formatCode>mmm\-yy</c:formatCode>
                <c:ptCount val="18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43757</c:v>
                </c:pt>
                <c:pt idx="178">
                  <c:v>43770</c:v>
                </c:pt>
                <c:pt idx="179">
                  <c:v>43800</c:v>
                </c:pt>
                <c:pt idx="180">
                  <c:v>43831</c:v>
                </c:pt>
                <c:pt idx="181">
                  <c:v>43862</c:v>
                </c:pt>
              </c:numCache>
            </c:numRef>
          </c:cat>
          <c:val>
            <c:numRef>
              <c:f>Sheet1!$B$2:$B$243</c:f>
              <c:numCache>
                <c:formatCode>_(* #,##0_);_(* \(#,##0\);_(* "-"??_);_(@_)</c:formatCode>
                <c:ptCount val="182"/>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423690</c:v>
                </c:pt>
                <c:pt idx="100">
                  <c:v>432140</c:v>
                </c:pt>
                <c:pt idx="101">
                  <c:v>414830</c:v>
                </c:pt>
                <c:pt idx="102">
                  <c:v>443500</c:v>
                </c:pt>
                <c:pt idx="103">
                  <c:v>434910</c:v>
                </c:pt>
                <c:pt idx="104">
                  <c:v>413850</c:v>
                </c:pt>
                <c:pt idx="105">
                  <c:v>404000</c:v>
                </c:pt>
                <c:pt idx="106">
                  <c:v>389580</c:v>
                </c:pt>
                <c:pt idx="107">
                  <c:v>363740</c:v>
                </c:pt>
                <c:pt idx="108">
                  <c:v>361790</c:v>
                </c:pt>
                <c:pt idx="109">
                  <c:v>359600</c:v>
                </c:pt>
                <c:pt idx="110">
                  <c:v>365120</c:v>
                </c:pt>
                <c:pt idx="111">
                  <c:v>391330</c:v>
                </c:pt>
                <c:pt idx="112">
                  <c:v>388690</c:v>
                </c:pt>
                <c:pt idx="113">
                  <c:v>393820</c:v>
                </c:pt>
                <c:pt idx="114">
                  <c:v>398980</c:v>
                </c:pt>
                <c:pt idx="115">
                  <c:v>395080</c:v>
                </c:pt>
                <c:pt idx="116">
                  <c:v>397490</c:v>
                </c:pt>
                <c:pt idx="117">
                  <c:v>398510</c:v>
                </c:pt>
                <c:pt idx="118">
                  <c:v>375740</c:v>
                </c:pt>
                <c:pt idx="119">
                  <c:v>366460</c:v>
                </c:pt>
                <c:pt idx="120">
                  <c:v>359720</c:v>
                </c:pt>
                <c:pt idx="121">
                  <c:v>381810</c:v>
                </c:pt>
                <c:pt idx="122">
                  <c:v>400620</c:v>
                </c:pt>
                <c:pt idx="123">
                  <c:v>424400</c:v>
                </c:pt>
                <c:pt idx="124">
                  <c:v>422130</c:v>
                </c:pt>
                <c:pt idx="125">
                  <c:v>433870</c:v>
                </c:pt>
                <c:pt idx="126">
                  <c:v>438230</c:v>
                </c:pt>
                <c:pt idx="127">
                  <c:v>429900</c:v>
                </c:pt>
                <c:pt idx="128">
                  <c:v>422360</c:v>
                </c:pt>
                <c:pt idx="129">
                  <c:v>410310</c:v>
                </c:pt>
                <c:pt idx="130">
                  <c:v>375850</c:v>
                </c:pt>
                <c:pt idx="131">
                  <c:v>413699.51232883811</c:v>
                </c:pt>
                <c:pt idx="132">
                  <c:v>402220</c:v>
                </c:pt>
                <c:pt idx="133">
                  <c:v>381580</c:v>
                </c:pt>
                <c:pt idx="134">
                  <c:v>389770</c:v>
                </c:pt>
                <c:pt idx="135">
                  <c:v>413270</c:v>
                </c:pt>
                <c:pt idx="136">
                  <c:v>417850</c:v>
                </c:pt>
                <c:pt idx="137">
                  <c:v>432880</c:v>
                </c:pt>
                <c:pt idx="138">
                  <c:v>417680</c:v>
                </c:pt>
                <c:pt idx="139">
                  <c:v>422190</c:v>
                </c:pt>
                <c:pt idx="140">
                  <c:v>429760</c:v>
                </c:pt>
                <c:pt idx="141">
                  <c:v>446150</c:v>
                </c:pt>
                <c:pt idx="142">
                  <c:v>443959.5770779177</c:v>
                </c:pt>
                <c:pt idx="143">
                  <c:v>415280</c:v>
                </c:pt>
                <c:pt idx="144">
                  <c:v>421920</c:v>
                </c:pt>
                <c:pt idx="145">
                  <c:v>401060</c:v>
                </c:pt>
                <c:pt idx="146">
                  <c:v>417380</c:v>
                </c:pt>
                <c:pt idx="147">
                  <c:v>407960</c:v>
                </c:pt>
                <c:pt idx="148">
                  <c:v>428870</c:v>
                </c:pt>
                <c:pt idx="149">
                  <c:v>443120</c:v>
                </c:pt>
                <c:pt idx="150">
                  <c:v>421460</c:v>
                </c:pt>
                <c:pt idx="151">
                  <c:v>427630</c:v>
                </c:pt>
                <c:pt idx="152">
                  <c:v>436920</c:v>
                </c:pt>
                <c:pt idx="153">
                  <c:v>431080</c:v>
                </c:pt>
                <c:pt idx="154">
                  <c:v>440340</c:v>
                </c:pt>
                <c:pt idx="155">
                  <c:v>420960</c:v>
                </c:pt>
                <c:pt idx="156">
                  <c:v>409520</c:v>
                </c:pt>
                <c:pt idx="157">
                  <c:v>422910</c:v>
                </c:pt>
                <c:pt idx="158">
                  <c:v>423990</c:v>
                </c:pt>
                <c:pt idx="159">
                  <c:v>416750</c:v>
                </c:pt>
                <c:pt idx="160">
                  <c:v>409270</c:v>
                </c:pt>
                <c:pt idx="161">
                  <c:v>410800</c:v>
                </c:pt>
                <c:pt idx="162">
                  <c:v>407030</c:v>
                </c:pt>
                <c:pt idx="163">
                  <c:v>399600</c:v>
                </c:pt>
                <c:pt idx="164">
                  <c:v>382040</c:v>
                </c:pt>
                <c:pt idx="165">
                  <c:v>396720</c:v>
                </c:pt>
                <c:pt idx="166">
                  <c:v>381690</c:v>
                </c:pt>
                <c:pt idx="167">
                  <c:v>371410</c:v>
                </c:pt>
                <c:pt idx="168">
                  <c:v>358540</c:v>
                </c:pt>
                <c:pt idx="169">
                  <c:v>398250</c:v>
                </c:pt>
                <c:pt idx="170">
                  <c:v>397210</c:v>
                </c:pt>
                <c:pt idx="171">
                  <c:v>396780</c:v>
                </c:pt>
                <c:pt idx="172">
                  <c:v>406960</c:v>
                </c:pt>
                <c:pt idx="173">
                  <c:v>389730</c:v>
                </c:pt>
                <c:pt idx="174">
                  <c:v>411630</c:v>
                </c:pt>
                <c:pt idx="175">
                  <c:v>406100</c:v>
                </c:pt>
                <c:pt idx="176">
                  <c:v>404030</c:v>
                </c:pt>
                <c:pt idx="177">
                  <c:v>404240</c:v>
                </c:pt>
                <c:pt idx="178">
                  <c:v>402880</c:v>
                </c:pt>
                <c:pt idx="179">
                  <c:v>398370</c:v>
                </c:pt>
                <c:pt idx="180">
                  <c:v>395700</c:v>
                </c:pt>
                <c:pt idx="181">
                  <c:v>421670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112701440"/>
        <c:axId val="112702976"/>
      </c:barChart>
      <c:dateAx>
        <c:axId val="112701440"/>
        <c:scaling>
          <c:orientation val="minMax"/>
        </c:scaling>
        <c:delete val="0"/>
        <c:axPos val="b"/>
        <c:numFmt formatCode="mmm\-yy" sourceLinked="1"/>
        <c:majorTickMark val="out"/>
        <c:minorTickMark val="none"/>
        <c:tickLblPos val="nextTo"/>
        <c:crossAx val="112702976"/>
        <c:crosses val="autoZero"/>
        <c:auto val="1"/>
        <c:lblOffset val="100"/>
        <c:baseTimeUnit val="months"/>
        <c:majorUnit val="8"/>
        <c:majorTimeUnit val="months"/>
      </c:dateAx>
      <c:valAx>
        <c:axId val="112702976"/>
        <c:scaling>
          <c:orientation val="minMax"/>
        </c:scaling>
        <c:delete val="0"/>
        <c:axPos val="l"/>
        <c:numFmt formatCode="_(* #,##0_);_(* \(#,##0\);_(* &quot;-&quot;??_);_(@_)" sourceLinked="1"/>
        <c:majorTickMark val="out"/>
        <c:minorTickMark val="none"/>
        <c:tickLblPos val="nextTo"/>
        <c:crossAx val="1127014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E-58B7-4EFD-A693-4390F0F75819}"/>
              </c:ext>
            </c:extLst>
          </c:dPt>
          <c:cat>
            <c:numRef>
              <c:f>Sheet1!$A$2:$A$243</c:f>
              <c:numCache>
                <c:formatCode>mmm\-yy</c:formatCode>
                <c:ptCount val="18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numCache>
            </c:numRef>
          </c:cat>
          <c:val>
            <c:numRef>
              <c:f>Sheet1!$B$2:$B$243</c:f>
              <c:numCache>
                <c:formatCode>_("$"* #,##0_);_("$"* \(#,##0\);_("$"* "-"??_);_(@_)</c:formatCode>
                <c:ptCount val="182"/>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534120</c:v>
                </c:pt>
                <c:pt idx="170">
                  <c:v>565880</c:v>
                </c:pt>
                <c:pt idx="171">
                  <c:v>602920</c:v>
                </c:pt>
                <c:pt idx="172">
                  <c:v>611190</c:v>
                </c:pt>
                <c:pt idx="173">
                  <c:v>610720</c:v>
                </c:pt>
                <c:pt idx="174">
                  <c:v>607990</c:v>
                </c:pt>
                <c:pt idx="175">
                  <c:v>617410</c:v>
                </c:pt>
                <c:pt idx="176">
                  <c:v>605680</c:v>
                </c:pt>
                <c:pt idx="177">
                  <c:v>605280</c:v>
                </c:pt>
                <c:pt idx="178">
                  <c:v>589770</c:v>
                </c:pt>
                <c:pt idx="179">
                  <c:v>614880</c:v>
                </c:pt>
                <c:pt idx="180">
                  <c:v>575160</c:v>
                </c:pt>
                <c:pt idx="181">
                  <c:v>579770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Century Gothic" panose="020B0502020202020204" pitchFamily="34" charset="0"/>
                <a:ea typeface="+mn-ea"/>
                <a:cs typeface="+mn-cs"/>
              </a:defRPr>
            </a:pPr>
            <a:r>
              <a:rPr lang="en-US" sz="3200" dirty="0"/>
              <a:t>Unemployment Rate</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v>CA</c:v>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D.Unemp!$A$2:$A$531</c:f>
              <c:numCache>
                <c:formatCode>m/d/yyyy</c:formatCode>
                <c:ptCount val="530"/>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numCache>
            </c:numRef>
          </c:cat>
          <c:val>
            <c:numRef>
              <c:f>D.Unemp!$B$2:$B$531</c:f>
              <c:numCache>
                <c:formatCode>0</c:formatCode>
                <c:ptCount val="530"/>
                <c:pt idx="0">
                  <c:v>9.1</c:v>
                </c:pt>
                <c:pt idx="1">
                  <c:v>9.1</c:v>
                </c:pt>
                <c:pt idx="2">
                  <c:v>9</c:v>
                </c:pt>
                <c:pt idx="3">
                  <c:v>9</c:v>
                </c:pt>
                <c:pt idx="4">
                  <c:v>8.9</c:v>
                </c:pt>
                <c:pt idx="5">
                  <c:v>8.9</c:v>
                </c:pt>
                <c:pt idx="6">
                  <c:v>9</c:v>
                </c:pt>
                <c:pt idx="7">
                  <c:v>9.1</c:v>
                </c:pt>
                <c:pt idx="8">
                  <c:v>9.1999999999999993</c:v>
                </c:pt>
                <c:pt idx="9">
                  <c:v>9.3000000000000007</c:v>
                </c:pt>
                <c:pt idx="10">
                  <c:v>9.4</c:v>
                </c:pt>
                <c:pt idx="11">
                  <c:v>9.3000000000000007</c:v>
                </c:pt>
                <c:pt idx="12">
                  <c:v>9.1999999999999993</c:v>
                </c:pt>
                <c:pt idx="13">
                  <c:v>9.1</c:v>
                </c:pt>
                <c:pt idx="14">
                  <c:v>8.9</c:v>
                </c:pt>
                <c:pt idx="15">
                  <c:v>8.6999999999999993</c:v>
                </c:pt>
                <c:pt idx="16">
                  <c:v>8.5</c:v>
                </c:pt>
                <c:pt idx="17">
                  <c:v>8.3000000000000007</c:v>
                </c:pt>
                <c:pt idx="18">
                  <c:v>8.1999999999999993</c:v>
                </c:pt>
                <c:pt idx="19">
                  <c:v>8.1</c:v>
                </c:pt>
                <c:pt idx="20">
                  <c:v>7.9</c:v>
                </c:pt>
                <c:pt idx="21">
                  <c:v>7.8</c:v>
                </c:pt>
                <c:pt idx="22">
                  <c:v>7.7</c:v>
                </c:pt>
                <c:pt idx="23">
                  <c:v>7.6</c:v>
                </c:pt>
                <c:pt idx="24">
                  <c:v>7.6</c:v>
                </c:pt>
                <c:pt idx="25">
                  <c:v>7.5</c:v>
                </c:pt>
                <c:pt idx="26">
                  <c:v>7.5</c:v>
                </c:pt>
                <c:pt idx="27">
                  <c:v>7.5</c:v>
                </c:pt>
                <c:pt idx="28">
                  <c:v>7.4</c:v>
                </c:pt>
                <c:pt idx="29">
                  <c:v>7.3</c:v>
                </c:pt>
                <c:pt idx="30">
                  <c:v>7.1</c:v>
                </c:pt>
                <c:pt idx="31">
                  <c:v>7</c:v>
                </c:pt>
                <c:pt idx="32">
                  <c:v>6.9</c:v>
                </c:pt>
                <c:pt idx="33">
                  <c:v>6.8</c:v>
                </c:pt>
                <c:pt idx="34">
                  <c:v>6.7</c:v>
                </c:pt>
                <c:pt idx="35">
                  <c:v>6.6</c:v>
                </c:pt>
                <c:pt idx="36">
                  <c:v>6.5</c:v>
                </c:pt>
                <c:pt idx="37">
                  <c:v>6.4</c:v>
                </c:pt>
                <c:pt idx="38">
                  <c:v>6.3</c:v>
                </c:pt>
                <c:pt idx="39">
                  <c:v>6.2</c:v>
                </c:pt>
                <c:pt idx="40">
                  <c:v>6.2</c:v>
                </c:pt>
                <c:pt idx="41">
                  <c:v>6.2</c:v>
                </c:pt>
                <c:pt idx="42">
                  <c:v>6.2</c:v>
                </c:pt>
                <c:pt idx="43">
                  <c:v>6.2</c:v>
                </c:pt>
                <c:pt idx="44">
                  <c:v>6.2</c:v>
                </c:pt>
                <c:pt idx="45">
                  <c:v>6.2</c:v>
                </c:pt>
                <c:pt idx="46">
                  <c:v>6.2</c:v>
                </c:pt>
                <c:pt idx="47">
                  <c:v>6.1</c:v>
                </c:pt>
                <c:pt idx="48">
                  <c:v>6.1</c:v>
                </c:pt>
                <c:pt idx="49">
                  <c:v>6.2</c:v>
                </c:pt>
                <c:pt idx="50">
                  <c:v>6.4</c:v>
                </c:pt>
                <c:pt idx="51">
                  <c:v>6.6</c:v>
                </c:pt>
                <c:pt idx="52">
                  <c:v>6.9</c:v>
                </c:pt>
                <c:pt idx="53">
                  <c:v>7.1</c:v>
                </c:pt>
                <c:pt idx="54">
                  <c:v>7.2</c:v>
                </c:pt>
                <c:pt idx="55">
                  <c:v>7.2</c:v>
                </c:pt>
                <c:pt idx="56">
                  <c:v>7.2</c:v>
                </c:pt>
                <c:pt idx="57">
                  <c:v>7.1</c:v>
                </c:pt>
                <c:pt idx="58">
                  <c:v>7.1</c:v>
                </c:pt>
                <c:pt idx="59">
                  <c:v>7.1</c:v>
                </c:pt>
                <c:pt idx="60">
                  <c:v>7.1</c:v>
                </c:pt>
                <c:pt idx="61">
                  <c:v>7.1</c:v>
                </c:pt>
                <c:pt idx="62">
                  <c:v>7.1</c:v>
                </c:pt>
                <c:pt idx="63">
                  <c:v>7</c:v>
                </c:pt>
                <c:pt idx="64">
                  <c:v>7</c:v>
                </c:pt>
                <c:pt idx="65">
                  <c:v>7.1</c:v>
                </c:pt>
                <c:pt idx="66">
                  <c:v>7.1</c:v>
                </c:pt>
                <c:pt idx="67">
                  <c:v>7.3</c:v>
                </c:pt>
                <c:pt idx="68">
                  <c:v>7.5</c:v>
                </c:pt>
                <c:pt idx="69">
                  <c:v>7.8</c:v>
                </c:pt>
                <c:pt idx="70">
                  <c:v>8.1</c:v>
                </c:pt>
                <c:pt idx="71">
                  <c:v>8.4</c:v>
                </c:pt>
                <c:pt idx="72">
                  <c:v>8.6999999999999993</c:v>
                </c:pt>
                <c:pt idx="73">
                  <c:v>9</c:v>
                </c:pt>
                <c:pt idx="74">
                  <c:v>9.1999999999999993</c:v>
                </c:pt>
                <c:pt idx="75">
                  <c:v>9.5</c:v>
                </c:pt>
                <c:pt idx="76">
                  <c:v>9.6999999999999993</c:v>
                </c:pt>
                <c:pt idx="77">
                  <c:v>9.9</c:v>
                </c:pt>
                <c:pt idx="78">
                  <c:v>10.1</c:v>
                </c:pt>
                <c:pt idx="79">
                  <c:v>10.3</c:v>
                </c:pt>
                <c:pt idx="80">
                  <c:v>10.5</c:v>
                </c:pt>
                <c:pt idx="81">
                  <c:v>10.7</c:v>
                </c:pt>
                <c:pt idx="82">
                  <c:v>10.9</c:v>
                </c:pt>
                <c:pt idx="83">
                  <c:v>11</c:v>
                </c:pt>
                <c:pt idx="84">
                  <c:v>11</c:v>
                </c:pt>
                <c:pt idx="85">
                  <c:v>10.9</c:v>
                </c:pt>
                <c:pt idx="86">
                  <c:v>10.7</c:v>
                </c:pt>
                <c:pt idx="87">
                  <c:v>10.5</c:v>
                </c:pt>
                <c:pt idx="88">
                  <c:v>10.3</c:v>
                </c:pt>
                <c:pt idx="89">
                  <c:v>10</c:v>
                </c:pt>
                <c:pt idx="90">
                  <c:v>9.6999999999999993</c:v>
                </c:pt>
                <c:pt idx="91">
                  <c:v>9.4</c:v>
                </c:pt>
                <c:pt idx="92">
                  <c:v>9.1</c:v>
                </c:pt>
                <c:pt idx="93">
                  <c:v>8.9</c:v>
                </c:pt>
                <c:pt idx="94">
                  <c:v>8.6999999999999993</c:v>
                </c:pt>
                <c:pt idx="95">
                  <c:v>8.5</c:v>
                </c:pt>
                <c:pt idx="96">
                  <c:v>8.3000000000000007</c:v>
                </c:pt>
                <c:pt idx="97">
                  <c:v>8.1999999999999993</c:v>
                </c:pt>
                <c:pt idx="98">
                  <c:v>8</c:v>
                </c:pt>
                <c:pt idx="99">
                  <c:v>7.9</c:v>
                </c:pt>
                <c:pt idx="100">
                  <c:v>7.8</c:v>
                </c:pt>
                <c:pt idx="101">
                  <c:v>7.7</c:v>
                </c:pt>
                <c:pt idx="102">
                  <c:v>7.7</c:v>
                </c:pt>
                <c:pt idx="103">
                  <c:v>7.6</c:v>
                </c:pt>
                <c:pt idx="104">
                  <c:v>7.6</c:v>
                </c:pt>
                <c:pt idx="105">
                  <c:v>7.5</c:v>
                </c:pt>
                <c:pt idx="106">
                  <c:v>7.4</c:v>
                </c:pt>
                <c:pt idx="107">
                  <c:v>7.4</c:v>
                </c:pt>
                <c:pt idx="108">
                  <c:v>7.3</c:v>
                </c:pt>
                <c:pt idx="109">
                  <c:v>7.3</c:v>
                </c:pt>
                <c:pt idx="110">
                  <c:v>7.3</c:v>
                </c:pt>
                <c:pt idx="111">
                  <c:v>7.3</c:v>
                </c:pt>
                <c:pt idx="112">
                  <c:v>7.3</c:v>
                </c:pt>
                <c:pt idx="113">
                  <c:v>7.3</c:v>
                </c:pt>
                <c:pt idx="114">
                  <c:v>7.3</c:v>
                </c:pt>
                <c:pt idx="115">
                  <c:v>7.2</c:v>
                </c:pt>
                <c:pt idx="116">
                  <c:v>7.1</c:v>
                </c:pt>
                <c:pt idx="117">
                  <c:v>7</c:v>
                </c:pt>
                <c:pt idx="118">
                  <c:v>6.9</c:v>
                </c:pt>
                <c:pt idx="119">
                  <c:v>6.8</c:v>
                </c:pt>
                <c:pt idx="120">
                  <c:v>6.8</c:v>
                </c:pt>
                <c:pt idx="121">
                  <c:v>6.8</c:v>
                </c:pt>
                <c:pt idx="122">
                  <c:v>6.9</c:v>
                </c:pt>
                <c:pt idx="123">
                  <c:v>6.9</c:v>
                </c:pt>
                <c:pt idx="124">
                  <c:v>6.9</c:v>
                </c:pt>
                <c:pt idx="125">
                  <c:v>6.8</c:v>
                </c:pt>
                <c:pt idx="126">
                  <c:v>6.8</c:v>
                </c:pt>
                <c:pt idx="127">
                  <c:v>6.7</c:v>
                </c:pt>
                <c:pt idx="128">
                  <c:v>6.7</c:v>
                </c:pt>
                <c:pt idx="129">
                  <c:v>6.6</c:v>
                </c:pt>
                <c:pt idx="130">
                  <c:v>6.6</c:v>
                </c:pt>
                <c:pt idx="131">
                  <c:v>6.5</c:v>
                </c:pt>
                <c:pt idx="132">
                  <c:v>6.4</c:v>
                </c:pt>
                <c:pt idx="133">
                  <c:v>6.3</c:v>
                </c:pt>
                <c:pt idx="134">
                  <c:v>6.1</c:v>
                </c:pt>
                <c:pt idx="135">
                  <c:v>6</c:v>
                </c:pt>
                <c:pt idx="136">
                  <c:v>5.9</c:v>
                </c:pt>
                <c:pt idx="137">
                  <c:v>5.7</c:v>
                </c:pt>
                <c:pt idx="138">
                  <c:v>5.6</c:v>
                </c:pt>
                <c:pt idx="139">
                  <c:v>5.6</c:v>
                </c:pt>
                <c:pt idx="140">
                  <c:v>5.6</c:v>
                </c:pt>
                <c:pt idx="141">
                  <c:v>5.5</c:v>
                </c:pt>
                <c:pt idx="142">
                  <c:v>5.5</c:v>
                </c:pt>
                <c:pt idx="143">
                  <c:v>5.5</c:v>
                </c:pt>
                <c:pt idx="144">
                  <c:v>5.4</c:v>
                </c:pt>
                <c:pt idx="145">
                  <c:v>5.4</c:v>
                </c:pt>
                <c:pt idx="146">
                  <c:v>5.3</c:v>
                </c:pt>
                <c:pt idx="147">
                  <c:v>5.3</c:v>
                </c:pt>
                <c:pt idx="148">
                  <c:v>5.3</c:v>
                </c:pt>
                <c:pt idx="149">
                  <c:v>5.3</c:v>
                </c:pt>
                <c:pt idx="150">
                  <c:v>5.3</c:v>
                </c:pt>
                <c:pt idx="151">
                  <c:v>5.3</c:v>
                </c:pt>
                <c:pt idx="152">
                  <c:v>5.3</c:v>
                </c:pt>
                <c:pt idx="153">
                  <c:v>5.3</c:v>
                </c:pt>
                <c:pt idx="154">
                  <c:v>5.2</c:v>
                </c:pt>
                <c:pt idx="155">
                  <c:v>5.0999999999999996</c:v>
                </c:pt>
                <c:pt idx="156">
                  <c:v>5.0999999999999996</c:v>
                </c:pt>
                <c:pt idx="157">
                  <c:v>5</c:v>
                </c:pt>
                <c:pt idx="158">
                  <c:v>5</c:v>
                </c:pt>
                <c:pt idx="159">
                  <c:v>5</c:v>
                </c:pt>
                <c:pt idx="160">
                  <c:v>5.0999999999999996</c:v>
                </c:pt>
                <c:pt idx="161">
                  <c:v>5.0999999999999996</c:v>
                </c:pt>
                <c:pt idx="162">
                  <c:v>5.2</c:v>
                </c:pt>
                <c:pt idx="163">
                  <c:v>5.2</c:v>
                </c:pt>
                <c:pt idx="164">
                  <c:v>5.2</c:v>
                </c:pt>
                <c:pt idx="165">
                  <c:v>5.2</c:v>
                </c:pt>
                <c:pt idx="166">
                  <c:v>5.2</c:v>
                </c:pt>
                <c:pt idx="167">
                  <c:v>5.2</c:v>
                </c:pt>
                <c:pt idx="168">
                  <c:v>5.2</c:v>
                </c:pt>
                <c:pt idx="169">
                  <c:v>5.2</c:v>
                </c:pt>
                <c:pt idx="170">
                  <c:v>5.2</c:v>
                </c:pt>
                <c:pt idx="171">
                  <c:v>5.3</c:v>
                </c:pt>
                <c:pt idx="172">
                  <c:v>5.4</c:v>
                </c:pt>
                <c:pt idx="173">
                  <c:v>5.5</c:v>
                </c:pt>
                <c:pt idx="174">
                  <c:v>5.7</c:v>
                </c:pt>
                <c:pt idx="175">
                  <c:v>5.9</c:v>
                </c:pt>
                <c:pt idx="176">
                  <c:v>6.1</c:v>
                </c:pt>
                <c:pt idx="177">
                  <c:v>6.4</c:v>
                </c:pt>
                <c:pt idx="178">
                  <c:v>6.6</c:v>
                </c:pt>
                <c:pt idx="179">
                  <c:v>6.9</c:v>
                </c:pt>
                <c:pt idx="180">
                  <c:v>7.1</c:v>
                </c:pt>
                <c:pt idx="181">
                  <c:v>7.3</c:v>
                </c:pt>
                <c:pt idx="182">
                  <c:v>7.5</c:v>
                </c:pt>
                <c:pt idx="183">
                  <c:v>7.6</c:v>
                </c:pt>
                <c:pt idx="184">
                  <c:v>7.7</c:v>
                </c:pt>
                <c:pt idx="185">
                  <c:v>7.7</c:v>
                </c:pt>
                <c:pt idx="186">
                  <c:v>7.7</c:v>
                </c:pt>
                <c:pt idx="187">
                  <c:v>7.8</c:v>
                </c:pt>
                <c:pt idx="188">
                  <c:v>7.8</c:v>
                </c:pt>
                <c:pt idx="189">
                  <c:v>8</c:v>
                </c:pt>
                <c:pt idx="190">
                  <c:v>8.1</c:v>
                </c:pt>
                <c:pt idx="191">
                  <c:v>8.3000000000000007</c:v>
                </c:pt>
                <c:pt idx="192">
                  <c:v>8.5</c:v>
                </c:pt>
                <c:pt idx="193">
                  <c:v>8.6999999999999993</c:v>
                </c:pt>
                <c:pt idx="194">
                  <c:v>8.8000000000000007</c:v>
                </c:pt>
                <c:pt idx="195">
                  <c:v>9</c:v>
                </c:pt>
                <c:pt idx="196">
                  <c:v>9.1999999999999993</c:v>
                </c:pt>
                <c:pt idx="197">
                  <c:v>9.3000000000000007</c:v>
                </c:pt>
                <c:pt idx="198">
                  <c:v>9.5</c:v>
                </c:pt>
                <c:pt idx="199">
                  <c:v>9.6</c:v>
                </c:pt>
                <c:pt idx="200">
                  <c:v>9.6999999999999993</c:v>
                </c:pt>
                <c:pt idx="201">
                  <c:v>9.6999999999999993</c:v>
                </c:pt>
                <c:pt idx="202">
                  <c:v>9.8000000000000007</c:v>
                </c:pt>
                <c:pt idx="203">
                  <c:v>9.8000000000000007</c:v>
                </c:pt>
                <c:pt idx="204">
                  <c:v>9.6999999999999993</c:v>
                </c:pt>
                <c:pt idx="205">
                  <c:v>9.6999999999999993</c:v>
                </c:pt>
                <c:pt idx="206">
                  <c:v>9.6</c:v>
                </c:pt>
                <c:pt idx="207">
                  <c:v>9.6</c:v>
                </c:pt>
                <c:pt idx="208">
                  <c:v>9.5</c:v>
                </c:pt>
                <c:pt idx="209">
                  <c:v>9.5</c:v>
                </c:pt>
                <c:pt idx="210">
                  <c:v>9.5</c:v>
                </c:pt>
                <c:pt idx="211">
                  <c:v>9.4</c:v>
                </c:pt>
                <c:pt idx="212">
                  <c:v>9.4</c:v>
                </c:pt>
                <c:pt idx="213">
                  <c:v>9.3000000000000007</c:v>
                </c:pt>
                <c:pt idx="214">
                  <c:v>9.3000000000000007</c:v>
                </c:pt>
                <c:pt idx="215">
                  <c:v>9.3000000000000007</c:v>
                </c:pt>
                <c:pt idx="216">
                  <c:v>9.1999999999999993</c:v>
                </c:pt>
                <c:pt idx="217">
                  <c:v>9.1</c:v>
                </c:pt>
                <c:pt idx="218">
                  <c:v>9</c:v>
                </c:pt>
                <c:pt idx="219">
                  <c:v>8.9</c:v>
                </c:pt>
                <c:pt idx="220">
                  <c:v>8.8000000000000007</c:v>
                </c:pt>
                <c:pt idx="221">
                  <c:v>8.6999999999999993</c:v>
                </c:pt>
                <c:pt idx="222">
                  <c:v>8.6</c:v>
                </c:pt>
                <c:pt idx="223">
                  <c:v>8.5</c:v>
                </c:pt>
                <c:pt idx="224">
                  <c:v>8.3000000000000007</c:v>
                </c:pt>
                <c:pt idx="225">
                  <c:v>8.1999999999999993</c:v>
                </c:pt>
                <c:pt idx="226">
                  <c:v>8</c:v>
                </c:pt>
                <c:pt idx="227">
                  <c:v>7.8</c:v>
                </c:pt>
                <c:pt idx="228">
                  <c:v>7.7</c:v>
                </c:pt>
                <c:pt idx="229">
                  <c:v>7.7</c:v>
                </c:pt>
                <c:pt idx="230">
                  <c:v>7.8</c:v>
                </c:pt>
                <c:pt idx="231">
                  <c:v>7.9</c:v>
                </c:pt>
                <c:pt idx="232">
                  <c:v>7.9</c:v>
                </c:pt>
                <c:pt idx="233">
                  <c:v>8</c:v>
                </c:pt>
                <c:pt idx="234">
                  <c:v>8</c:v>
                </c:pt>
                <c:pt idx="235">
                  <c:v>7.9</c:v>
                </c:pt>
                <c:pt idx="236">
                  <c:v>7.9</c:v>
                </c:pt>
                <c:pt idx="237">
                  <c:v>7.9</c:v>
                </c:pt>
                <c:pt idx="238">
                  <c:v>7.8</c:v>
                </c:pt>
                <c:pt idx="239">
                  <c:v>7.8</c:v>
                </c:pt>
                <c:pt idx="240">
                  <c:v>7.7</c:v>
                </c:pt>
                <c:pt idx="241">
                  <c:v>7.7</c:v>
                </c:pt>
                <c:pt idx="242">
                  <c:v>7.6</c:v>
                </c:pt>
                <c:pt idx="243">
                  <c:v>7.5</c:v>
                </c:pt>
                <c:pt idx="244">
                  <c:v>7.4</c:v>
                </c:pt>
                <c:pt idx="245">
                  <c:v>7.3</c:v>
                </c:pt>
                <c:pt idx="246">
                  <c:v>7.2</c:v>
                </c:pt>
                <c:pt idx="247">
                  <c:v>7</c:v>
                </c:pt>
                <c:pt idx="248">
                  <c:v>7</c:v>
                </c:pt>
                <c:pt idx="249">
                  <c:v>6.9</c:v>
                </c:pt>
                <c:pt idx="250">
                  <c:v>6.9</c:v>
                </c:pt>
                <c:pt idx="251">
                  <c:v>6.9</c:v>
                </c:pt>
                <c:pt idx="252">
                  <c:v>6.8</c:v>
                </c:pt>
                <c:pt idx="253">
                  <c:v>6.8</c:v>
                </c:pt>
                <c:pt idx="254">
                  <c:v>6.6</c:v>
                </c:pt>
                <c:pt idx="255">
                  <c:v>6.5</c:v>
                </c:pt>
                <c:pt idx="256">
                  <c:v>6.4</c:v>
                </c:pt>
                <c:pt idx="257">
                  <c:v>6.3</c:v>
                </c:pt>
                <c:pt idx="258">
                  <c:v>6.3</c:v>
                </c:pt>
                <c:pt idx="259">
                  <c:v>6.2</c:v>
                </c:pt>
                <c:pt idx="260">
                  <c:v>6.2</c:v>
                </c:pt>
                <c:pt idx="261">
                  <c:v>6.1</c:v>
                </c:pt>
                <c:pt idx="262">
                  <c:v>6.1</c:v>
                </c:pt>
                <c:pt idx="263">
                  <c:v>6</c:v>
                </c:pt>
                <c:pt idx="264">
                  <c:v>6</c:v>
                </c:pt>
                <c:pt idx="265">
                  <c:v>6</c:v>
                </c:pt>
                <c:pt idx="266">
                  <c:v>6</c:v>
                </c:pt>
                <c:pt idx="267">
                  <c:v>6</c:v>
                </c:pt>
                <c:pt idx="268">
                  <c:v>6</c:v>
                </c:pt>
                <c:pt idx="269">
                  <c:v>6</c:v>
                </c:pt>
                <c:pt idx="270">
                  <c:v>6</c:v>
                </c:pt>
                <c:pt idx="271">
                  <c:v>6</c:v>
                </c:pt>
                <c:pt idx="272">
                  <c:v>6</c:v>
                </c:pt>
                <c:pt idx="273">
                  <c:v>5.9</c:v>
                </c:pt>
                <c:pt idx="274">
                  <c:v>5.8</c:v>
                </c:pt>
                <c:pt idx="275">
                  <c:v>5.7</c:v>
                </c:pt>
                <c:pt idx="276">
                  <c:v>5.6</c:v>
                </c:pt>
                <c:pt idx="277">
                  <c:v>5.5</c:v>
                </c:pt>
                <c:pt idx="278">
                  <c:v>5.4</c:v>
                </c:pt>
                <c:pt idx="279">
                  <c:v>5.3</c:v>
                </c:pt>
                <c:pt idx="280">
                  <c:v>5.3</c:v>
                </c:pt>
                <c:pt idx="281">
                  <c:v>5.2</c:v>
                </c:pt>
                <c:pt idx="282">
                  <c:v>5.2</c:v>
                </c:pt>
                <c:pt idx="283">
                  <c:v>5.0999999999999996</c:v>
                </c:pt>
                <c:pt idx="284">
                  <c:v>5.0999999999999996</c:v>
                </c:pt>
                <c:pt idx="285">
                  <c:v>5.0999999999999996</c:v>
                </c:pt>
                <c:pt idx="286">
                  <c:v>5</c:v>
                </c:pt>
                <c:pt idx="287">
                  <c:v>5</c:v>
                </c:pt>
                <c:pt idx="288">
                  <c:v>5</c:v>
                </c:pt>
                <c:pt idx="289">
                  <c:v>5</c:v>
                </c:pt>
                <c:pt idx="290">
                  <c:v>5</c:v>
                </c:pt>
                <c:pt idx="291">
                  <c:v>5.0999999999999996</c:v>
                </c:pt>
                <c:pt idx="292">
                  <c:v>5.0999999999999996</c:v>
                </c:pt>
                <c:pt idx="293">
                  <c:v>5.0999999999999996</c:v>
                </c:pt>
                <c:pt idx="294">
                  <c:v>5</c:v>
                </c:pt>
                <c:pt idx="295">
                  <c:v>5</c:v>
                </c:pt>
                <c:pt idx="296">
                  <c:v>4.9000000000000004</c:v>
                </c:pt>
                <c:pt idx="297">
                  <c:v>4.8</c:v>
                </c:pt>
                <c:pt idx="298">
                  <c:v>4.8</c:v>
                </c:pt>
                <c:pt idx="299">
                  <c:v>4.7</c:v>
                </c:pt>
                <c:pt idx="300">
                  <c:v>4.8</c:v>
                </c:pt>
                <c:pt idx="301">
                  <c:v>4.8</c:v>
                </c:pt>
                <c:pt idx="302">
                  <c:v>4.9000000000000004</c:v>
                </c:pt>
                <c:pt idx="303">
                  <c:v>5</c:v>
                </c:pt>
                <c:pt idx="304">
                  <c:v>5.0999999999999996</c:v>
                </c:pt>
                <c:pt idx="305">
                  <c:v>5.2</c:v>
                </c:pt>
                <c:pt idx="306">
                  <c:v>5.4</c:v>
                </c:pt>
                <c:pt idx="307">
                  <c:v>5.6</c:v>
                </c:pt>
                <c:pt idx="308">
                  <c:v>5.8</c:v>
                </c:pt>
                <c:pt idx="309">
                  <c:v>6</c:v>
                </c:pt>
                <c:pt idx="310">
                  <c:v>6.2</c:v>
                </c:pt>
                <c:pt idx="311">
                  <c:v>6.4</c:v>
                </c:pt>
                <c:pt idx="312">
                  <c:v>6.5</c:v>
                </c:pt>
                <c:pt idx="313">
                  <c:v>6.6</c:v>
                </c:pt>
                <c:pt idx="314">
                  <c:v>6.6</c:v>
                </c:pt>
                <c:pt idx="315">
                  <c:v>6.6</c:v>
                </c:pt>
                <c:pt idx="316">
                  <c:v>6.6</c:v>
                </c:pt>
                <c:pt idx="317">
                  <c:v>6.6</c:v>
                </c:pt>
                <c:pt idx="318">
                  <c:v>6.6</c:v>
                </c:pt>
                <c:pt idx="319">
                  <c:v>6.7</c:v>
                </c:pt>
                <c:pt idx="320">
                  <c:v>6.7</c:v>
                </c:pt>
                <c:pt idx="321">
                  <c:v>6.7</c:v>
                </c:pt>
                <c:pt idx="322">
                  <c:v>6.8</c:v>
                </c:pt>
                <c:pt idx="323">
                  <c:v>6.8</c:v>
                </c:pt>
                <c:pt idx="324">
                  <c:v>6.8</c:v>
                </c:pt>
                <c:pt idx="325">
                  <c:v>6.8</c:v>
                </c:pt>
                <c:pt idx="326">
                  <c:v>6.8</c:v>
                </c:pt>
                <c:pt idx="327">
                  <c:v>6.9</c:v>
                </c:pt>
                <c:pt idx="328">
                  <c:v>6.9</c:v>
                </c:pt>
                <c:pt idx="329">
                  <c:v>6.9</c:v>
                </c:pt>
                <c:pt idx="330">
                  <c:v>6.9</c:v>
                </c:pt>
                <c:pt idx="331">
                  <c:v>6.9</c:v>
                </c:pt>
                <c:pt idx="332">
                  <c:v>6.8</c:v>
                </c:pt>
                <c:pt idx="333">
                  <c:v>6.7</c:v>
                </c:pt>
                <c:pt idx="334">
                  <c:v>6.6</c:v>
                </c:pt>
                <c:pt idx="335">
                  <c:v>6.6</c:v>
                </c:pt>
                <c:pt idx="336">
                  <c:v>6.5</c:v>
                </c:pt>
                <c:pt idx="337">
                  <c:v>6.5</c:v>
                </c:pt>
                <c:pt idx="338">
                  <c:v>6.5</c:v>
                </c:pt>
                <c:pt idx="339">
                  <c:v>6.4</c:v>
                </c:pt>
                <c:pt idx="340">
                  <c:v>6.4</c:v>
                </c:pt>
                <c:pt idx="341">
                  <c:v>6.3</c:v>
                </c:pt>
                <c:pt idx="342">
                  <c:v>6.2</c:v>
                </c:pt>
                <c:pt idx="343">
                  <c:v>6.1</c:v>
                </c:pt>
                <c:pt idx="344">
                  <c:v>6</c:v>
                </c:pt>
                <c:pt idx="345">
                  <c:v>5.9</c:v>
                </c:pt>
                <c:pt idx="346">
                  <c:v>5.9</c:v>
                </c:pt>
                <c:pt idx="347">
                  <c:v>5.8</c:v>
                </c:pt>
                <c:pt idx="348">
                  <c:v>5.8</c:v>
                </c:pt>
                <c:pt idx="349">
                  <c:v>5.7</c:v>
                </c:pt>
                <c:pt idx="350">
                  <c:v>5.6</c:v>
                </c:pt>
                <c:pt idx="351">
                  <c:v>5.5</c:v>
                </c:pt>
                <c:pt idx="352">
                  <c:v>5.4</c:v>
                </c:pt>
                <c:pt idx="353">
                  <c:v>5.3</c:v>
                </c:pt>
                <c:pt idx="354">
                  <c:v>5.3</c:v>
                </c:pt>
                <c:pt idx="355">
                  <c:v>5.3</c:v>
                </c:pt>
                <c:pt idx="356">
                  <c:v>5.3</c:v>
                </c:pt>
                <c:pt idx="357">
                  <c:v>5.3</c:v>
                </c:pt>
                <c:pt idx="358">
                  <c:v>5.2</c:v>
                </c:pt>
                <c:pt idx="359">
                  <c:v>5.0999999999999996</c:v>
                </c:pt>
                <c:pt idx="360">
                  <c:v>5</c:v>
                </c:pt>
                <c:pt idx="361">
                  <c:v>5</c:v>
                </c:pt>
                <c:pt idx="362">
                  <c:v>4.9000000000000004</c:v>
                </c:pt>
                <c:pt idx="363">
                  <c:v>4.9000000000000004</c:v>
                </c:pt>
                <c:pt idx="364">
                  <c:v>4.9000000000000004</c:v>
                </c:pt>
                <c:pt idx="365">
                  <c:v>4.9000000000000004</c:v>
                </c:pt>
                <c:pt idx="366">
                  <c:v>4.9000000000000004</c:v>
                </c:pt>
                <c:pt idx="367">
                  <c:v>4.9000000000000004</c:v>
                </c:pt>
                <c:pt idx="368">
                  <c:v>4.9000000000000004</c:v>
                </c:pt>
                <c:pt idx="369">
                  <c:v>4.9000000000000004</c:v>
                </c:pt>
                <c:pt idx="370">
                  <c:v>4.9000000000000004</c:v>
                </c:pt>
                <c:pt idx="371">
                  <c:v>4.9000000000000004</c:v>
                </c:pt>
                <c:pt idx="372">
                  <c:v>4.9000000000000004</c:v>
                </c:pt>
                <c:pt idx="373">
                  <c:v>5</c:v>
                </c:pt>
                <c:pt idx="374">
                  <c:v>5.0999999999999996</c:v>
                </c:pt>
                <c:pt idx="375">
                  <c:v>5.0999999999999996</c:v>
                </c:pt>
                <c:pt idx="376">
                  <c:v>5.2</c:v>
                </c:pt>
                <c:pt idx="377">
                  <c:v>5.3</c:v>
                </c:pt>
                <c:pt idx="378">
                  <c:v>5.4</c:v>
                </c:pt>
                <c:pt idx="379">
                  <c:v>5.5</c:v>
                </c:pt>
                <c:pt idx="380">
                  <c:v>5.6</c:v>
                </c:pt>
                <c:pt idx="381">
                  <c:v>5.7</c:v>
                </c:pt>
                <c:pt idx="382">
                  <c:v>5.8</c:v>
                </c:pt>
                <c:pt idx="383">
                  <c:v>5.9</c:v>
                </c:pt>
                <c:pt idx="384">
                  <c:v>6</c:v>
                </c:pt>
                <c:pt idx="385">
                  <c:v>6.1</c:v>
                </c:pt>
                <c:pt idx="386">
                  <c:v>6.2</c:v>
                </c:pt>
                <c:pt idx="387">
                  <c:v>6.5</c:v>
                </c:pt>
                <c:pt idx="388">
                  <c:v>6.7</c:v>
                </c:pt>
                <c:pt idx="389">
                  <c:v>7</c:v>
                </c:pt>
                <c:pt idx="390">
                  <c:v>7.3</c:v>
                </c:pt>
                <c:pt idx="391">
                  <c:v>7.6</c:v>
                </c:pt>
                <c:pt idx="392">
                  <c:v>7.9</c:v>
                </c:pt>
                <c:pt idx="393">
                  <c:v>8.3000000000000007</c:v>
                </c:pt>
                <c:pt idx="394">
                  <c:v>8.6999999999999993</c:v>
                </c:pt>
                <c:pt idx="395">
                  <c:v>9.1999999999999993</c:v>
                </c:pt>
                <c:pt idx="396">
                  <c:v>9.6999999999999993</c:v>
                </c:pt>
                <c:pt idx="397">
                  <c:v>10.1</c:v>
                </c:pt>
                <c:pt idx="398">
                  <c:v>10.5</c:v>
                </c:pt>
                <c:pt idx="399">
                  <c:v>10.8</c:v>
                </c:pt>
                <c:pt idx="400">
                  <c:v>11</c:v>
                </c:pt>
                <c:pt idx="401">
                  <c:v>11.2</c:v>
                </c:pt>
                <c:pt idx="402">
                  <c:v>11.4</c:v>
                </c:pt>
                <c:pt idx="403">
                  <c:v>11.5</c:v>
                </c:pt>
                <c:pt idx="404">
                  <c:v>11.7</c:v>
                </c:pt>
                <c:pt idx="405">
                  <c:v>11.8</c:v>
                </c:pt>
                <c:pt idx="406">
                  <c:v>11.9</c:v>
                </c:pt>
                <c:pt idx="407">
                  <c:v>12.1</c:v>
                </c:pt>
                <c:pt idx="408">
                  <c:v>12.2</c:v>
                </c:pt>
                <c:pt idx="409">
                  <c:v>12.2</c:v>
                </c:pt>
                <c:pt idx="410">
                  <c:v>12.3</c:v>
                </c:pt>
                <c:pt idx="411">
                  <c:v>12.2</c:v>
                </c:pt>
                <c:pt idx="412">
                  <c:v>12.2</c:v>
                </c:pt>
                <c:pt idx="413">
                  <c:v>12.2</c:v>
                </c:pt>
                <c:pt idx="414">
                  <c:v>12.2</c:v>
                </c:pt>
                <c:pt idx="415">
                  <c:v>12.2</c:v>
                </c:pt>
                <c:pt idx="416">
                  <c:v>12.2</c:v>
                </c:pt>
                <c:pt idx="417">
                  <c:v>12.3</c:v>
                </c:pt>
                <c:pt idx="418">
                  <c:v>12.3</c:v>
                </c:pt>
                <c:pt idx="419">
                  <c:v>12.2</c:v>
                </c:pt>
                <c:pt idx="420">
                  <c:v>12.1</c:v>
                </c:pt>
                <c:pt idx="421">
                  <c:v>12</c:v>
                </c:pt>
                <c:pt idx="422">
                  <c:v>11.9</c:v>
                </c:pt>
                <c:pt idx="423">
                  <c:v>11.8</c:v>
                </c:pt>
                <c:pt idx="424">
                  <c:v>11.8</c:v>
                </c:pt>
                <c:pt idx="425">
                  <c:v>11.8</c:v>
                </c:pt>
                <c:pt idx="426">
                  <c:v>11.8</c:v>
                </c:pt>
                <c:pt idx="427">
                  <c:v>11.7</c:v>
                </c:pt>
                <c:pt idx="428">
                  <c:v>11.6</c:v>
                </c:pt>
                <c:pt idx="429">
                  <c:v>11.5</c:v>
                </c:pt>
                <c:pt idx="430">
                  <c:v>11.3</c:v>
                </c:pt>
                <c:pt idx="431">
                  <c:v>11.2</c:v>
                </c:pt>
                <c:pt idx="432">
                  <c:v>11</c:v>
                </c:pt>
                <c:pt idx="433">
                  <c:v>10.9</c:v>
                </c:pt>
                <c:pt idx="434">
                  <c:v>10.8</c:v>
                </c:pt>
                <c:pt idx="435">
                  <c:v>10.7</c:v>
                </c:pt>
                <c:pt idx="436">
                  <c:v>10.6</c:v>
                </c:pt>
                <c:pt idx="437">
                  <c:v>10.5</c:v>
                </c:pt>
                <c:pt idx="438">
                  <c:v>10.4</c:v>
                </c:pt>
                <c:pt idx="439">
                  <c:v>10.199999999999999</c:v>
                </c:pt>
                <c:pt idx="440">
                  <c:v>10</c:v>
                </c:pt>
                <c:pt idx="441">
                  <c:v>9.9</c:v>
                </c:pt>
                <c:pt idx="442">
                  <c:v>9.8000000000000007</c:v>
                </c:pt>
                <c:pt idx="443">
                  <c:v>9.6999999999999993</c:v>
                </c:pt>
                <c:pt idx="444">
                  <c:v>9.6</c:v>
                </c:pt>
                <c:pt idx="445">
                  <c:v>9.4</c:v>
                </c:pt>
                <c:pt idx="446">
                  <c:v>9.3000000000000007</c:v>
                </c:pt>
                <c:pt idx="447">
                  <c:v>9.1999999999999993</c:v>
                </c:pt>
                <c:pt idx="448">
                  <c:v>9.1</c:v>
                </c:pt>
                <c:pt idx="449">
                  <c:v>9</c:v>
                </c:pt>
                <c:pt idx="450">
                  <c:v>8.9</c:v>
                </c:pt>
                <c:pt idx="451">
                  <c:v>8.8000000000000007</c:v>
                </c:pt>
                <c:pt idx="452">
                  <c:v>8.6999999999999993</c:v>
                </c:pt>
                <c:pt idx="453">
                  <c:v>8.6</c:v>
                </c:pt>
                <c:pt idx="454">
                  <c:v>8.4</c:v>
                </c:pt>
                <c:pt idx="455">
                  <c:v>8.3000000000000007</c:v>
                </c:pt>
                <c:pt idx="456">
                  <c:v>8.1999999999999993</c:v>
                </c:pt>
                <c:pt idx="457">
                  <c:v>8</c:v>
                </c:pt>
                <c:pt idx="458">
                  <c:v>7.9</c:v>
                </c:pt>
                <c:pt idx="459">
                  <c:v>7.8</c:v>
                </c:pt>
                <c:pt idx="460">
                  <c:v>7.7</c:v>
                </c:pt>
                <c:pt idx="461">
                  <c:v>7.5</c:v>
                </c:pt>
                <c:pt idx="462">
                  <c:v>7.4</c:v>
                </c:pt>
                <c:pt idx="463">
                  <c:v>7.3</c:v>
                </c:pt>
                <c:pt idx="464">
                  <c:v>7.2</c:v>
                </c:pt>
                <c:pt idx="465">
                  <c:v>7.1</c:v>
                </c:pt>
                <c:pt idx="466">
                  <c:v>7</c:v>
                </c:pt>
                <c:pt idx="467">
                  <c:v>6.9</c:v>
                </c:pt>
                <c:pt idx="468">
                  <c:v>6.8</c:v>
                </c:pt>
                <c:pt idx="469">
                  <c:v>6.7</c:v>
                </c:pt>
                <c:pt idx="470">
                  <c:v>6.6</c:v>
                </c:pt>
                <c:pt idx="471">
                  <c:v>6.5</c:v>
                </c:pt>
                <c:pt idx="472">
                  <c:v>6.4</c:v>
                </c:pt>
                <c:pt idx="473">
                  <c:v>6.2</c:v>
                </c:pt>
                <c:pt idx="474">
                  <c:v>6.1</c:v>
                </c:pt>
                <c:pt idx="475">
                  <c:v>6</c:v>
                </c:pt>
                <c:pt idx="476">
                  <c:v>5.9</c:v>
                </c:pt>
                <c:pt idx="477">
                  <c:v>5.8</c:v>
                </c:pt>
                <c:pt idx="478">
                  <c:v>5.8</c:v>
                </c:pt>
                <c:pt idx="479">
                  <c:v>5.7</c:v>
                </c:pt>
                <c:pt idx="480">
                  <c:v>5.7</c:v>
                </c:pt>
                <c:pt idx="481">
                  <c:v>5.6</c:v>
                </c:pt>
                <c:pt idx="482">
                  <c:v>5.6</c:v>
                </c:pt>
                <c:pt idx="483">
                  <c:v>5.5</c:v>
                </c:pt>
                <c:pt idx="484">
                  <c:v>5.5</c:v>
                </c:pt>
                <c:pt idx="485">
                  <c:v>5.5</c:v>
                </c:pt>
                <c:pt idx="486">
                  <c:v>5.5</c:v>
                </c:pt>
                <c:pt idx="487">
                  <c:v>5.5</c:v>
                </c:pt>
                <c:pt idx="488">
                  <c:v>5.4</c:v>
                </c:pt>
                <c:pt idx="489">
                  <c:v>5.4</c:v>
                </c:pt>
                <c:pt idx="490">
                  <c:v>5.4</c:v>
                </c:pt>
                <c:pt idx="491">
                  <c:v>5.3</c:v>
                </c:pt>
                <c:pt idx="492">
                  <c:v>5.2</c:v>
                </c:pt>
                <c:pt idx="493">
                  <c:v>5.0999999999999996</c:v>
                </c:pt>
                <c:pt idx="494">
                  <c:v>5</c:v>
                </c:pt>
                <c:pt idx="495">
                  <c:v>4.9000000000000004</c:v>
                </c:pt>
                <c:pt idx="496">
                  <c:v>4.9000000000000004</c:v>
                </c:pt>
                <c:pt idx="497">
                  <c:v>4.8</c:v>
                </c:pt>
                <c:pt idx="498">
                  <c:v>4.8</c:v>
                </c:pt>
                <c:pt idx="499">
                  <c:v>4.7</c:v>
                </c:pt>
                <c:pt idx="500">
                  <c:v>4.5999999999999996</c:v>
                </c:pt>
                <c:pt idx="501">
                  <c:v>4.5999999999999996</c:v>
                </c:pt>
                <c:pt idx="502">
                  <c:v>4.5</c:v>
                </c:pt>
                <c:pt idx="503">
                  <c:v>4.4000000000000004</c:v>
                </c:pt>
                <c:pt idx="504">
                  <c:v>4.4000000000000004</c:v>
                </c:pt>
                <c:pt idx="505">
                  <c:v>4.3</c:v>
                </c:pt>
                <c:pt idx="506">
                  <c:v>4.3</c:v>
                </c:pt>
                <c:pt idx="507">
                  <c:v>4.3</c:v>
                </c:pt>
                <c:pt idx="508">
                  <c:v>4.3</c:v>
                </c:pt>
                <c:pt idx="509">
                  <c:v>4.2</c:v>
                </c:pt>
                <c:pt idx="510">
                  <c:v>4.2</c:v>
                </c:pt>
                <c:pt idx="511">
                  <c:v>4.2</c:v>
                </c:pt>
                <c:pt idx="512">
                  <c:v>4.2</c:v>
                </c:pt>
                <c:pt idx="513">
                  <c:v>4.2</c:v>
                </c:pt>
                <c:pt idx="514">
                  <c:v>4.2</c:v>
                </c:pt>
                <c:pt idx="515">
                  <c:v>4.3</c:v>
                </c:pt>
                <c:pt idx="516">
                  <c:v>4.3</c:v>
                </c:pt>
                <c:pt idx="517">
                  <c:v>4.3</c:v>
                </c:pt>
                <c:pt idx="518">
                  <c:v>4.2</c:v>
                </c:pt>
                <c:pt idx="519">
                  <c:v>4.2</c:v>
                </c:pt>
                <c:pt idx="520">
                  <c:v>4.0999999999999996</c:v>
                </c:pt>
                <c:pt idx="521">
                  <c:v>4</c:v>
                </c:pt>
                <c:pt idx="522">
                  <c:v>4</c:v>
                </c:pt>
                <c:pt idx="523">
                  <c:v>3.9</c:v>
                </c:pt>
                <c:pt idx="524">
                  <c:v>3.9</c:v>
                </c:pt>
                <c:pt idx="525">
                  <c:v>3.9</c:v>
                </c:pt>
                <c:pt idx="526">
                  <c:v>3.9</c:v>
                </c:pt>
                <c:pt idx="527">
                  <c:v>3.9</c:v>
                </c:pt>
                <c:pt idx="528">
                  <c:v>3.9</c:v>
                </c:pt>
                <c:pt idx="529">
                  <c:v>3.9</c:v>
                </c:pt>
              </c:numCache>
            </c:numRef>
          </c:val>
          <c:smooth val="0"/>
          <c:extLst>
            <c:ext xmlns:c16="http://schemas.microsoft.com/office/drawing/2014/chart" uri="{C3380CC4-5D6E-409C-BE32-E72D297353CC}">
              <c16:uniqueId val="{00000000-8B3D-42F5-B5D2-01DF53A9D474}"/>
            </c:ext>
          </c:extLst>
        </c:ser>
        <c:ser>
          <c:idx val="1"/>
          <c:order val="1"/>
          <c:tx>
            <c:v>US</c:v>
          </c:tx>
          <c:spPr>
            <a:ln w="44450" cap="rnd">
              <a:solidFill>
                <a:schemeClr val="accent2"/>
              </a:solidFill>
              <a:round/>
            </a:ln>
            <a:effectLst>
              <a:outerShdw blurRad="50800" dist="38100" dir="2700000" algn="tl" rotWithShape="0">
                <a:prstClr val="black">
                  <a:alpha val="40000"/>
                </a:prstClr>
              </a:outerShdw>
            </a:effectLst>
          </c:spPr>
          <c:marker>
            <c:symbol val="none"/>
          </c:marker>
          <c:cat>
            <c:numRef>
              <c:f>D.Unemp!$A$2:$A$531</c:f>
              <c:numCache>
                <c:formatCode>m/d/yyyy</c:formatCode>
                <c:ptCount val="530"/>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numCache>
            </c:numRef>
          </c:cat>
          <c:val>
            <c:numRef>
              <c:f>D.Unemp!$C$2:$C$531</c:f>
              <c:numCache>
                <c:formatCode>0</c:formatCode>
                <c:ptCount val="530"/>
                <c:pt idx="0">
                  <c:v>7.9</c:v>
                </c:pt>
                <c:pt idx="1">
                  <c:v>7.7</c:v>
                </c:pt>
                <c:pt idx="2">
                  <c:v>7.6</c:v>
                </c:pt>
                <c:pt idx="3">
                  <c:v>7.7</c:v>
                </c:pt>
                <c:pt idx="4">
                  <c:v>7.4</c:v>
                </c:pt>
                <c:pt idx="5">
                  <c:v>7.6</c:v>
                </c:pt>
                <c:pt idx="6">
                  <c:v>7.8</c:v>
                </c:pt>
                <c:pt idx="7">
                  <c:v>7.8</c:v>
                </c:pt>
                <c:pt idx="8">
                  <c:v>7.6</c:v>
                </c:pt>
                <c:pt idx="9">
                  <c:v>7.7</c:v>
                </c:pt>
                <c:pt idx="10">
                  <c:v>7.8</c:v>
                </c:pt>
                <c:pt idx="11">
                  <c:v>7.8</c:v>
                </c:pt>
                <c:pt idx="12">
                  <c:v>7.5</c:v>
                </c:pt>
                <c:pt idx="13">
                  <c:v>7.6</c:v>
                </c:pt>
                <c:pt idx="14">
                  <c:v>7.4</c:v>
                </c:pt>
                <c:pt idx="15">
                  <c:v>7.2</c:v>
                </c:pt>
                <c:pt idx="16">
                  <c:v>7</c:v>
                </c:pt>
                <c:pt idx="17">
                  <c:v>7.2</c:v>
                </c:pt>
                <c:pt idx="18">
                  <c:v>6.9</c:v>
                </c:pt>
                <c:pt idx="19">
                  <c:v>7</c:v>
                </c:pt>
                <c:pt idx="20">
                  <c:v>6.8</c:v>
                </c:pt>
                <c:pt idx="21">
                  <c:v>6.8</c:v>
                </c:pt>
                <c:pt idx="22">
                  <c:v>6.8</c:v>
                </c:pt>
                <c:pt idx="23">
                  <c:v>6.4</c:v>
                </c:pt>
                <c:pt idx="24">
                  <c:v>6.4</c:v>
                </c:pt>
                <c:pt idx="25">
                  <c:v>6.3</c:v>
                </c:pt>
                <c:pt idx="26">
                  <c:v>6.3</c:v>
                </c:pt>
                <c:pt idx="27">
                  <c:v>6.1</c:v>
                </c:pt>
                <c:pt idx="28">
                  <c:v>6</c:v>
                </c:pt>
                <c:pt idx="29">
                  <c:v>5.9</c:v>
                </c:pt>
                <c:pt idx="30">
                  <c:v>6.2</c:v>
                </c:pt>
                <c:pt idx="31">
                  <c:v>5.9</c:v>
                </c:pt>
                <c:pt idx="32">
                  <c:v>6</c:v>
                </c:pt>
                <c:pt idx="33">
                  <c:v>5.8</c:v>
                </c:pt>
                <c:pt idx="34">
                  <c:v>5.9</c:v>
                </c:pt>
                <c:pt idx="35">
                  <c:v>6</c:v>
                </c:pt>
                <c:pt idx="36">
                  <c:v>5.9</c:v>
                </c:pt>
                <c:pt idx="37">
                  <c:v>5.9</c:v>
                </c:pt>
                <c:pt idx="38">
                  <c:v>5.8</c:v>
                </c:pt>
                <c:pt idx="39">
                  <c:v>5.8</c:v>
                </c:pt>
                <c:pt idx="40">
                  <c:v>5.6</c:v>
                </c:pt>
                <c:pt idx="41">
                  <c:v>5.7</c:v>
                </c:pt>
                <c:pt idx="42">
                  <c:v>5.7</c:v>
                </c:pt>
                <c:pt idx="43">
                  <c:v>6</c:v>
                </c:pt>
                <c:pt idx="44">
                  <c:v>5.9</c:v>
                </c:pt>
                <c:pt idx="45">
                  <c:v>6</c:v>
                </c:pt>
                <c:pt idx="46">
                  <c:v>5.9</c:v>
                </c:pt>
                <c:pt idx="47">
                  <c:v>6</c:v>
                </c:pt>
                <c:pt idx="48">
                  <c:v>6.3</c:v>
                </c:pt>
                <c:pt idx="49">
                  <c:v>6.3</c:v>
                </c:pt>
                <c:pt idx="50">
                  <c:v>6.3</c:v>
                </c:pt>
                <c:pt idx="51">
                  <c:v>6.9</c:v>
                </c:pt>
                <c:pt idx="52">
                  <c:v>7.5</c:v>
                </c:pt>
                <c:pt idx="53">
                  <c:v>7.6</c:v>
                </c:pt>
                <c:pt idx="54">
                  <c:v>7.8</c:v>
                </c:pt>
                <c:pt idx="55">
                  <c:v>7.7</c:v>
                </c:pt>
                <c:pt idx="56">
                  <c:v>7.5</c:v>
                </c:pt>
                <c:pt idx="57">
                  <c:v>7.5</c:v>
                </c:pt>
                <c:pt idx="58">
                  <c:v>7.5</c:v>
                </c:pt>
                <c:pt idx="59">
                  <c:v>7.2</c:v>
                </c:pt>
                <c:pt idx="60">
                  <c:v>7.5</c:v>
                </c:pt>
                <c:pt idx="61">
                  <c:v>7.4</c:v>
                </c:pt>
                <c:pt idx="62">
                  <c:v>7.4</c:v>
                </c:pt>
                <c:pt idx="63">
                  <c:v>7.2</c:v>
                </c:pt>
                <c:pt idx="64">
                  <c:v>7.5</c:v>
                </c:pt>
                <c:pt idx="65">
                  <c:v>7.5</c:v>
                </c:pt>
                <c:pt idx="66">
                  <c:v>7.2</c:v>
                </c:pt>
                <c:pt idx="67">
                  <c:v>7.4</c:v>
                </c:pt>
                <c:pt idx="68">
                  <c:v>7.6</c:v>
                </c:pt>
                <c:pt idx="69">
                  <c:v>7.9</c:v>
                </c:pt>
                <c:pt idx="70">
                  <c:v>8.3000000000000007</c:v>
                </c:pt>
                <c:pt idx="71">
                  <c:v>8.5</c:v>
                </c:pt>
                <c:pt idx="72">
                  <c:v>8.6</c:v>
                </c:pt>
                <c:pt idx="73">
                  <c:v>8.9</c:v>
                </c:pt>
                <c:pt idx="74">
                  <c:v>9</c:v>
                </c:pt>
                <c:pt idx="75">
                  <c:v>9.3000000000000007</c:v>
                </c:pt>
                <c:pt idx="76">
                  <c:v>9.4</c:v>
                </c:pt>
                <c:pt idx="77">
                  <c:v>9.6</c:v>
                </c:pt>
                <c:pt idx="78">
                  <c:v>9.8000000000000007</c:v>
                </c:pt>
                <c:pt idx="79">
                  <c:v>9.8000000000000007</c:v>
                </c:pt>
                <c:pt idx="80">
                  <c:v>10.1</c:v>
                </c:pt>
                <c:pt idx="81">
                  <c:v>10.4</c:v>
                </c:pt>
                <c:pt idx="82">
                  <c:v>10.8</c:v>
                </c:pt>
                <c:pt idx="83">
                  <c:v>10.8</c:v>
                </c:pt>
                <c:pt idx="84">
                  <c:v>10.4</c:v>
                </c:pt>
                <c:pt idx="85">
                  <c:v>10.4</c:v>
                </c:pt>
                <c:pt idx="86">
                  <c:v>10.3</c:v>
                </c:pt>
                <c:pt idx="87">
                  <c:v>10.199999999999999</c:v>
                </c:pt>
                <c:pt idx="88">
                  <c:v>10.1</c:v>
                </c:pt>
                <c:pt idx="89">
                  <c:v>10.1</c:v>
                </c:pt>
                <c:pt idx="90">
                  <c:v>9.4</c:v>
                </c:pt>
                <c:pt idx="91">
                  <c:v>9.5</c:v>
                </c:pt>
                <c:pt idx="92">
                  <c:v>9.1999999999999993</c:v>
                </c:pt>
                <c:pt idx="93">
                  <c:v>8.8000000000000007</c:v>
                </c:pt>
                <c:pt idx="94">
                  <c:v>8.5</c:v>
                </c:pt>
                <c:pt idx="95">
                  <c:v>8.3000000000000007</c:v>
                </c:pt>
                <c:pt idx="96">
                  <c:v>8</c:v>
                </c:pt>
                <c:pt idx="97">
                  <c:v>7.8</c:v>
                </c:pt>
                <c:pt idx="98">
                  <c:v>7.8</c:v>
                </c:pt>
                <c:pt idx="99">
                  <c:v>7.7</c:v>
                </c:pt>
                <c:pt idx="100">
                  <c:v>7.4</c:v>
                </c:pt>
                <c:pt idx="101">
                  <c:v>7.2</c:v>
                </c:pt>
                <c:pt idx="102">
                  <c:v>7.5</c:v>
                </c:pt>
                <c:pt idx="103">
                  <c:v>7.5</c:v>
                </c:pt>
                <c:pt idx="104">
                  <c:v>7.3</c:v>
                </c:pt>
                <c:pt idx="105">
                  <c:v>7.4</c:v>
                </c:pt>
                <c:pt idx="106">
                  <c:v>7.2</c:v>
                </c:pt>
                <c:pt idx="107">
                  <c:v>7.3</c:v>
                </c:pt>
                <c:pt idx="108">
                  <c:v>7.3</c:v>
                </c:pt>
                <c:pt idx="109">
                  <c:v>7.2</c:v>
                </c:pt>
                <c:pt idx="110">
                  <c:v>7.2</c:v>
                </c:pt>
                <c:pt idx="111">
                  <c:v>7.3</c:v>
                </c:pt>
                <c:pt idx="112">
                  <c:v>7.2</c:v>
                </c:pt>
                <c:pt idx="113">
                  <c:v>7.4</c:v>
                </c:pt>
                <c:pt idx="114">
                  <c:v>7.4</c:v>
                </c:pt>
                <c:pt idx="115">
                  <c:v>7.1</c:v>
                </c:pt>
                <c:pt idx="116">
                  <c:v>7.1</c:v>
                </c:pt>
                <c:pt idx="117">
                  <c:v>7.1</c:v>
                </c:pt>
                <c:pt idx="118">
                  <c:v>7</c:v>
                </c:pt>
                <c:pt idx="119">
                  <c:v>7</c:v>
                </c:pt>
                <c:pt idx="120">
                  <c:v>6.7</c:v>
                </c:pt>
                <c:pt idx="121">
                  <c:v>7.2</c:v>
                </c:pt>
                <c:pt idx="122">
                  <c:v>7.2</c:v>
                </c:pt>
                <c:pt idx="123">
                  <c:v>7.1</c:v>
                </c:pt>
                <c:pt idx="124">
                  <c:v>7.2</c:v>
                </c:pt>
                <c:pt idx="125">
                  <c:v>7.2</c:v>
                </c:pt>
                <c:pt idx="126">
                  <c:v>7</c:v>
                </c:pt>
                <c:pt idx="127">
                  <c:v>6.9</c:v>
                </c:pt>
                <c:pt idx="128">
                  <c:v>7</c:v>
                </c:pt>
                <c:pt idx="129">
                  <c:v>7</c:v>
                </c:pt>
                <c:pt idx="130">
                  <c:v>6.9</c:v>
                </c:pt>
                <c:pt idx="131">
                  <c:v>6.6</c:v>
                </c:pt>
                <c:pt idx="132">
                  <c:v>6.6</c:v>
                </c:pt>
                <c:pt idx="133">
                  <c:v>6.6</c:v>
                </c:pt>
                <c:pt idx="134">
                  <c:v>6.6</c:v>
                </c:pt>
                <c:pt idx="135">
                  <c:v>6.3</c:v>
                </c:pt>
                <c:pt idx="136">
                  <c:v>6.3</c:v>
                </c:pt>
                <c:pt idx="137">
                  <c:v>6.2</c:v>
                </c:pt>
                <c:pt idx="138">
                  <c:v>6.1</c:v>
                </c:pt>
                <c:pt idx="139">
                  <c:v>6</c:v>
                </c:pt>
                <c:pt idx="140">
                  <c:v>5.9</c:v>
                </c:pt>
                <c:pt idx="141">
                  <c:v>6</c:v>
                </c:pt>
                <c:pt idx="142">
                  <c:v>5.8</c:v>
                </c:pt>
                <c:pt idx="143">
                  <c:v>5.7</c:v>
                </c:pt>
                <c:pt idx="144">
                  <c:v>5.7</c:v>
                </c:pt>
                <c:pt idx="145">
                  <c:v>5.7</c:v>
                </c:pt>
                <c:pt idx="146">
                  <c:v>5.7</c:v>
                </c:pt>
                <c:pt idx="147">
                  <c:v>5.4</c:v>
                </c:pt>
                <c:pt idx="148">
                  <c:v>5.6</c:v>
                </c:pt>
                <c:pt idx="149">
                  <c:v>5.4</c:v>
                </c:pt>
                <c:pt idx="150">
                  <c:v>5.4</c:v>
                </c:pt>
                <c:pt idx="151">
                  <c:v>5.6</c:v>
                </c:pt>
                <c:pt idx="152">
                  <c:v>5.4</c:v>
                </c:pt>
                <c:pt idx="153">
                  <c:v>5.4</c:v>
                </c:pt>
                <c:pt idx="154">
                  <c:v>5.3</c:v>
                </c:pt>
                <c:pt idx="155">
                  <c:v>5.3</c:v>
                </c:pt>
                <c:pt idx="156">
                  <c:v>5.4</c:v>
                </c:pt>
                <c:pt idx="157">
                  <c:v>5.2</c:v>
                </c:pt>
                <c:pt idx="158">
                  <c:v>5</c:v>
                </c:pt>
                <c:pt idx="159">
                  <c:v>5.2</c:v>
                </c:pt>
                <c:pt idx="160">
                  <c:v>5.2</c:v>
                </c:pt>
                <c:pt idx="161">
                  <c:v>5.3</c:v>
                </c:pt>
                <c:pt idx="162">
                  <c:v>5.2</c:v>
                </c:pt>
                <c:pt idx="163">
                  <c:v>5.2</c:v>
                </c:pt>
                <c:pt idx="164">
                  <c:v>5.3</c:v>
                </c:pt>
                <c:pt idx="165">
                  <c:v>5.3</c:v>
                </c:pt>
                <c:pt idx="166">
                  <c:v>5.4</c:v>
                </c:pt>
                <c:pt idx="167">
                  <c:v>5.4</c:v>
                </c:pt>
                <c:pt idx="168">
                  <c:v>5.4</c:v>
                </c:pt>
                <c:pt idx="169">
                  <c:v>5.3</c:v>
                </c:pt>
                <c:pt idx="170">
                  <c:v>5.2</c:v>
                </c:pt>
                <c:pt idx="171">
                  <c:v>5.4</c:v>
                </c:pt>
                <c:pt idx="172">
                  <c:v>5.4</c:v>
                </c:pt>
                <c:pt idx="173">
                  <c:v>5.2</c:v>
                </c:pt>
                <c:pt idx="174">
                  <c:v>5.5</c:v>
                </c:pt>
                <c:pt idx="175">
                  <c:v>5.7</c:v>
                </c:pt>
                <c:pt idx="176">
                  <c:v>5.9</c:v>
                </c:pt>
                <c:pt idx="177">
                  <c:v>5.9</c:v>
                </c:pt>
                <c:pt idx="178">
                  <c:v>6.2</c:v>
                </c:pt>
                <c:pt idx="179">
                  <c:v>6.3</c:v>
                </c:pt>
                <c:pt idx="180">
                  <c:v>6.4</c:v>
                </c:pt>
                <c:pt idx="181">
                  <c:v>6.6</c:v>
                </c:pt>
                <c:pt idx="182">
                  <c:v>6.8</c:v>
                </c:pt>
                <c:pt idx="183">
                  <c:v>6.7</c:v>
                </c:pt>
                <c:pt idx="184">
                  <c:v>6.9</c:v>
                </c:pt>
                <c:pt idx="185">
                  <c:v>6.9</c:v>
                </c:pt>
                <c:pt idx="186">
                  <c:v>6.8</c:v>
                </c:pt>
                <c:pt idx="187">
                  <c:v>6.9</c:v>
                </c:pt>
                <c:pt idx="188">
                  <c:v>6.9</c:v>
                </c:pt>
                <c:pt idx="189">
                  <c:v>7</c:v>
                </c:pt>
                <c:pt idx="190">
                  <c:v>7</c:v>
                </c:pt>
                <c:pt idx="191">
                  <c:v>7.3</c:v>
                </c:pt>
                <c:pt idx="192">
                  <c:v>7.3</c:v>
                </c:pt>
                <c:pt idx="193">
                  <c:v>7.4</c:v>
                </c:pt>
                <c:pt idx="194">
                  <c:v>7.4</c:v>
                </c:pt>
                <c:pt idx="195">
                  <c:v>7.4</c:v>
                </c:pt>
                <c:pt idx="196">
                  <c:v>7.6</c:v>
                </c:pt>
                <c:pt idx="197">
                  <c:v>7.8</c:v>
                </c:pt>
                <c:pt idx="198">
                  <c:v>7.7</c:v>
                </c:pt>
                <c:pt idx="199">
                  <c:v>7.6</c:v>
                </c:pt>
                <c:pt idx="200">
                  <c:v>7.6</c:v>
                </c:pt>
                <c:pt idx="201">
                  <c:v>7.3</c:v>
                </c:pt>
                <c:pt idx="202">
                  <c:v>7.4</c:v>
                </c:pt>
                <c:pt idx="203">
                  <c:v>7.4</c:v>
                </c:pt>
                <c:pt idx="204">
                  <c:v>7.3</c:v>
                </c:pt>
                <c:pt idx="205">
                  <c:v>7.1</c:v>
                </c:pt>
                <c:pt idx="206">
                  <c:v>7</c:v>
                </c:pt>
                <c:pt idx="207">
                  <c:v>7.1</c:v>
                </c:pt>
                <c:pt idx="208">
                  <c:v>7.1</c:v>
                </c:pt>
                <c:pt idx="209">
                  <c:v>7</c:v>
                </c:pt>
                <c:pt idx="210">
                  <c:v>6.9</c:v>
                </c:pt>
                <c:pt idx="211">
                  <c:v>6.8</c:v>
                </c:pt>
                <c:pt idx="212">
                  <c:v>6.7</c:v>
                </c:pt>
                <c:pt idx="213">
                  <c:v>6.8</c:v>
                </c:pt>
                <c:pt idx="214">
                  <c:v>6.6</c:v>
                </c:pt>
                <c:pt idx="215">
                  <c:v>6.5</c:v>
                </c:pt>
                <c:pt idx="216">
                  <c:v>6.6</c:v>
                </c:pt>
                <c:pt idx="217">
                  <c:v>6.6</c:v>
                </c:pt>
                <c:pt idx="218">
                  <c:v>6.5</c:v>
                </c:pt>
                <c:pt idx="219">
                  <c:v>6.4</c:v>
                </c:pt>
                <c:pt idx="220">
                  <c:v>6.1</c:v>
                </c:pt>
                <c:pt idx="221">
                  <c:v>6.1</c:v>
                </c:pt>
                <c:pt idx="222">
                  <c:v>6.1</c:v>
                </c:pt>
                <c:pt idx="223">
                  <c:v>6</c:v>
                </c:pt>
                <c:pt idx="224">
                  <c:v>5.9</c:v>
                </c:pt>
                <c:pt idx="225">
                  <c:v>5.8</c:v>
                </c:pt>
                <c:pt idx="226">
                  <c:v>5.6</c:v>
                </c:pt>
                <c:pt idx="227">
                  <c:v>5.5</c:v>
                </c:pt>
                <c:pt idx="228">
                  <c:v>5.6</c:v>
                </c:pt>
                <c:pt idx="229">
                  <c:v>5.4</c:v>
                </c:pt>
                <c:pt idx="230">
                  <c:v>5.4</c:v>
                </c:pt>
                <c:pt idx="231">
                  <c:v>5.8</c:v>
                </c:pt>
                <c:pt idx="232">
                  <c:v>5.6</c:v>
                </c:pt>
                <c:pt idx="233">
                  <c:v>5.6</c:v>
                </c:pt>
                <c:pt idx="234">
                  <c:v>5.7</c:v>
                </c:pt>
                <c:pt idx="235">
                  <c:v>5.7</c:v>
                </c:pt>
                <c:pt idx="236">
                  <c:v>5.6</c:v>
                </c:pt>
                <c:pt idx="237">
                  <c:v>5.5</c:v>
                </c:pt>
                <c:pt idx="238">
                  <c:v>5.6</c:v>
                </c:pt>
                <c:pt idx="239">
                  <c:v>5.6</c:v>
                </c:pt>
                <c:pt idx="240">
                  <c:v>5.6</c:v>
                </c:pt>
                <c:pt idx="241">
                  <c:v>5.5</c:v>
                </c:pt>
                <c:pt idx="242">
                  <c:v>5.5</c:v>
                </c:pt>
                <c:pt idx="243">
                  <c:v>5.6</c:v>
                </c:pt>
                <c:pt idx="244">
                  <c:v>5.6</c:v>
                </c:pt>
                <c:pt idx="245">
                  <c:v>5.3</c:v>
                </c:pt>
                <c:pt idx="246">
                  <c:v>5.5</c:v>
                </c:pt>
                <c:pt idx="247">
                  <c:v>5.0999999999999996</c:v>
                </c:pt>
                <c:pt idx="248">
                  <c:v>5.2</c:v>
                </c:pt>
                <c:pt idx="249">
                  <c:v>5.2</c:v>
                </c:pt>
                <c:pt idx="250">
                  <c:v>5.4</c:v>
                </c:pt>
                <c:pt idx="251">
                  <c:v>5.4</c:v>
                </c:pt>
                <c:pt idx="252">
                  <c:v>5.3</c:v>
                </c:pt>
                <c:pt idx="253">
                  <c:v>5.2</c:v>
                </c:pt>
                <c:pt idx="254">
                  <c:v>5.2</c:v>
                </c:pt>
                <c:pt idx="255">
                  <c:v>5.0999999999999996</c:v>
                </c:pt>
                <c:pt idx="256">
                  <c:v>4.9000000000000004</c:v>
                </c:pt>
                <c:pt idx="257">
                  <c:v>5</c:v>
                </c:pt>
                <c:pt idx="258">
                  <c:v>4.9000000000000004</c:v>
                </c:pt>
                <c:pt idx="259">
                  <c:v>4.8</c:v>
                </c:pt>
                <c:pt idx="260">
                  <c:v>4.9000000000000004</c:v>
                </c:pt>
                <c:pt idx="261">
                  <c:v>4.7</c:v>
                </c:pt>
                <c:pt idx="262">
                  <c:v>4.5999999999999996</c:v>
                </c:pt>
                <c:pt idx="263">
                  <c:v>4.7</c:v>
                </c:pt>
                <c:pt idx="264">
                  <c:v>4.5999999999999996</c:v>
                </c:pt>
                <c:pt idx="265">
                  <c:v>4.5999999999999996</c:v>
                </c:pt>
                <c:pt idx="266">
                  <c:v>4.7</c:v>
                </c:pt>
                <c:pt idx="267">
                  <c:v>4.3</c:v>
                </c:pt>
                <c:pt idx="268">
                  <c:v>4.4000000000000004</c:v>
                </c:pt>
                <c:pt idx="269">
                  <c:v>4.5</c:v>
                </c:pt>
                <c:pt idx="270">
                  <c:v>4.5</c:v>
                </c:pt>
                <c:pt idx="271">
                  <c:v>4.5</c:v>
                </c:pt>
                <c:pt idx="272">
                  <c:v>4.5999999999999996</c:v>
                </c:pt>
                <c:pt idx="273">
                  <c:v>4.5</c:v>
                </c:pt>
                <c:pt idx="274">
                  <c:v>4.4000000000000004</c:v>
                </c:pt>
                <c:pt idx="275">
                  <c:v>4.4000000000000004</c:v>
                </c:pt>
                <c:pt idx="276">
                  <c:v>4.3</c:v>
                </c:pt>
                <c:pt idx="277">
                  <c:v>4.4000000000000004</c:v>
                </c:pt>
                <c:pt idx="278">
                  <c:v>4.2</c:v>
                </c:pt>
                <c:pt idx="279">
                  <c:v>4.3</c:v>
                </c:pt>
                <c:pt idx="280">
                  <c:v>4.2</c:v>
                </c:pt>
                <c:pt idx="281">
                  <c:v>4.3</c:v>
                </c:pt>
                <c:pt idx="282">
                  <c:v>4.3</c:v>
                </c:pt>
                <c:pt idx="283">
                  <c:v>4.2</c:v>
                </c:pt>
                <c:pt idx="284">
                  <c:v>4.2</c:v>
                </c:pt>
                <c:pt idx="285">
                  <c:v>4.0999999999999996</c:v>
                </c:pt>
                <c:pt idx="286">
                  <c:v>4.0999999999999996</c:v>
                </c:pt>
                <c:pt idx="287">
                  <c:v>4</c:v>
                </c:pt>
                <c:pt idx="288">
                  <c:v>4</c:v>
                </c:pt>
                <c:pt idx="289">
                  <c:v>4.0999999999999996</c:v>
                </c:pt>
                <c:pt idx="290">
                  <c:v>4</c:v>
                </c:pt>
                <c:pt idx="291">
                  <c:v>3.8</c:v>
                </c:pt>
                <c:pt idx="292">
                  <c:v>4</c:v>
                </c:pt>
                <c:pt idx="293">
                  <c:v>4</c:v>
                </c:pt>
                <c:pt idx="294">
                  <c:v>4</c:v>
                </c:pt>
                <c:pt idx="295">
                  <c:v>4.0999999999999996</c:v>
                </c:pt>
                <c:pt idx="296">
                  <c:v>3.9</c:v>
                </c:pt>
                <c:pt idx="297">
                  <c:v>3.9</c:v>
                </c:pt>
                <c:pt idx="298">
                  <c:v>3.9</c:v>
                </c:pt>
                <c:pt idx="299">
                  <c:v>3.9</c:v>
                </c:pt>
                <c:pt idx="300">
                  <c:v>4.2</c:v>
                </c:pt>
                <c:pt idx="301">
                  <c:v>4.2</c:v>
                </c:pt>
                <c:pt idx="302">
                  <c:v>4.3</c:v>
                </c:pt>
                <c:pt idx="303">
                  <c:v>4.4000000000000004</c:v>
                </c:pt>
                <c:pt idx="304">
                  <c:v>4.3</c:v>
                </c:pt>
                <c:pt idx="305">
                  <c:v>4.5</c:v>
                </c:pt>
                <c:pt idx="306">
                  <c:v>4.5999999999999996</c:v>
                </c:pt>
                <c:pt idx="307">
                  <c:v>4.9000000000000004</c:v>
                </c:pt>
                <c:pt idx="308">
                  <c:v>5</c:v>
                </c:pt>
                <c:pt idx="309">
                  <c:v>5.3</c:v>
                </c:pt>
                <c:pt idx="310">
                  <c:v>5.5</c:v>
                </c:pt>
                <c:pt idx="311">
                  <c:v>5.7</c:v>
                </c:pt>
                <c:pt idx="312">
                  <c:v>5.7</c:v>
                </c:pt>
                <c:pt idx="313">
                  <c:v>5.7</c:v>
                </c:pt>
                <c:pt idx="314">
                  <c:v>5.7</c:v>
                </c:pt>
                <c:pt idx="315">
                  <c:v>5.9</c:v>
                </c:pt>
                <c:pt idx="316">
                  <c:v>5.8</c:v>
                </c:pt>
                <c:pt idx="317">
                  <c:v>5.8</c:v>
                </c:pt>
                <c:pt idx="318">
                  <c:v>5.8</c:v>
                </c:pt>
                <c:pt idx="319">
                  <c:v>5.7</c:v>
                </c:pt>
                <c:pt idx="320">
                  <c:v>5.7</c:v>
                </c:pt>
                <c:pt idx="321">
                  <c:v>5.7</c:v>
                </c:pt>
                <c:pt idx="322">
                  <c:v>5.9</c:v>
                </c:pt>
                <c:pt idx="323">
                  <c:v>6</c:v>
                </c:pt>
                <c:pt idx="324">
                  <c:v>5.8</c:v>
                </c:pt>
                <c:pt idx="325">
                  <c:v>5.9</c:v>
                </c:pt>
                <c:pt idx="326">
                  <c:v>5.9</c:v>
                </c:pt>
                <c:pt idx="327">
                  <c:v>6</c:v>
                </c:pt>
                <c:pt idx="328">
                  <c:v>6.1</c:v>
                </c:pt>
                <c:pt idx="329">
                  <c:v>6.3</c:v>
                </c:pt>
                <c:pt idx="330">
                  <c:v>6.2</c:v>
                </c:pt>
                <c:pt idx="331">
                  <c:v>6.1</c:v>
                </c:pt>
                <c:pt idx="332">
                  <c:v>6.1</c:v>
                </c:pt>
                <c:pt idx="333">
                  <c:v>6</c:v>
                </c:pt>
                <c:pt idx="334">
                  <c:v>5.8</c:v>
                </c:pt>
                <c:pt idx="335">
                  <c:v>5.7</c:v>
                </c:pt>
                <c:pt idx="336">
                  <c:v>5.7</c:v>
                </c:pt>
                <c:pt idx="337">
                  <c:v>5.6</c:v>
                </c:pt>
                <c:pt idx="338">
                  <c:v>5.8</c:v>
                </c:pt>
                <c:pt idx="339">
                  <c:v>5.6</c:v>
                </c:pt>
                <c:pt idx="340">
                  <c:v>5.6</c:v>
                </c:pt>
                <c:pt idx="341">
                  <c:v>5.6</c:v>
                </c:pt>
                <c:pt idx="342">
                  <c:v>5.5</c:v>
                </c:pt>
                <c:pt idx="343">
                  <c:v>5.4</c:v>
                </c:pt>
                <c:pt idx="344">
                  <c:v>5.4</c:v>
                </c:pt>
                <c:pt idx="345">
                  <c:v>5.5</c:v>
                </c:pt>
                <c:pt idx="346">
                  <c:v>5.4</c:v>
                </c:pt>
                <c:pt idx="347">
                  <c:v>5.4</c:v>
                </c:pt>
                <c:pt idx="348">
                  <c:v>5.3</c:v>
                </c:pt>
                <c:pt idx="349">
                  <c:v>5.4</c:v>
                </c:pt>
                <c:pt idx="350">
                  <c:v>5.2</c:v>
                </c:pt>
                <c:pt idx="351">
                  <c:v>5.2</c:v>
                </c:pt>
                <c:pt idx="352">
                  <c:v>5.0999999999999996</c:v>
                </c:pt>
                <c:pt idx="353">
                  <c:v>5</c:v>
                </c:pt>
                <c:pt idx="354">
                  <c:v>5</c:v>
                </c:pt>
                <c:pt idx="355">
                  <c:v>4.9000000000000004</c:v>
                </c:pt>
                <c:pt idx="356">
                  <c:v>5</c:v>
                </c:pt>
                <c:pt idx="357">
                  <c:v>5</c:v>
                </c:pt>
                <c:pt idx="358">
                  <c:v>5</c:v>
                </c:pt>
                <c:pt idx="359">
                  <c:v>4.9000000000000004</c:v>
                </c:pt>
                <c:pt idx="360">
                  <c:v>4.7</c:v>
                </c:pt>
                <c:pt idx="361">
                  <c:v>4.8</c:v>
                </c:pt>
                <c:pt idx="362">
                  <c:v>4.7</c:v>
                </c:pt>
                <c:pt idx="363">
                  <c:v>4.7</c:v>
                </c:pt>
                <c:pt idx="364">
                  <c:v>4.5999999999999996</c:v>
                </c:pt>
                <c:pt idx="365">
                  <c:v>4.5999999999999996</c:v>
                </c:pt>
                <c:pt idx="366">
                  <c:v>4.7</c:v>
                </c:pt>
                <c:pt idx="367">
                  <c:v>4.7</c:v>
                </c:pt>
                <c:pt idx="368">
                  <c:v>4.5</c:v>
                </c:pt>
                <c:pt idx="369">
                  <c:v>4.4000000000000004</c:v>
                </c:pt>
                <c:pt idx="370">
                  <c:v>4.5</c:v>
                </c:pt>
                <c:pt idx="371">
                  <c:v>4.4000000000000004</c:v>
                </c:pt>
                <c:pt idx="372">
                  <c:v>4.5999999999999996</c:v>
                </c:pt>
                <c:pt idx="373">
                  <c:v>4.5</c:v>
                </c:pt>
                <c:pt idx="374">
                  <c:v>4.4000000000000004</c:v>
                </c:pt>
                <c:pt idx="375">
                  <c:v>4.5</c:v>
                </c:pt>
                <c:pt idx="376">
                  <c:v>4.4000000000000004</c:v>
                </c:pt>
                <c:pt idx="377">
                  <c:v>4.5999999999999996</c:v>
                </c:pt>
                <c:pt idx="378">
                  <c:v>4.7</c:v>
                </c:pt>
                <c:pt idx="379">
                  <c:v>4.5999999999999996</c:v>
                </c:pt>
                <c:pt idx="380">
                  <c:v>4.7</c:v>
                </c:pt>
                <c:pt idx="381">
                  <c:v>4.7</c:v>
                </c:pt>
                <c:pt idx="382">
                  <c:v>4.7</c:v>
                </c:pt>
                <c:pt idx="383">
                  <c:v>5</c:v>
                </c:pt>
                <c:pt idx="384">
                  <c:v>5</c:v>
                </c:pt>
                <c:pt idx="385">
                  <c:v>4.9000000000000004</c:v>
                </c:pt>
                <c:pt idx="386">
                  <c:v>5.0999999999999996</c:v>
                </c:pt>
                <c:pt idx="387">
                  <c:v>5</c:v>
                </c:pt>
                <c:pt idx="388">
                  <c:v>5.4</c:v>
                </c:pt>
                <c:pt idx="389">
                  <c:v>5.6</c:v>
                </c:pt>
                <c:pt idx="390">
                  <c:v>5.8</c:v>
                </c:pt>
                <c:pt idx="391">
                  <c:v>6.1</c:v>
                </c:pt>
                <c:pt idx="392">
                  <c:v>6.1</c:v>
                </c:pt>
                <c:pt idx="393">
                  <c:v>6.5</c:v>
                </c:pt>
                <c:pt idx="394">
                  <c:v>6.8</c:v>
                </c:pt>
                <c:pt idx="395">
                  <c:v>7.3</c:v>
                </c:pt>
                <c:pt idx="396">
                  <c:v>7.8</c:v>
                </c:pt>
                <c:pt idx="397">
                  <c:v>8.3000000000000007</c:v>
                </c:pt>
                <c:pt idx="398">
                  <c:v>8.6999999999999993</c:v>
                </c:pt>
                <c:pt idx="399">
                  <c:v>9</c:v>
                </c:pt>
                <c:pt idx="400">
                  <c:v>9.4</c:v>
                </c:pt>
                <c:pt idx="401">
                  <c:v>9.5</c:v>
                </c:pt>
                <c:pt idx="402">
                  <c:v>9.5</c:v>
                </c:pt>
                <c:pt idx="403">
                  <c:v>9.6</c:v>
                </c:pt>
                <c:pt idx="404">
                  <c:v>9.8000000000000007</c:v>
                </c:pt>
                <c:pt idx="405">
                  <c:v>10</c:v>
                </c:pt>
                <c:pt idx="406">
                  <c:v>9.9</c:v>
                </c:pt>
                <c:pt idx="407">
                  <c:v>9.9</c:v>
                </c:pt>
                <c:pt idx="408">
                  <c:v>9.8000000000000007</c:v>
                </c:pt>
                <c:pt idx="409">
                  <c:v>9.8000000000000007</c:v>
                </c:pt>
                <c:pt idx="410">
                  <c:v>9.9</c:v>
                </c:pt>
                <c:pt idx="411">
                  <c:v>9.9</c:v>
                </c:pt>
                <c:pt idx="412">
                  <c:v>9.6</c:v>
                </c:pt>
                <c:pt idx="413">
                  <c:v>9.4</c:v>
                </c:pt>
                <c:pt idx="414">
                  <c:v>9.4</c:v>
                </c:pt>
                <c:pt idx="415">
                  <c:v>9.5</c:v>
                </c:pt>
                <c:pt idx="416">
                  <c:v>9.5</c:v>
                </c:pt>
                <c:pt idx="417">
                  <c:v>9.4</c:v>
                </c:pt>
                <c:pt idx="418">
                  <c:v>9.8000000000000007</c:v>
                </c:pt>
                <c:pt idx="419">
                  <c:v>9.3000000000000007</c:v>
                </c:pt>
                <c:pt idx="420">
                  <c:v>9.1</c:v>
                </c:pt>
                <c:pt idx="421">
                  <c:v>9</c:v>
                </c:pt>
                <c:pt idx="422">
                  <c:v>9</c:v>
                </c:pt>
                <c:pt idx="423">
                  <c:v>9.1</c:v>
                </c:pt>
                <c:pt idx="424">
                  <c:v>9</c:v>
                </c:pt>
                <c:pt idx="425">
                  <c:v>9.1</c:v>
                </c:pt>
                <c:pt idx="426">
                  <c:v>9</c:v>
                </c:pt>
                <c:pt idx="427">
                  <c:v>9</c:v>
                </c:pt>
                <c:pt idx="428">
                  <c:v>9</c:v>
                </c:pt>
                <c:pt idx="429">
                  <c:v>8.8000000000000007</c:v>
                </c:pt>
                <c:pt idx="430">
                  <c:v>8.6</c:v>
                </c:pt>
                <c:pt idx="431">
                  <c:v>8.5</c:v>
                </c:pt>
                <c:pt idx="432">
                  <c:v>8.3000000000000007</c:v>
                </c:pt>
                <c:pt idx="433">
                  <c:v>8.3000000000000007</c:v>
                </c:pt>
                <c:pt idx="434">
                  <c:v>8.1999999999999993</c:v>
                </c:pt>
                <c:pt idx="435">
                  <c:v>8.1999999999999993</c:v>
                </c:pt>
                <c:pt idx="436">
                  <c:v>8.1999999999999993</c:v>
                </c:pt>
                <c:pt idx="437">
                  <c:v>8.1999999999999993</c:v>
                </c:pt>
                <c:pt idx="438">
                  <c:v>8.1999999999999993</c:v>
                </c:pt>
                <c:pt idx="439">
                  <c:v>8.1</c:v>
                </c:pt>
                <c:pt idx="440">
                  <c:v>7.8</c:v>
                </c:pt>
                <c:pt idx="441">
                  <c:v>7.8</c:v>
                </c:pt>
                <c:pt idx="442">
                  <c:v>7.7</c:v>
                </c:pt>
                <c:pt idx="443">
                  <c:v>7.9</c:v>
                </c:pt>
                <c:pt idx="444">
                  <c:v>8</c:v>
                </c:pt>
                <c:pt idx="445">
                  <c:v>7.7</c:v>
                </c:pt>
                <c:pt idx="446">
                  <c:v>7.5</c:v>
                </c:pt>
                <c:pt idx="447">
                  <c:v>7.6</c:v>
                </c:pt>
                <c:pt idx="448">
                  <c:v>7.5</c:v>
                </c:pt>
                <c:pt idx="449">
                  <c:v>7.5</c:v>
                </c:pt>
                <c:pt idx="450">
                  <c:v>7.3</c:v>
                </c:pt>
                <c:pt idx="451">
                  <c:v>7.2</c:v>
                </c:pt>
                <c:pt idx="452">
                  <c:v>7.2</c:v>
                </c:pt>
                <c:pt idx="453">
                  <c:v>7.2</c:v>
                </c:pt>
                <c:pt idx="454">
                  <c:v>6.9</c:v>
                </c:pt>
                <c:pt idx="455">
                  <c:v>6.7</c:v>
                </c:pt>
                <c:pt idx="456">
                  <c:v>6.6</c:v>
                </c:pt>
                <c:pt idx="457">
                  <c:v>6.7</c:v>
                </c:pt>
                <c:pt idx="458">
                  <c:v>6.7</c:v>
                </c:pt>
                <c:pt idx="459">
                  <c:v>6.2</c:v>
                </c:pt>
                <c:pt idx="460">
                  <c:v>6.3</c:v>
                </c:pt>
                <c:pt idx="461">
                  <c:v>6.1</c:v>
                </c:pt>
                <c:pt idx="462">
                  <c:v>6.2</c:v>
                </c:pt>
                <c:pt idx="463">
                  <c:v>6.1</c:v>
                </c:pt>
                <c:pt idx="464">
                  <c:v>5.9</c:v>
                </c:pt>
                <c:pt idx="465">
                  <c:v>5.7</c:v>
                </c:pt>
                <c:pt idx="466">
                  <c:v>5.8</c:v>
                </c:pt>
                <c:pt idx="467">
                  <c:v>5.6</c:v>
                </c:pt>
                <c:pt idx="468">
                  <c:v>5.7</c:v>
                </c:pt>
                <c:pt idx="469">
                  <c:v>5.5</c:v>
                </c:pt>
                <c:pt idx="470">
                  <c:v>5.4</c:v>
                </c:pt>
                <c:pt idx="471">
                  <c:v>5.4</c:v>
                </c:pt>
                <c:pt idx="472">
                  <c:v>5.6</c:v>
                </c:pt>
                <c:pt idx="473">
                  <c:v>5.3</c:v>
                </c:pt>
                <c:pt idx="474">
                  <c:v>5.2</c:v>
                </c:pt>
                <c:pt idx="475">
                  <c:v>5.0999999999999996</c:v>
                </c:pt>
                <c:pt idx="476">
                  <c:v>5</c:v>
                </c:pt>
                <c:pt idx="477">
                  <c:v>5</c:v>
                </c:pt>
                <c:pt idx="478">
                  <c:v>5.0999999999999996</c:v>
                </c:pt>
                <c:pt idx="479">
                  <c:v>5</c:v>
                </c:pt>
                <c:pt idx="480">
                  <c:v>4.9000000000000004</c:v>
                </c:pt>
                <c:pt idx="481">
                  <c:v>4.9000000000000004</c:v>
                </c:pt>
                <c:pt idx="482">
                  <c:v>5</c:v>
                </c:pt>
                <c:pt idx="483">
                  <c:v>5</c:v>
                </c:pt>
                <c:pt idx="484">
                  <c:v>4.8</c:v>
                </c:pt>
                <c:pt idx="485">
                  <c:v>4.9000000000000004</c:v>
                </c:pt>
                <c:pt idx="486">
                  <c:v>4.8</c:v>
                </c:pt>
                <c:pt idx="487">
                  <c:v>4.9000000000000004</c:v>
                </c:pt>
                <c:pt idx="488">
                  <c:v>5</c:v>
                </c:pt>
                <c:pt idx="489">
                  <c:v>4.9000000000000004</c:v>
                </c:pt>
                <c:pt idx="490">
                  <c:v>4.7</c:v>
                </c:pt>
                <c:pt idx="491">
                  <c:v>4.7</c:v>
                </c:pt>
                <c:pt idx="492">
                  <c:v>4.7</c:v>
                </c:pt>
                <c:pt idx="493">
                  <c:v>4.5999999999999996</c:v>
                </c:pt>
                <c:pt idx="494">
                  <c:v>4.4000000000000004</c:v>
                </c:pt>
                <c:pt idx="495">
                  <c:v>4.4000000000000004</c:v>
                </c:pt>
                <c:pt idx="496">
                  <c:v>4.4000000000000004</c:v>
                </c:pt>
                <c:pt idx="497">
                  <c:v>4.3</c:v>
                </c:pt>
                <c:pt idx="498">
                  <c:v>4.3</c:v>
                </c:pt>
                <c:pt idx="499">
                  <c:v>4.4000000000000004</c:v>
                </c:pt>
                <c:pt idx="500">
                  <c:v>4.2</c:v>
                </c:pt>
                <c:pt idx="501">
                  <c:v>4.0999999999999996</c:v>
                </c:pt>
                <c:pt idx="502">
                  <c:v>4.2</c:v>
                </c:pt>
                <c:pt idx="503">
                  <c:v>4.0999999999999996</c:v>
                </c:pt>
                <c:pt idx="504">
                  <c:v>4.0999999999999996</c:v>
                </c:pt>
                <c:pt idx="505">
                  <c:v>4.0999999999999996</c:v>
                </c:pt>
                <c:pt idx="506">
                  <c:v>4</c:v>
                </c:pt>
                <c:pt idx="507">
                  <c:v>4</c:v>
                </c:pt>
                <c:pt idx="508">
                  <c:v>3.8</c:v>
                </c:pt>
                <c:pt idx="509">
                  <c:v>4</c:v>
                </c:pt>
                <c:pt idx="510">
                  <c:v>3.8</c:v>
                </c:pt>
                <c:pt idx="511">
                  <c:v>3.8</c:v>
                </c:pt>
                <c:pt idx="512">
                  <c:v>3.7</c:v>
                </c:pt>
                <c:pt idx="513">
                  <c:v>3.8</c:v>
                </c:pt>
                <c:pt idx="514">
                  <c:v>3.7</c:v>
                </c:pt>
                <c:pt idx="515">
                  <c:v>3.9</c:v>
                </c:pt>
                <c:pt idx="516">
                  <c:v>4</c:v>
                </c:pt>
                <c:pt idx="517">
                  <c:v>3.8</c:v>
                </c:pt>
                <c:pt idx="518">
                  <c:v>3.8</c:v>
                </c:pt>
                <c:pt idx="519">
                  <c:v>3.6</c:v>
                </c:pt>
                <c:pt idx="520">
                  <c:v>3.6</c:v>
                </c:pt>
                <c:pt idx="521">
                  <c:v>3.7</c:v>
                </c:pt>
                <c:pt idx="522">
                  <c:v>3.7</c:v>
                </c:pt>
                <c:pt idx="523">
                  <c:v>3.7</c:v>
                </c:pt>
                <c:pt idx="524">
                  <c:v>3.5</c:v>
                </c:pt>
                <c:pt idx="525">
                  <c:v>3.6</c:v>
                </c:pt>
                <c:pt idx="526">
                  <c:v>3.5</c:v>
                </c:pt>
                <c:pt idx="527">
                  <c:v>3.5</c:v>
                </c:pt>
                <c:pt idx="528">
                  <c:v>3.6</c:v>
                </c:pt>
                <c:pt idx="529">
                  <c:v>3.5</c:v>
                </c:pt>
              </c:numCache>
            </c:numRef>
          </c:val>
          <c:smooth val="0"/>
          <c:extLst>
            <c:ext xmlns:c16="http://schemas.microsoft.com/office/drawing/2014/chart" uri="{C3380CC4-5D6E-409C-BE32-E72D297353CC}">
              <c16:uniqueId val="{00000001-8B3D-42F5-B5D2-01DF53A9D474}"/>
            </c:ext>
          </c:extLst>
        </c:ser>
        <c:dLbls>
          <c:showLegendKey val="0"/>
          <c:showVal val="0"/>
          <c:showCatName val="0"/>
          <c:showSerName val="0"/>
          <c:showPercent val="0"/>
          <c:showBubbleSize val="0"/>
        </c:dLbls>
        <c:smooth val="0"/>
        <c:axId val="760971583"/>
        <c:axId val="901671551"/>
      </c:lineChart>
      <c:dateAx>
        <c:axId val="760971583"/>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901671551"/>
        <c:crosses val="autoZero"/>
        <c:auto val="1"/>
        <c:lblOffset val="100"/>
        <c:baseTimeUnit val="months"/>
      </c:dateAx>
      <c:valAx>
        <c:axId val="90167155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76097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sz="3600" dirty="0"/>
              <a:t>California Unemployment Rate</a:t>
            </a:r>
          </a:p>
        </c:rich>
      </c:tx>
      <c:layout>
        <c:manualLayout>
          <c:xMode val="edge"/>
          <c:yMode val="edge"/>
          <c:x val="0.37944765915888423"/>
          <c:y val="3.1802120141342753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Unemployment Rate</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07-402B-9DEC-44762D377FFC}"/>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07-402B-9DEC-44762D377FFC}"/>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07-402B-9DEC-44762D377F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San Francisco</c:v>
                </c:pt>
                <c:pt idx="1">
                  <c:v>Marin</c:v>
                </c:pt>
                <c:pt idx="2">
                  <c:v>South Bay</c:v>
                </c:pt>
                <c:pt idx="3">
                  <c:v>Orange County</c:v>
                </c:pt>
                <c:pt idx="4">
                  <c:v>Sonoma</c:v>
                </c:pt>
                <c:pt idx="5">
                  <c:v>East Bay</c:v>
                </c:pt>
                <c:pt idx="6">
                  <c:v>San Luis Obispo</c:v>
                </c:pt>
                <c:pt idx="7">
                  <c:v>Napa</c:v>
                </c:pt>
                <c:pt idx="8">
                  <c:v>San Diego</c:v>
                </c:pt>
                <c:pt idx="9">
                  <c:v>Ventura</c:v>
                </c:pt>
                <c:pt idx="10">
                  <c:v>Sacramento</c:v>
                </c:pt>
                <c:pt idx="11">
                  <c:v>Solano</c:v>
                </c:pt>
                <c:pt idx="12">
                  <c:v>Inland Empire</c:v>
                </c:pt>
                <c:pt idx="13">
                  <c:v>Los Angeles</c:v>
                </c:pt>
                <c:pt idx="14">
                  <c:v>Santa Barbara</c:v>
                </c:pt>
                <c:pt idx="15">
                  <c:v>Chico</c:v>
                </c:pt>
                <c:pt idx="16">
                  <c:v>Shasta</c:v>
                </c:pt>
                <c:pt idx="17">
                  <c:v>Santa Cruz</c:v>
                </c:pt>
                <c:pt idx="18">
                  <c:v>Modesto</c:v>
                </c:pt>
                <c:pt idx="19">
                  <c:v>Stanislaus</c:v>
                </c:pt>
                <c:pt idx="20">
                  <c:v>Madera</c:v>
                </c:pt>
                <c:pt idx="21">
                  <c:v>Yuba City</c:v>
                </c:pt>
                <c:pt idx="22">
                  <c:v>Fresno</c:v>
                </c:pt>
                <c:pt idx="23">
                  <c:v>Bakersfield</c:v>
                </c:pt>
                <c:pt idx="24">
                  <c:v>Kings</c:v>
                </c:pt>
                <c:pt idx="25">
                  <c:v>Monterey</c:v>
                </c:pt>
                <c:pt idx="26">
                  <c:v>Merced</c:v>
                </c:pt>
                <c:pt idx="27">
                  <c:v>Tulare</c:v>
                </c:pt>
              </c:strCache>
            </c:strRef>
          </c:cat>
          <c:val>
            <c:numRef>
              <c:f>Sheet1!$B$2:$B$29</c:f>
              <c:numCache>
                <c:formatCode>General</c:formatCode>
                <c:ptCount val="28"/>
                <c:pt idx="0">
                  <c:v>2.1999999999999999E-2</c:v>
                </c:pt>
                <c:pt idx="1">
                  <c:v>2.3E-2</c:v>
                </c:pt>
                <c:pt idx="2">
                  <c:v>2.7E-2</c:v>
                </c:pt>
                <c:pt idx="3">
                  <c:v>2.8000000000000001E-2</c:v>
                </c:pt>
                <c:pt idx="4">
                  <c:v>2.8000000000000001E-2</c:v>
                </c:pt>
                <c:pt idx="5">
                  <c:v>0.03</c:v>
                </c:pt>
                <c:pt idx="6">
                  <c:v>0.03</c:v>
                </c:pt>
                <c:pt idx="7">
                  <c:v>3.2000000000000001E-2</c:v>
                </c:pt>
                <c:pt idx="8">
                  <c:v>3.2000000000000001E-2</c:v>
                </c:pt>
                <c:pt idx="9">
                  <c:v>3.6999999999999998E-2</c:v>
                </c:pt>
                <c:pt idx="10">
                  <c:v>3.7999999999999999E-2</c:v>
                </c:pt>
                <c:pt idx="11">
                  <c:v>3.9E-2</c:v>
                </c:pt>
                <c:pt idx="12">
                  <c:v>0.04</c:v>
                </c:pt>
                <c:pt idx="13">
                  <c:v>4.4999999999999998E-2</c:v>
                </c:pt>
                <c:pt idx="14">
                  <c:v>4.5999999999999999E-2</c:v>
                </c:pt>
                <c:pt idx="15">
                  <c:v>5.5E-2</c:v>
                </c:pt>
                <c:pt idx="16">
                  <c:v>5.5E-2</c:v>
                </c:pt>
                <c:pt idx="17">
                  <c:v>6.4000000000000001E-2</c:v>
                </c:pt>
                <c:pt idx="18">
                  <c:v>6.6000000000000003E-2</c:v>
                </c:pt>
                <c:pt idx="19">
                  <c:v>6.6000000000000003E-2</c:v>
                </c:pt>
                <c:pt idx="20">
                  <c:v>8.1000000000000003E-2</c:v>
                </c:pt>
                <c:pt idx="21">
                  <c:v>8.1000000000000003E-2</c:v>
                </c:pt>
                <c:pt idx="22">
                  <c:v>8.5000000000000006E-2</c:v>
                </c:pt>
                <c:pt idx="23">
                  <c:v>9.0999999999999998E-2</c:v>
                </c:pt>
                <c:pt idx="24">
                  <c:v>9.8000000000000004E-2</c:v>
                </c:pt>
                <c:pt idx="25">
                  <c:v>0.1</c:v>
                </c:pt>
                <c:pt idx="26">
                  <c:v>0.104</c:v>
                </c:pt>
                <c:pt idx="27">
                  <c:v>0.115</c:v>
                </c:pt>
              </c:numCache>
            </c:numRef>
          </c:val>
          <c:extLst>
            <c:ext xmlns:c16="http://schemas.microsoft.com/office/drawing/2014/chart" uri="{C3380CC4-5D6E-409C-BE32-E72D297353CC}">
              <c16:uniqueId val="{00000000-7107-402B-9DEC-44762D377FFC}"/>
            </c:ext>
          </c:extLst>
        </c:ser>
        <c:dLbls>
          <c:showLegendKey val="0"/>
          <c:showVal val="0"/>
          <c:showCatName val="0"/>
          <c:showSerName val="0"/>
          <c:showPercent val="0"/>
          <c:showBubbleSize val="0"/>
        </c:dLbls>
        <c:gapWidth val="219"/>
        <c:overlap val="-27"/>
        <c:axId val="1983377215"/>
        <c:axId val="1902972143"/>
      </c:barChart>
      <c:catAx>
        <c:axId val="198337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902972143"/>
        <c:crosses val="autoZero"/>
        <c:auto val="1"/>
        <c:lblAlgn val="ctr"/>
        <c:lblOffset val="100"/>
        <c:noMultiLvlLbl val="0"/>
      </c:catAx>
      <c:valAx>
        <c:axId val="1902972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98337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sz="3600" dirty="0"/>
              <a:t>California Nonfarm Jobs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areaChart>
        <c:grouping val="standard"/>
        <c:varyColors val="0"/>
        <c:ser>
          <c:idx val="0"/>
          <c:order val="0"/>
          <c:tx>
            <c:strRef>
              <c:f>D.Nonfarm!$B$1</c:f>
              <c:strCache>
                <c:ptCount val="1"/>
                <c:pt idx="0">
                  <c:v>CANA</c:v>
                </c:pt>
              </c:strCache>
            </c:strRef>
          </c:tx>
          <c:spPr>
            <a:solidFill>
              <a:schemeClr val="accent1"/>
            </a:solidFill>
            <a:ln>
              <a:noFill/>
            </a:ln>
            <a:effectLst>
              <a:outerShdw blurRad="50800" dist="38100" dir="2700000" algn="tl" rotWithShape="0">
                <a:prstClr val="black">
                  <a:alpha val="40000"/>
                </a:prstClr>
              </a:outerShdw>
            </a:effectLst>
          </c:spPr>
          <c:cat>
            <c:numRef>
              <c:f>D.Nonfarm!$A$170:$A$531</c:f>
              <c:numCache>
                <c:formatCode>m/d/yyyy</c:formatCode>
                <c:ptCount val="362"/>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numCache>
            </c:numRef>
          </c:cat>
          <c:val>
            <c:numRef>
              <c:f>D.Nonfarm!$B$170:$B$531</c:f>
              <c:numCache>
                <c:formatCode>0</c:formatCode>
                <c:ptCount val="362"/>
                <c:pt idx="0">
                  <c:v>12491.6</c:v>
                </c:pt>
                <c:pt idx="1">
                  <c:v>12502</c:v>
                </c:pt>
                <c:pt idx="2">
                  <c:v>12502</c:v>
                </c:pt>
                <c:pt idx="3">
                  <c:v>12535.1</c:v>
                </c:pt>
                <c:pt idx="4">
                  <c:v>12552.7</c:v>
                </c:pt>
                <c:pt idx="5">
                  <c:v>12553.6</c:v>
                </c:pt>
                <c:pt idx="6">
                  <c:v>12574.1</c:v>
                </c:pt>
                <c:pt idx="7">
                  <c:v>12549.7</c:v>
                </c:pt>
                <c:pt idx="8">
                  <c:v>12543.8</c:v>
                </c:pt>
                <c:pt idx="9">
                  <c:v>12575.9</c:v>
                </c:pt>
                <c:pt idx="10">
                  <c:v>12553.9</c:v>
                </c:pt>
                <c:pt idx="11">
                  <c:v>12548</c:v>
                </c:pt>
                <c:pt idx="12">
                  <c:v>12518</c:v>
                </c:pt>
                <c:pt idx="13">
                  <c:v>12472.4</c:v>
                </c:pt>
                <c:pt idx="14">
                  <c:v>12429.1</c:v>
                </c:pt>
                <c:pt idx="15">
                  <c:v>12443.3</c:v>
                </c:pt>
                <c:pt idx="16">
                  <c:v>12417.5</c:v>
                </c:pt>
                <c:pt idx="17">
                  <c:v>12399.9</c:v>
                </c:pt>
                <c:pt idx="18">
                  <c:v>12399.3</c:v>
                </c:pt>
                <c:pt idx="19">
                  <c:v>12388.3</c:v>
                </c:pt>
                <c:pt idx="20">
                  <c:v>12376.5</c:v>
                </c:pt>
                <c:pt idx="21">
                  <c:v>12386.7</c:v>
                </c:pt>
                <c:pt idx="22">
                  <c:v>12347.5</c:v>
                </c:pt>
                <c:pt idx="23">
                  <c:v>12317</c:v>
                </c:pt>
                <c:pt idx="24">
                  <c:v>12268.4</c:v>
                </c:pt>
                <c:pt idx="25">
                  <c:v>12231.6</c:v>
                </c:pt>
                <c:pt idx="26">
                  <c:v>12253.1</c:v>
                </c:pt>
                <c:pt idx="27">
                  <c:v>12254</c:v>
                </c:pt>
                <c:pt idx="28">
                  <c:v>12243.1</c:v>
                </c:pt>
                <c:pt idx="29">
                  <c:v>12215.6</c:v>
                </c:pt>
                <c:pt idx="30">
                  <c:v>12212.3</c:v>
                </c:pt>
                <c:pt idx="31">
                  <c:v>12183.6</c:v>
                </c:pt>
                <c:pt idx="32">
                  <c:v>12155</c:v>
                </c:pt>
                <c:pt idx="33">
                  <c:v>12174.7</c:v>
                </c:pt>
                <c:pt idx="34">
                  <c:v>12168</c:v>
                </c:pt>
                <c:pt idx="35">
                  <c:v>12120.8</c:v>
                </c:pt>
                <c:pt idx="36">
                  <c:v>12145.8</c:v>
                </c:pt>
                <c:pt idx="37">
                  <c:v>12117.4</c:v>
                </c:pt>
                <c:pt idx="38">
                  <c:v>12078.5</c:v>
                </c:pt>
                <c:pt idx="39">
                  <c:v>12059.4</c:v>
                </c:pt>
                <c:pt idx="40">
                  <c:v>12064.2</c:v>
                </c:pt>
                <c:pt idx="41">
                  <c:v>12073.6</c:v>
                </c:pt>
                <c:pt idx="42">
                  <c:v>12091</c:v>
                </c:pt>
                <c:pt idx="43">
                  <c:v>12101.3</c:v>
                </c:pt>
                <c:pt idx="44">
                  <c:v>12086.2</c:v>
                </c:pt>
                <c:pt idx="45">
                  <c:v>12093.5</c:v>
                </c:pt>
                <c:pt idx="46">
                  <c:v>12092.3</c:v>
                </c:pt>
                <c:pt idx="47">
                  <c:v>12118.4</c:v>
                </c:pt>
                <c:pt idx="48">
                  <c:v>12110.1</c:v>
                </c:pt>
                <c:pt idx="49">
                  <c:v>12130.8</c:v>
                </c:pt>
                <c:pt idx="50">
                  <c:v>12161</c:v>
                </c:pt>
                <c:pt idx="51">
                  <c:v>12157.1</c:v>
                </c:pt>
                <c:pt idx="52">
                  <c:v>12173.4</c:v>
                </c:pt>
                <c:pt idx="53">
                  <c:v>12187.5</c:v>
                </c:pt>
                <c:pt idx="54">
                  <c:v>12221.1</c:v>
                </c:pt>
                <c:pt idx="55">
                  <c:v>12231.2</c:v>
                </c:pt>
                <c:pt idx="56">
                  <c:v>12256.6</c:v>
                </c:pt>
                <c:pt idx="57">
                  <c:v>12269.8</c:v>
                </c:pt>
                <c:pt idx="58">
                  <c:v>12307.1</c:v>
                </c:pt>
                <c:pt idx="59">
                  <c:v>12341.9</c:v>
                </c:pt>
                <c:pt idx="60">
                  <c:v>12324.6</c:v>
                </c:pt>
                <c:pt idx="61">
                  <c:v>12382.5</c:v>
                </c:pt>
                <c:pt idx="62">
                  <c:v>12391.4</c:v>
                </c:pt>
                <c:pt idx="63">
                  <c:v>12409.3</c:v>
                </c:pt>
                <c:pt idx="64">
                  <c:v>12439.7</c:v>
                </c:pt>
                <c:pt idx="65">
                  <c:v>12470.2</c:v>
                </c:pt>
                <c:pt idx="66">
                  <c:v>12461.2</c:v>
                </c:pt>
                <c:pt idx="67">
                  <c:v>12514.1</c:v>
                </c:pt>
                <c:pt idx="68">
                  <c:v>12564.9</c:v>
                </c:pt>
                <c:pt idx="69">
                  <c:v>12552.2</c:v>
                </c:pt>
                <c:pt idx="70">
                  <c:v>12595.3</c:v>
                </c:pt>
                <c:pt idx="71">
                  <c:v>12616.9</c:v>
                </c:pt>
                <c:pt idx="72">
                  <c:v>12666</c:v>
                </c:pt>
                <c:pt idx="73">
                  <c:v>12697.9</c:v>
                </c:pt>
                <c:pt idx="74">
                  <c:v>12718.1</c:v>
                </c:pt>
                <c:pt idx="75">
                  <c:v>12712.1</c:v>
                </c:pt>
                <c:pt idx="76">
                  <c:v>12765</c:v>
                </c:pt>
                <c:pt idx="77">
                  <c:v>12782.5</c:v>
                </c:pt>
                <c:pt idx="78">
                  <c:v>12796.8</c:v>
                </c:pt>
                <c:pt idx="79">
                  <c:v>12833.6</c:v>
                </c:pt>
                <c:pt idx="80">
                  <c:v>12869.1</c:v>
                </c:pt>
                <c:pt idx="81">
                  <c:v>12905.7</c:v>
                </c:pt>
                <c:pt idx="82">
                  <c:v>12960.7</c:v>
                </c:pt>
                <c:pt idx="83">
                  <c:v>12961.7</c:v>
                </c:pt>
                <c:pt idx="84">
                  <c:v>12972.6</c:v>
                </c:pt>
                <c:pt idx="85">
                  <c:v>13029.1</c:v>
                </c:pt>
                <c:pt idx="86">
                  <c:v>13079.2</c:v>
                </c:pt>
                <c:pt idx="87">
                  <c:v>13141.9</c:v>
                </c:pt>
                <c:pt idx="88">
                  <c:v>13173.8</c:v>
                </c:pt>
                <c:pt idx="89">
                  <c:v>13197</c:v>
                </c:pt>
                <c:pt idx="90">
                  <c:v>13231</c:v>
                </c:pt>
                <c:pt idx="91">
                  <c:v>13249</c:v>
                </c:pt>
                <c:pt idx="92">
                  <c:v>13296.6</c:v>
                </c:pt>
                <c:pt idx="93">
                  <c:v>13332.1</c:v>
                </c:pt>
                <c:pt idx="94">
                  <c:v>13342.1</c:v>
                </c:pt>
                <c:pt idx="95">
                  <c:v>13397.7</c:v>
                </c:pt>
                <c:pt idx="96">
                  <c:v>13482.8</c:v>
                </c:pt>
                <c:pt idx="97">
                  <c:v>13500.7</c:v>
                </c:pt>
                <c:pt idx="98">
                  <c:v>13526.8</c:v>
                </c:pt>
                <c:pt idx="99">
                  <c:v>13560.9</c:v>
                </c:pt>
                <c:pt idx="100">
                  <c:v>13628.1</c:v>
                </c:pt>
                <c:pt idx="101">
                  <c:v>13663</c:v>
                </c:pt>
                <c:pt idx="102">
                  <c:v>13704.6</c:v>
                </c:pt>
                <c:pt idx="103">
                  <c:v>13758.2</c:v>
                </c:pt>
                <c:pt idx="104">
                  <c:v>13814.3</c:v>
                </c:pt>
                <c:pt idx="105">
                  <c:v>13834.3</c:v>
                </c:pt>
                <c:pt idx="106">
                  <c:v>13875.6</c:v>
                </c:pt>
                <c:pt idx="107">
                  <c:v>13894.4</c:v>
                </c:pt>
                <c:pt idx="108">
                  <c:v>13882</c:v>
                </c:pt>
                <c:pt idx="109">
                  <c:v>13917.3</c:v>
                </c:pt>
                <c:pt idx="110">
                  <c:v>13936.5</c:v>
                </c:pt>
                <c:pt idx="111">
                  <c:v>13988.6</c:v>
                </c:pt>
                <c:pt idx="112">
                  <c:v>14026.5</c:v>
                </c:pt>
                <c:pt idx="113">
                  <c:v>14042.9</c:v>
                </c:pt>
                <c:pt idx="114">
                  <c:v>14123.8</c:v>
                </c:pt>
                <c:pt idx="115">
                  <c:v>14144.8</c:v>
                </c:pt>
                <c:pt idx="116">
                  <c:v>14185.2</c:v>
                </c:pt>
                <c:pt idx="117">
                  <c:v>14248.2</c:v>
                </c:pt>
                <c:pt idx="118">
                  <c:v>14283.5</c:v>
                </c:pt>
                <c:pt idx="119">
                  <c:v>14323.4</c:v>
                </c:pt>
                <c:pt idx="120">
                  <c:v>14345.3</c:v>
                </c:pt>
                <c:pt idx="121">
                  <c:v>14390.5</c:v>
                </c:pt>
                <c:pt idx="122">
                  <c:v>14429.2</c:v>
                </c:pt>
                <c:pt idx="123">
                  <c:v>14484.7</c:v>
                </c:pt>
                <c:pt idx="124">
                  <c:v>14550.3</c:v>
                </c:pt>
                <c:pt idx="125">
                  <c:v>14590.8</c:v>
                </c:pt>
                <c:pt idx="126">
                  <c:v>14624.3</c:v>
                </c:pt>
                <c:pt idx="127">
                  <c:v>14659.6</c:v>
                </c:pt>
                <c:pt idx="128">
                  <c:v>14709.3</c:v>
                </c:pt>
                <c:pt idx="129">
                  <c:v>14708.1</c:v>
                </c:pt>
                <c:pt idx="130">
                  <c:v>14751.3</c:v>
                </c:pt>
                <c:pt idx="131">
                  <c:v>14796.8</c:v>
                </c:pt>
                <c:pt idx="132">
                  <c:v>14833</c:v>
                </c:pt>
                <c:pt idx="133">
                  <c:v>14824.8</c:v>
                </c:pt>
                <c:pt idx="134">
                  <c:v>14832.1</c:v>
                </c:pt>
                <c:pt idx="135">
                  <c:v>14798.4</c:v>
                </c:pt>
                <c:pt idx="136">
                  <c:v>14773</c:v>
                </c:pt>
                <c:pt idx="137">
                  <c:v>14761.9</c:v>
                </c:pt>
                <c:pt idx="138">
                  <c:v>14696.7</c:v>
                </c:pt>
                <c:pt idx="139">
                  <c:v>14696.2</c:v>
                </c:pt>
                <c:pt idx="140">
                  <c:v>14659.1</c:v>
                </c:pt>
                <c:pt idx="141">
                  <c:v>14629.5</c:v>
                </c:pt>
                <c:pt idx="142">
                  <c:v>14584.8</c:v>
                </c:pt>
                <c:pt idx="143">
                  <c:v>14565.9</c:v>
                </c:pt>
                <c:pt idx="144">
                  <c:v>14569.2</c:v>
                </c:pt>
                <c:pt idx="145">
                  <c:v>14570.2</c:v>
                </c:pt>
                <c:pt idx="146">
                  <c:v>14601.7</c:v>
                </c:pt>
                <c:pt idx="147">
                  <c:v>14618.4</c:v>
                </c:pt>
                <c:pt idx="148">
                  <c:v>14630.4</c:v>
                </c:pt>
                <c:pt idx="149">
                  <c:v>14629.8</c:v>
                </c:pt>
                <c:pt idx="150">
                  <c:v>14583.4</c:v>
                </c:pt>
                <c:pt idx="151">
                  <c:v>14593.9</c:v>
                </c:pt>
                <c:pt idx="152">
                  <c:v>14604</c:v>
                </c:pt>
                <c:pt idx="153">
                  <c:v>14605.8</c:v>
                </c:pt>
                <c:pt idx="154">
                  <c:v>14612.1</c:v>
                </c:pt>
                <c:pt idx="155">
                  <c:v>14602.4</c:v>
                </c:pt>
                <c:pt idx="156">
                  <c:v>14587.2</c:v>
                </c:pt>
                <c:pt idx="157">
                  <c:v>14574.7</c:v>
                </c:pt>
                <c:pt idx="158">
                  <c:v>14558.1</c:v>
                </c:pt>
                <c:pt idx="159">
                  <c:v>14584.8</c:v>
                </c:pt>
                <c:pt idx="160">
                  <c:v>14576.7</c:v>
                </c:pt>
                <c:pt idx="161">
                  <c:v>14586.7</c:v>
                </c:pt>
                <c:pt idx="162">
                  <c:v>14557.1</c:v>
                </c:pt>
                <c:pt idx="163">
                  <c:v>14565</c:v>
                </c:pt>
                <c:pt idx="164">
                  <c:v>14569.7</c:v>
                </c:pt>
                <c:pt idx="165">
                  <c:v>14595.6</c:v>
                </c:pt>
                <c:pt idx="166">
                  <c:v>14583.9</c:v>
                </c:pt>
                <c:pt idx="167">
                  <c:v>14588.3</c:v>
                </c:pt>
                <c:pt idx="168">
                  <c:v>14623.9</c:v>
                </c:pt>
                <c:pt idx="169">
                  <c:v>14642.4</c:v>
                </c:pt>
                <c:pt idx="170">
                  <c:v>14665</c:v>
                </c:pt>
                <c:pt idx="171">
                  <c:v>14683.6</c:v>
                </c:pt>
                <c:pt idx="172">
                  <c:v>14712.6</c:v>
                </c:pt>
                <c:pt idx="173">
                  <c:v>14728.9</c:v>
                </c:pt>
                <c:pt idx="174">
                  <c:v>14774.3</c:v>
                </c:pt>
                <c:pt idx="175">
                  <c:v>14777.5</c:v>
                </c:pt>
                <c:pt idx="176">
                  <c:v>14779.3</c:v>
                </c:pt>
                <c:pt idx="177">
                  <c:v>14841.1</c:v>
                </c:pt>
                <c:pt idx="178">
                  <c:v>14865.6</c:v>
                </c:pt>
                <c:pt idx="179">
                  <c:v>14860</c:v>
                </c:pt>
                <c:pt idx="180">
                  <c:v>14881</c:v>
                </c:pt>
                <c:pt idx="181">
                  <c:v>14908.1</c:v>
                </c:pt>
                <c:pt idx="182">
                  <c:v>14929.2</c:v>
                </c:pt>
                <c:pt idx="183">
                  <c:v>14979.7</c:v>
                </c:pt>
                <c:pt idx="184">
                  <c:v>14985.7</c:v>
                </c:pt>
                <c:pt idx="185">
                  <c:v>15001.6</c:v>
                </c:pt>
                <c:pt idx="186">
                  <c:v>15066.3</c:v>
                </c:pt>
                <c:pt idx="187">
                  <c:v>15099</c:v>
                </c:pt>
                <c:pt idx="188">
                  <c:v>15137.2</c:v>
                </c:pt>
                <c:pt idx="189">
                  <c:v>15148.4</c:v>
                </c:pt>
                <c:pt idx="190">
                  <c:v>15189.2</c:v>
                </c:pt>
                <c:pt idx="191">
                  <c:v>15214.2</c:v>
                </c:pt>
                <c:pt idx="192">
                  <c:v>15214.2</c:v>
                </c:pt>
                <c:pt idx="193">
                  <c:v>15248.8</c:v>
                </c:pt>
                <c:pt idx="194">
                  <c:v>15259.4</c:v>
                </c:pt>
                <c:pt idx="195">
                  <c:v>15270.8</c:v>
                </c:pt>
                <c:pt idx="196">
                  <c:v>15312.1</c:v>
                </c:pt>
                <c:pt idx="197">
                  <c:v>15343.4</c:v>
                </c:pt>
                <c:pt idx="198">
                  <c:v>15345.1</c:v>
                </c:pt>
                <c:pt idx="199">
                  <c:v>15374.8</c:v>
                </c:pt>
                <c:pt idx="200">
                  <c:v>15386</c:v>
                </c:pt>
                <c:pt idx="201">
                  <c:v>15379.5</c:v>
                </c:pt>
                <c:pt idx="202">
                  <c:v>15382.2</c:v>
                </c:pt>
                <c:pt idx="203">
                  <c:v>15392.2</c:v>
                </c:pt>
                <c:pt idx="204">
                  <c:v>15408.5</c:v>
                </c:pt>
                <c:pt idx="205">
                  <c:v>15434.1</c:v>
                </c:pt>
                <c:pt idx="206">
                  <c:v>15469.7</c:v>
                </c:pt>
                <c:pt idx="207">
                  <c:v>15425.5</c:v>
                </c:pt>
                <c:pt idx="208">
                  <c:v>15444.5</c:v>
                </c:pt>
                <c:pt idx="209">
                  <c:v>15462.8</c:v>
                </c:pt>
                <c:pt idx="210">
                  <c:v>15505.2</c:v>
                </c:pt>
                <c:pt idx="211">
                  <c:v>15484.6</c:v>
                </c:pt>
                <c:pt idx="212">
                  <c:v>15484.2</c:v>
                </c:pt>
                <c:pt idx="213">
                  <c:v>15466.6</c:v>
                </c:pt>
                <c:pt idx="214">
                  <c:v>15474.6</c:v>
                </c:pt>
                <c:pt idx="215">
                  <c:v>15480.9</c:v>
                </c:pt>
                <c:pt idx="216">
                  <c:v>15430.6</c:v>
                </c:pt>
                <c:pt idx="217">
                  <c:v>15442.2</c:v>
                </c:pt>
                <c:pt idx="218">
                  <c:v>15425.9</c:v>
                </c:pt>
                <c:pt idx="219">
                  <c:v>15433.7</c:v>
                </c:pt>
                <c:pt idx="220">
                  <c:v>15397.3</c:v>
                </c:pt>
                <c:pt idx="221">
                  <c:v>15375.4</c:v>
                </c:pt>
                <c:pt idx="222">
                  <c:v>15346.9</c:v>
                </c:pt>
                <c:pt idx="223">
                  <c:v>15289.8</c:v>
                </c:pt>
                <c:pt idx="224">
                  <c:v>15262.6</c:v>
                </c:pt>
                <c:pt idx="225">
                  <c:v>15163.9</c:v>
                </c:pt>
                <c:pt idx="226">
                  <c:v>15064.7</c:v>
                </c:pt>
                <c:pt idx="227">
                  <c:v>14984.5</c:v>
                </c:pt>
                <c:pt idx="228">
                  <c:v>14851.7</c:v>
                </c:pt>
                <c:pt idx="229">
                  <c:v>14725.8</c:v>
                </c:pt>
                <c:pt idx="230">
                  <c:v>14632.9</c:v>
                </c:pt>
                <c:pt idx="231">
                  <c:v>14537.6</c:v>
                </c:pt>
                <c:pt idx="232">
                  <c:v>14494.2</c:v>
                </c:pt>
                <c:pt idx="233">
                  <c:v>14432.3</c:v>
                </c:pt>
                <c:pt idx="234">
                  <c:v>14321.2</c:v>
                </c:pt>
                <c:pt idx="235">
                  <c:v>14280.7</c:v>
                </c:pt>
                <c:pt idx="236">
                  <c:v>14230.7</c:v>
                </c:pt>
                <c:pt idx="237">
                  <c:v>14265.8</c:v>
                </c:pt>
                <c:pt idx="238">
                  <c:v>14252.1</c:v>
                </c:pt>
                <c:pt idx="239">
                  <c:v>14233</c:v>
                </c:pt>
                <c:pt idx="240">
                  <c:v>14202.3</c:v>
                </c:pt>
                <c:pt idx="241">
                  <c:v>14186.8</c:v>
                </c:pt>
                <c:pt idx="242">
                  <c:v>14189.6</c:v>
                </c:pt>
                <c:pt idx="243">
                  <c:v>14286.7</c:v>
                </c:pt>
                <c:pt idx="244">
                  <c:v>14331.6</c:v>
                </c:pt>
                <c:pt idx="245">
                  <c:v>14317</c:v>
                </c:pt>
                <c:pt idx="246">
                  <c:v>14288.3</c:v>
                </c:pt>
                <c:pt idx="247">
                  <c:v>14285.2</c:v>
                </c:pt>
                <c:pt idx="248">
                  <c:v>14275.8</c:v>
                </c:pt>
                <c:pt idx="249">
                  <c:v>14332.2</c:v>
                </c:pt>
                <c:pt idx="250">
                  <c:v>14334.1</c:v>
                </c:pt>
                <c:pt idx="251">
                  <c:v>14349.5</c:v>
                </c:pt>
                <c:pt idx="252">
                  <c:v>14358.8</c:v>
                </c:pt>
                <c:pt idx="253">
                  <c:v>14374.5</c:v>
                </c:pt>
                <c:pt idx="254">
                  <c:v>14370.8</c:v>
                </c:pt>
                <c:pt idx="255">
                  <c:v>14399.7</c:v>
                </c:pt>
                <c:pt idx="256">
                  <c:v>14404.1</c:v>
                </c:pt>
                <c:pt idx="257">
                  <c:v>14398.2</c:v>
                </c:pt>
                <c:pt idx="258">
                  <c:v>14441.9</c:v>
                </c:pt>
                <c:pt idx="259">
                  <c:v>14455.8</c:v>
                </c:pt>
                <c:pt idx="260">
                  <c:v>14483.7</c:v>
                </c:pt>
                <c:pt idx="261">
                  <c:v>14492.6</c:v>
                </c:pt>
                <c:pt idx="262">
                  <c:v>14516.4</c:v>
                </c:pt>
                <c:pt idx="263">
                  <c:v>14538.4</c:v>
                </c:pt>
                <c:pt idx="264">
                  <c:v>14594.5</c:v>
                </c:pt>
                <c:pt idx="265">
                  <c:v>14618.9</c:v>
                </c:pt>
                <c:pt idx="266">
                  <c:v>14659.1</c:v>
                </c:pt>
                <c:pt idx="267">
                  <c:v>14675.4</c:v>
                </c:pt>
                <c:pt idx="268">
                  <c:v>14715.8</c:v>
                </c:pt>
                <c:pt idx="269">
                  <c:v>14763.5</c:v>
                </c:pt>
                <c:pt idx="270">
                  <c:v>14781.3</c:v>
                </c:pt>
                <c:pt idx="271">
                  <c:v>14802</c:v>
                </c:pt>
                <c:pt idx="272">
                  <c:v>14829.2</c:v>
                </c:pt>
                <c:pt idx="273">
                  <c:v>14861.6</c:v>
                </c:pt>
                <c:pt idx="274">
                  <c:v>14900.4</c:v>
                </c:pt>
                <c:pt idx="275">
                  <c:v>14931.6</c:v>
                </c:pt>
                <c:pt idx="276">
                  <c:v>14957</c:v>
                </c:pt>
                <c:pt idx="277">
                  <c:v>15007.2</c:v>
                </c:pt>
                <c:pt idx="278">
                  <c:v>15035.7</c:v>
                </c:pt>
                <c:pt idx="279">
                  <c:v>15076.7</c:v>
                </c:pt>
                <c:pt idx="280">
                  <c:v>15104.2</c:v>
                </c:pt>
                <c:pt idx="281">
                  <c:v>15127.9</c:v>
                </c:pt>
                <c:pt idx="282">
                  <c:v>15157.4</c:v>
                </c:pt>
                <c:pt idx="283">
                  <c:v>15204.7</c:v>
                </c:pt>
                <c:pt idx="284">
                  <c:v>15223.8</c:v>
                </c:pt>
                <c:pt idx="285">
                  <c:v>15256.6</c:v>
                </c:pt>
                <c:pt idx="286">
                  <c:v>15313.3</c:v>
                </c:pt>
                <c:pt idx="287">
                  <c:v>15345.2</c:v>
                </c:pt>
                <c:pt idx="288">
                  <c:v>15382.6</c:v>
                </c:pt>
                <c:pt idx="289">
                  <c:v>15416.7</c:v>
                </c:pt>
                <c:pt idx="290">
                  <c:v>15450.9</c:v>
                </c:pt>
                <c:pt idx="291">
                  <c:v>15488.8</c:v>
                </c:pt>
                <c:pt idx="292">
                  <c:v>15521.4</c:v>
                </c:pt>
                <c:pt idx="293">
                  <c:v>15551.6</c:v>
                </c:pt>
                <c:pt idx="294">
                  <c:v>15562.9</c:v>
                </c:pt>
                <c:pt idx="295">
                  <c:v>15624.9</c:v>
                </c:pt>
                <c:pt idx="296">
                  <c:v>15668.9</c:v>
                </c:pt>
                <c:pt idx="297">
                  <c:v>15701.3</c:v>
                </c:pt>
                <c:pt idx="298">
                  <c:v>15750</c:v>
                </c:pt>
                <c:pt idx="299">
                  <c:v>15780.5</c:v>
                </c:pt>
                <c:pt idx="300">
                  <c:v>15811.2</c:v>
                </c:pt>
                <c:pt idx="301">
                  <c:v>15843</c:v>
                </c:pt>
                <c:pt idx="302">
                  <c:v>15888.4</c:v>
                </c:pt>
                <c:pt idx="303">
                  <c:v>15910.6</c:v>
                </c:pt>
                <c:pt idx="304">
                  <c:v>15963</c:v>
                </c:pt>
                <c:pt idx="305">
                  <c:v>15999.8</c:v>
                </c:pt>
                <c:pt idx="306">
                  <c:v>16088.3</c:v>
                </c:pt>
                <c:pt idx="307">
                  <c:v>16143.6</c:v>
                </c:pt>
                <c:pt idx="308">
                  <c:v>16168.2</c:v>
                </c:pt>
                <c:pt idx="309">
                  <c:v>16226.1</c:v>
                </c:pt>
                <c:pt idx="310">
                  <c:v>16259.5</c:v>
                </c:pt>
                <c:pt idx="311">
                  <c:v>16280.9</c:v>
                </c:pt>
                <c:pt idx="312">
                  <c:v>16303.5</c:v>
                </c:pt>
                <c:pt idx="313">
                  <c:v>16349.4</c:v>
                </c:pt>
                <c:pt idx="314">
                  <c:v>16329</c:v>
                </c:pt>
                <c:pt idx="315">
                  <c:v>16423.7</c:v>
                </c:pt>
                <c:pt idx="316">
                  <c:v>16447.8</c:v>
                </c:pt>
                <c:pt idx="317">
                  <c:v>16428</c:v>
                </c:pt>
                <c:pt idx="318">
                  <c:v>16520.2</c:v>
                </c:pt>
                <c:pt idx="319">
                  <c:v>16534</c:v>
                </c:pt>
                <c:pt idx="320">
                  <c:v>16562.2</c:v>
                </c:pt>
                <c:pt idx="321">
                  <c:v>16590.7</c:v>
                </c:pt>
                <c:pt idx="322">
                  <c:v>16620.2</c:v>
                </c:pt>
                <c:pt idx="323">
                  <c:v>16642.5</c:v>
                </c:pt>
                <c:pt idx="324">
                  <c:v>16642.5</c:v>
                </c:pt>
                <c:pt idx="325">
                  <c:v>16674.8</c:v>
                </c:pt>
                <c:pt idx="326">
                  <c:v>16717.599999999999</c:v>
                </c:pt>
                <c:pt idx="327">
                  <c:v>16747.7</c:v>
                </c:pt>
                <c:pt idx="328">
                  <c:v>16793.599999999999</c:v>
                </c:pt>
                <c:pt idx="329">
                  <c:v>16830.7</c:v>
                </c:pt>
                <c:pt idx="330">
                  <c:v>16848.599999999999</c:v>
                </c:pt>
                <c:pt idx="331">
                  <c:v>16869.2</c:v>
                </c:pt>
                <c:pt idx="332">
                  <c:v>16900.599999999999</c:v>
                </c:pt>
                <c:pt idx="333">
                  <c:v>16935.5</c:v>
                </c:pt>
                <c:pt idx="334">
                  <c:v>16962.8</c:v>
                </c:pt>
                <c:pt idx="335">
                  <c:v>17002.099999999999</c:v>
                </c:pt>
                <c:pt idx="336">
                  <c:v>17047.900000000001</c:v>
                </c:pt>
                <c:pt idx="337">
                  <c:v>17089.599999999999</c:v>
                </c:pt>
                <c:pt idx="338">
                  <c:v>17093.8</c:v>
                </c:pt>
                <c:pt idx="339">
                  <c:v>17107.900000000001</c:v>
                </c:pt>
                <c:pt idx="340">
                  <c:v>17120</c:v>
                </c:pt>
                <c:pt idx="341">
                  <c:v>17158.599999999999</c:v>
                </c:pt>
                <c:pt idx="342">
                  <c:v>17167.900000000001</c:v>
                </c:pt>
                <c:pt idx="343">
                  <c:v>17198.099999999999</c:v>
                </c:pt>
                <c:pt idx="344">
                  <c:v>17230.2</c:v>
                </c:pt>
                <c:pt idx="345">
                  <c:v>17263.400000000001</c:v>
                </c:pt>
                <c:pt idx="346">
                  <c:v>17286.099999999999</c:v>
                </c:pt>
                <c:pt idx="347">
                  <c:v>17313.7</c:v>
                </c:pt>
                <c:pt idx="348">
                  <c:v>17324</c:v>
                </c:pt>
                <c:pt idx="349">
                  <c:v>17343.5</c:v>
                </c:pt>
                <c:pt idx="350">
                  <c:v>17354.599999999999</c:v>
                </c:pt>
                <c:pt idx="351">
                  <c:v>17373.3</c:v>
                </c:pt>
                <c:pt idx="352">
                  <c:v>17387.7</c:v>
                </c:pt>
                <c:pt idx="353">
                  <c:v>17412</c:v>
                </c:pt>
                <c:pt idx="354">
                  <c:v>17439.7</c:v>
                </c:pt>
                <c:pt idx="355">
                  <c:v>17472.599999999999</c:v>
                </c:pt>
                <c:pt idx="356">
                  <c:v>17471.2</c:v>
                </c:pt>
                <c:pt idx="357">
                  <c:v>17503.599999999999</c:v>
                </c:pt>
                <c:pt idx="358">
                  <c:v>17528.099999999999</c:v>
                </c:pt>
                <c:pt idx="359">
                  <c:v>17554.400000000001</c:v>
                </c:pt>
                <c:pt idx="360">
                  <c:v>17583.5</c:v>
                </c:pt>
                <c:pt idx="361">
                  <c:v>17612.5</c:v>
                </c:pt>
              </c:numCache>
            </c:numRef>
          </c:val>
          <c:extLst>
            <c:ext xmlns:c16="http://schemas.microsoft.com/office/drawing/2014/chart" uri="{C3380CC4-5D6E-409C-BE32-E72D297353CC}">
              <c16:uniqueId val="{00000000-15E9-4B56-ADD1-130C06419867}"/>
            </c:ext>
          </c:extLst>
        </c:ser>
        <c:dLbls>
          <c:showLegendKey val="0"/>
          <c:showVal val="0"/>
          <c:showCatName val="0"/>
          <c:showSerName val="0"/>
          <c:showPercent val="0"/>
          <c:showBubbleSize val="0"/>
        </c:dLbls>
        <c:axId val="2042549679"/>
        <c:axId val="1466039039"/>
      </c:areaChart>
      <c:dateAx>
        <c:axId val="2042549679"/>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466039039"/>
        <c:crosses val="autoZero"/>
        <c:auto val="1"/>
        <c:lblOffset val="100"/>
        <c:baseTimeUnit val="months"/>
      </c:dateAx>
      <c:valAx>
        <c:axId val="1466039039"/>
        <c:scaling>
          <c:orientation val="minMax"/>
          <c:min val="1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20425496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 Mich. Consumer Sentiment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D.Sentiment!$B$1</c:f>
              <c:strCache>
                <c:ptCount val="1"/>
                <c:pt idx="0">
                  <c:v>UMCSENT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D.Sentiment!$A$304:$A$807</c:f>
              <c:numCache>
                <c:formatCode>m/d/yyyy</c:formatCode>
                <c:ptCount val="504"/>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numCache>
            </c:numRef>
          </c:cat>
          <c:val>
            <c:numRef>
              <c:f>D.Sentiment!$B$304:$B$807</c:f>
              <c:numCache>
                <c:formatCode>0</c:formatCode>
                <c:ptCount val="504"/>
                <c:pt idx="0">
                  <c:v>83.7</c:v>
                </c:pt>
                <c:pt idx="1">
                  <c:v>84.3</c:v>
                </c:pt>
                <c:pt idx="2">
                  <c:v>78.8</c:v>
                </c:pt>
                <c:pt idx="3">
                  <c:v>81.599999999999994</c:v>
                </c:pt>
                <c:pt idx="4">
                  <c:v>82.9</c:v>
                </c:pt>
                <c:pt idx="5">
                  <c:v>80</c:v>
                </c:pt>
                <c:pt idx="6">
                  <c:v>82.4</c:v>
                </c:pt>
                <c:pt idx="7">
                  <c:v>78.400000000000006</c:v>
                </c:pt>
                <c:pt idx="8">
                  <c:v>80.400000000000006</c:v>
                </c:pt>
                <c:pt idx="9">
                  <c:v>79.3</c:v>
                </c:pt>
                <c:pt idx="10">
                  <c:v>75</c:v>
                </c:pt>
                <c:pt idx="11">
                  <c:v>66.099999999999994</c:v>
                </c:pt>
                <c:pt idx="12">
                  <c:v>72.099999999999994</c:v>
                </c:pt>
                <c:pt idx="13">
                  <c:v>73.900000000000006</c:v>
                </c:pt>
                <c:pt idx="14">
                  <c:v>68.400000000000006</c:v>
                </c:pt>
                <c:pt idx="15">
                  <c:v>66</c:v>
                </c:pt>
                <c:pt idx="16">
                  <c:v>68.099999999999994</c:v>
                </c:pt>
                <c:pt idx="17">
                  <c:v>65.8</c:v>
                </c:pt>
                <c:pt idx="18">
                  <c:v>60.4</c:v>
                </c:pt>
                <c:pt idx="19">
                  <c:v>64.5</c:v>
                </c:pt>
                <c:pt idx="20">
                  <c:v>66.7</c:v>
                </c:pt>
                <c:pt idx="21">
                  <c:v>62.1</c:v>
                </c:pt>
                <c:pt idx="22">
                  <c:v>63.3</c:v>
                </c:pt>
                <c:pt idx="23">
                  <c:v>61</c:v>
                </c:pt>
                <c:pt idx="24">
                  <c:v>67</c:v>
                </c:pt>
                <c:pt idx="25">
                  <c:v>66.900000000000006</c:v>
                </c:pt>
                <c:pt idx="26">
                  <c:v>56.5</c:v>
                </c:pt>
                <c:pt idx="27">
                  <c:v>52.7</c:v>
                </c:pt>
                <c:pt idx="28">
                  <c:v>51.7</c:v>
                </c:pt>
                <c:pt idx="29">
                  <c:v>58.7</c:v>
                </c:pt>
                <c:pt idx="30">
                  <c:v>62.3</c:v>
                </c:pt>
                <c:pt idx="31">
                  <c:v>67.3</c:v>
                </c:pt>
                <c:pt idx="32">
                  <c:v>73.7</c:v>
                </c:pt>
                <c:pt idx="33">
                  <c:v>75</c:v>
                </c:pt>
                <c:pt idx="34">
                  <c:v>76.7</c:v>
                </c:pt>
                <c:pt idx="35">
                  <c:v>64.5</c:v>
                </c:pt>
                <c:pt idx="36">
                  <c:v>71.400000000000006</c:v>
                </c:pt>
                <c:pt idx="37">
                  <c:v>66.900000000000006</c:v>
                </c:pt>
                <c:pt idx="38">
                  <c:v>66.5</c:v>
                </c:pt>
                <c:pt idx="39">
                  <c:v>72.400000000000006</c:v>
                </c:pt>
                <c:pt idx="40">
                  <c:v>76.3</c:v>
                </c:pt>
                <c:pt idx="41">
                  <c:v>73.099999999999994</c:v>
                </c:pt>
                <c:pt idx="42">
                  <c:v>74.099999999999994</c:v>
                </c:pt>
                <c:pt idx="43">
                  <c:v>77.2</c:v>
                </c:pt>
                <c:pt idx="44">
                  <c:v>73.099999999999994</c:v>
                </c:pt>
                <c:pt idx="45">
                  <c:v>70.3</c:v>
                </c:pt>
                <c:pt idx="46">
                  <c:v>62.5</c:v>
                </c:pt>
                <c:pt idx="47">
                  <c:v>64.3</c:v>
                </c:pt>
                <c:pt idx="48">
                  <c:v>71</c:v>
                </c:pt>
                <c:pt idx="49">
                  <c:v>66.5</c:v>
                </c:pt>
                <c:pt idx="50">
                  <c:v>62</c:v>
                </c:pt>
                <c:pt idx="51">
                  <c:v>65.5</c:v>
                </c:pt>
                <c:pt idx="52">
                  <c:v>67.5</c:v>
                </c:pt>
                <c:pt idx="53">
                  <c:v>65.7</c:v>
                </c:pt>
                <c:pt idx="54">
                  <c:v>65.400000000000006</c:v>
                </c:pt>
                <c:pt idx="55">
                  <c:v>65.400000000000006</c:v>
                </c:pt>
                <c:pt idx="56">
                  <c:v>69.3</c:v>
                </c:pt>
                <c:pt idx="57">
                  <c:v>73.400000000000006</c:v>
                </c:pt>
                <c:pt idx="58">
                  <c:v>72.099999999999994</c:v>
                </c:pt>
                <c:pt idx="59">
                  <c:v>71.900000000000006</c:v>
                </c:pt>
                <c:pt idx="60">
                  <c:v>70.400000000000006</c:v>
                </c:pt>
                <c:pt idx="61">
                  <c:v>74.599999999999994</c:v>
                </c:pt>
                <c:pt idx="62">
                  <c:v>80.8</c:v>
                </c:pt>
                <c:pt idx="63">
                  <c:v>89.1</c:v>
                </c:pt>
                <c:pt idx="64">
                  <c:v>93.3</c:v>
                </c:pt>
                <c:pt idx="65">
                  <c:v>92.2</c:v>
                </c:pt>
                <c:pt idx="66">
                  <c:v>92.8</c:v>
                </c:pt>
                <c:pt idx="67">
                  <c:v>90.9</c:v>
                </c:pt>
                <c:pt idx="68">
                  <c:v>89.9</c:v>
                </c:pt>
                <c:pt idx="69">
                  <c:v>89.3</c:v>
                </c:pt>
                <c:pt idx="70">
                  <c:v>91.1</c:v>
                </c:pt>
                <c:pt idx="71">
                  <c:v>94.2</c:v>
                </c:pt>
                <c:pt idx="72">
                  <c:v>100.1</c:v>
                </c:pt>
                <c:pt idx="73">
                  <c:v>97.4</c:v>
                </c:pt>
                <c:pt idx="74">
                  <c:v>101</c:v>
                </c:pt>
                <c:pt idx="75">
                  <c:v>96.1</c:v>
                </c:pt>
                <c:pt idx="76">
                  <c:v>98.1</c:v>
                </c:pt>
                <c:pt idx="77">
                  <c:v>95.5</c:v>
                </c:pt>
                <c:pt idx="78">
                  <c:v>96.6</c:v>
                </c:pt>
                <c:pt idx="79">
                  <c:v>99.1</c:v>
                </c:pt>
                <c:pt idx="80">
                  <c:v>100.9</c:v>
                </c:pt>
                <c:pt idx="81">
                  <c:v>96.3</c:v>
                </c:pt>
                <c:pt idx="82">
                  <c:v>95.7</c:v>
                </c:pt>
                <c:pt idx="83">
                  <c:v>92.9</c:v>
                </c:pt>
                <c:pt idx="84">
                  <c:v>96</c:v>
                </c:pt>
                <c:pt idx="85">
                  <c:v>93.7</c:v>
                </c:pt>
                <c:pt idx="86">
                  <c:v>93.7</c:v>
                </c:pt>
                <c:pt idx="87">
                  <c:v>94.6</c:v>
                </c:pt>
                <c:pt idx="88">
                  <c:v>91.8</c:v>
                </c:pt>
                <c:pt idx="89">
                  <c:v>96.5</c:v>
                </c:pt>
                <c:pt idx="90">
                  <c:v>94</c:v>
                </c:pt>
                <c:pt idx="91">
                  <c:v>92.4</c:v>
                </c:pt>
                <c:pt idx="92">
                  <c:v>92.1</c:v>
                </c:pt>
                <c:pt idx="93">
                  <c:v>88.4</c:v>
                </c:pt>
                <c:pt idx="94">
                  <c:v>90.9</c:v>
                </c:pt>
                <c:pt idx="95">
                  <c:v>93.9</c:v>
                </c:pt>
                <c:pt idx="96">
                  <c:v>95.6</c:v>
                </c:pt>
                <c:pt idx="97">
                  <c:v>95.9</c:v>
                </c:pt>
                <c:pt idx="98">
                  <c:v>95.1</c:v>
                </c:pt>
                <c:pt idx="99">
                  <c:v>96.2</c:v>
                </c:pt>
                <c:pt idx="100">
                  <c:v>94.8</c:v>
                </c:pt>
                <c:pt idx="101">
                  <c:v>99.3</c:v>
                </c:pt>
                <c:pt idx="102">
                  <c:v>97.7</c:v>
                </c:pt>
                <c:pt idx="103">
                  <c:v>94.9</c:v>
                </c:pt>
                <c:pt idx="104">
                  <c:v>91.9</c:v>
                </c:pt>
                <c:pt idx="105">
                  <c:v>95.6</c:v>
                </c:pt>
                <c:pt idx="106">
                  <c:v>91.4</c:v>
                </c:pt>
                <c:pt idx="107">
                  <c:v>89.1</c:v>
                </c:pt>
                <c:pt idx="108">
                  <c:v>90.4</c:v>
                </c:pt>
                <c:pt idx="109">
                  <c:v>90.2</c:v>
                </c:pt>
                <c:pt idx="110">
                  <c:v>90.8</c:v>
                </c:pt>
                <c:pt idx="111">
                  <c:v>92.8</c:v>
                </c:pt>
                <c:pt idx="112">
                  <c:v>91.1</c:v>
                </c:pt>
                <c:pt idx="113">
                  <c:v>91.5</c:v>
                </c:pt>
                <c:pt idx="114">
                  <c:v>93.7</c:v>
                </c:pt>
                <c:pt idx="115">
                  <c:v>94.4</c:v>
                </c:pt>
                <c:pt idx="116">
                  <c:v>93.6</c:v>
                </c:pt>
                <c:pt idx="117">
                  <c:v>89.3</c:v>
                </c:pt>
                <c:pt idx="118">
                  <c:v>83.1</c:v>
                </c:pt>
                <c:pt idx="119">
                  <c:v>86.8</c:v>
                </c:pt>
                <c:pt idx="120">
                  <c:v>90.8</c:v>
                </c:pt>
                <c:pt idx="121">
                  <c:v>91.6</c:v>
                </c:pt>
                <c:pt idx="122">
                  <c:v>94.6</c:v>
                </c:pt>
                <c:pt idx="123">
                  <c:v>91.2</c:v>
                </c:pt>
                <c:pt idx="124">
                  <c:v>94.8</c:v>
                </c:pt>
                <c:pt idx="125">
                  <c:v>94.7</c:v>
                </c:pt>
                <c:pt idx="126">
                  <c:v>93.4</c:v>
                </c:pt>
                <c:pt idx="127">
                  <c:v>97.4</c:v>
                </c:pt>
                <c:pt idx="128">
                  <c:v>97.3</c:v>
                </c:pt>
                <c:pt idx="129">
                  <c:v>94.1</c:v>
                </c:pt>
                <c:pt idx="130">
                  <c:v>93</c:v>
                </c:pt>
                <c:pt idx="131">
                  <c:v>91.9</c:v>
                </c:pt>
                <c:pt idx="132">
                  <c:v>97.9</c:v>
                </c:pt>
                <c:pt idx="133">
                  <c:v>95.4</c:v>
                </c:pt>
                <c:pt idx="134">
                  <c:v>94.3</c:v>
                </c:pt>
                <c:pt idx="135">
                  <c:v>91.5</c:v>
                </c:pt>
                <c:pt idx="136">
                  <c:v>90.7</c:v>
                </c:pt>
                <c:pt idx="137">
                  <c:v>90.6</c:v>
                </c:pt>
                <c:pt idx="138">
                  <c:v>92</c:v>
                </c:pt>
                <c:pt idx="139">
                  <c:v>89.6</c:v>
                </c:pt>
                <c:pt idx="140">
                  <c:v>95.8</c:v>
                </c:pt>
                <c:pt idx="141">
                  <c:v>93.9</c:v>
                </c:pt>
                <c:pt idx="142">
                  <c:v>90.9</c:v>
                </c:pt>
                <c:pt idx="143">
                  <c:v>90.5</c:v>
                </c:pt>
                <c:pt idx="144">
                  <c:v>93</c:v>
                </c:pt>
                <c:pt idx="145">
                  <c:v>89.5</c:v>
                </c:pt>
                <c:pt idx="146">
                  <c:v>91.3</c:v>
                </c:pt>
                <c:pt idx="147">
                  <c:v>93.9</c:v>
                </c:pt>
                <c:pt idx="148">
                  <c:v>90.6</c:v>
                </c:pt>
                <c:pt idx="149">
                  <c:v>88.3</c:v>
                </c:pt>
                <c:pt idx="150">
                  <c:v>88.2</c:v>
                </c:pt>
                <c:pt idx="151">
                  <c:v>76.400000000000006</c:v>
                </c:pt>
                <c:pt idx="152">
                  <c:v>72.8</c:v>
                </c:pt>
                <c:pt idx="153">
                  <c:v>63.9</c:v>
                </c:pt>
                <c:pt idx="154">
                  <c:v>66</c:v>
                </c:pt>
                <c:pt idx="155">
                  <c:v>65.5</c:v>
                </c:pt>
                <c:pt idx="156">
                  <c:v>66.8</c:v>
                </c:pt>
                <c:pt idx="157">
                  <c:v>70.400000000000006</c:v>
                </c:pt>
                <c:pt idx="158">
                  <c:v>87.7</c:v>
                </c:pt>
                <c:pt idx="159">
                  <c:v>81.8</c:v>
                </c:pt>
                <c:pt idx="160">
                  <c:v>78.3</c:v>
                </c:pt>
                <c:pt idx="161">
                  <c:v>82.1</c:v>
                </c:pt>
                <c:pt idx="162">
                  <c:v>82.9</c:v>
                </c:pt>
                <c:pt idx="163">
                  <c:v>82</c:v>
                </c:pt>
                <c:pt idx="164">
                  <c:v>83</c:v>
                </c:pt>
                <c:pt idx="165">
                  <c:v>78.3</c:v>
                </c:pt>
                <c:pt idx="166">
                  <c:v>69.099999999999994</c:v>
                </c:pt>
                <c:pt idx="167">
                  <c:v>68.2</c:v>
                </c:pt>
                <c:pt idx="168">
                  <c:v>67.5</c:v>
                </c:pt>
                <c:pt idx="169">
                  <c:v>68.8</c:v>
                </c:pt>
                <c:pt idx="170">
                  <c:v>76</c:v>
                </c:pt>
                <c:pt idx="171">
                  <c:v>77.2</c:v>
                </c:pt>
                <c:pt idx="172">
                  <c:v>79.2</c:v>
                </c:pt>
                <c:pt idx="173">
                  <c:v>80.400000000000006</c:v>
                </c:pt>
                <c:pt idx="174">
                  <c:v>76.599999999999994</c:v>
                </c:pt>
                <c:pt idx="175">
                  <c:v>76.099999999999994</c:v>
                </c:pt>
                <c:pt idx="176">
                  <c:v>75.599999999999994</c:v>
                </c:pt>
                <c:pt idx="177">
                  <c:v>73.3</c:v>
                </c:pt>
                <c:pt idx="178">
                  <c:v>85.3</c:v>
                </c:pt>
                <c:pt idx="179">
                  <c:v>91</c:v>
                </c:pt>
                <c:pt idx="180">
                  <c:v>89.3</c:v>
                </c:pt>
                <c:pt idx="181">
                  <c:v>86.6</c:v>
                </c:pt>
                <c:pt idx="182">
                  <c:v>85.9</c:v>
                </c:pt>
                <c:pt idx="183">
                  <c:v>85.6</c:v>
                </c:pt>
                <c:pt idx="184">
                  <c:v>80.3</c:v>
                </c:pt>
                <c:pt idx="185">
                  <c:v>81.5</c:v>
                </c:pt>
                <c:pt idx="186">
                  <c:v>77</c:v>
                </c:pt>
                <c:pt idx="187">
                  <c:v>77.3</c:v>
                </c:pt>
                <c:pt idx="188">
                  <c:v>77.900000000000006</c:v>
                </c:pt>
                <c:pt idx="189">
                  <c:v>82.7</c:v>
                </c:pt>
                <c:pt idx="190">
                  <c:v>81.2</c:v>
                </c:pt>
                <c:pt idx="191">
                  <c:v>88.2</c:v>
                </c:pt>
                <c:pt idx="192">
                  <c:v>94.3</c:v>
                </c:pt>
                <c:pt idx="193">
                  <c:v>93.2</c:v>
                </c:pt>
                <c:pt idx="194">
                  <c:v>91.5</c:v>
                </c:pt>
                <c:pt idx="195">
                  <c:v>92.6</c:v>
                </c:pt>
                <c:pt idx="196">
                  <c:v>92.8</c:v>
                </c:pt>
                <c:pt idx="197">
                  <c:v>91.2</c:v>
                </c:pt>
                <c:pt idx="198">
                  <c:v>89</c:v>
                </c:pt>
                <c:pt idx="199">
                  <c:v>91.7</c:v>
                </c:pt>
                <c:pt idx="200">
                  <c:v>91.5</c:v>
                </c:pt>
                <c:pt idx="201">
                  <c:v>92.7</c:v>
                </c:pt>
                <c:pt idx="202">
                  <c:v>91.6</c:v>
                </c:pt>
                <c:pt idx="203">
                  <c:v>95.1</c:v>
                </c:pt>
                <c:pt idx="204">
                  <c:v>97.6</c:v>
                </c:pt>
                <c:pt idx="205">
                  <c:v>95.1</c:v>
                </c:pt>
                <c:pt idx="206">
                  <c:v>90.3</c:v>
                </c:pt>
                <c:pt idx="207">
                  <c:v>92.5</c:v>
                </c:pt>
                <c:pt idx="208">
                  <c:v>89.8</c:v>
                </c:pt>
                <c:pt idx="209">
                  <c:v>92.7</c:v>
                </c:pt>
                <c:pt idx="210">
                  <c:v>94.4</c:v>
                </c:pt>
                <c:pt idx="211">
                  <c:v>96.2</c:v>
                </c:pt>
                <c:pt idx="212">
                  <c:v>88.9</c:v>
                </c:pt>
                <c:pt idx="213">
                  <c:v>90.2</c:v>
                </c:pt>
                <c:pt idx="214">
                  <c:v>88.2</c:v>
                </c:pt>
                <c:pt idx="215">
                  <c:v>91</c:v>
                </c:pt>
                <c:pt idx="216">
                  <c:v>89.3</c:v>
                </c:pt>
                <c:pt idx="217">
                  <c:v>88.5</c:v>
                </c:pt>
                <c:pt idx="218">
                  <c:v>93.7</c:v>
                </c:pt>
                <c:pt idx="219">
                  <c:v>92.7</c:v>
                </c:pt>
                <c:pt idx="220">
                  <c:v>89.4</c:v>
                </c:pt>
                <c:pt idx="221">
                  <c:v>92.4</c:v>
                </c:pt>
                <c:pt idx="222">
                  <c:v>94.7</c:v>
                </c:pt>
                <c:pt idx="223">
                  <c:v>95.3</c:v>
                </c:pt>
                <c:pt idx="224">
                  <c:v>94.7</c:v>
                </c:pt>
                <c:pt idx="225">
                  <c:v>96.5</c:v>
                </c:pt>
                <c:pt idx="226">
                  <c:v>99.2</c:v>
                </c:pt>
                <c:pt idx="227">
                  <c:v>96.9</c:v>
                </c:pt>
                <c:pt idx="228">
                  <c:v>97.4</c:v>
                </c:pt>
                <c:pt idx="229">
                  <c:v>99.7</c:v>
                </c:pt>
                <c:pt idx="230">
                  <c:v>100</c:v>
                </c:pt>
                <c:pt idx="231">
                  <c:v>101.4</c:v>
                </c:pt>
                <c:pt idx="232">
                  <c:v>103.2</c:v>
                </c:pt>
                <c:pt idx="233">
                  <c:v>104.5</c:v>
                </c:pt>
                <c:pt idx="234">
                  <c:v>107.1</c:v>
                </c:pt>
                <c:pt idx="235">
                  <c:v>104.4</c:v>
                </c:pt>
                <c:pt idx="236">
                  <c:v>106</c:v>
                </c:pt>
                <c:pt idx="237">
                  <c:v>105.6</c:v>
                </c:pt>
                <c:pt idx="238">
                  <c:v>107.2</c:v>
                </c:pt>
                <c:pt idx="239">
                  <c:v>102.1</c:v>
                </c:pt>
                <c:pt idx="240">
                  <c:v>106.6</c:v>
                </c:pt>
                <c:pt idx="241">
                  <c:v>110.4</c:v>
                </c:pt>
                <c:pt idx="242">
                  <c:v>106.5</c:v>
                </c:pt>
                <c:pt idx="243">
                  <c:v>108.7</c:v>
                </c:pt>
                <c:pt idx="244">
                  <c:v>106.5</c:v>
                </c:pt>
                <c:pt idx="245">
                  <c:v>105.6</c:v>
                </c:pt>
                <c:pt idx="246">
                  <c:v>105.2</c:v>
                </c:pt>
                <c:pt idx="247">
                  <c:v>104.4</c:v>
                </c:pt>
                <c:pt idx="248">
                  <c:v>100.9</c:v>
                </c:pt>
                <c:pt idx="249">
                  <c:v>97.4</c:v>
                </c:pt>
                <c:pt idx="250">
                  <c:v>102.7</c:v>
                </c:pt>
                <c:pt idx="251">
                  <c:v>100.5</c:v>
                </c:pt>
                <c:pt idx="252">
                  <c:v>103.9</c:v>
                </c:pt>
                <c:pt idx="253">
                  <c:v>108.1</c:v>
                </c:pt>
                <c:pt idx="254">
                  <c:v>105.7</c:v>
                </c:pt>
                <c:pt idx="255">
                  <c:v>104.6</c:v>
                </c:pt>
                <c:pt idx="256">
                  <c:v>106.8</c:v>
                </c:pt>
                <c:pt idx="257">
                  <c:v>107.3</c:v>
                </c:pt>
                <c:pt idx="258">
                  <c:v>106</c:v>
                </c:pt>
                <c:pt idx="259">
                  <c:v>104.5</c:v>
                </c:pt>
                <c:pt idx="260">
                  <c:v>107.2</c:v>
                </c:pt>
                <c:pt idx="261">
                  <c:v>103.2</c:v>
                </c:pt>
                <c:pt idx="262">
                  <c:v>107.2</c:v>
                </c:pt>
                <c:pt idx="263">
                  <c:v>105.4</c:v>
                </c:pt>
                <c:pt idx="264">
                  <c:v>112</c:v>
                </c:pt>
                <c:pt idx="265">
                  <c:v>111.3</c:v>
                </c:pt>
                <c:pt idx="266">
                  <c:v>107.1</c:v>
                </c:pt>
                <c:pt idx="267">
                  <c:v>109.2</c:v>
                </c:pt>
                <c:pt idx="268">
                  <c:v>110.7</c:v>
                </c:pt>
                <c:pt idx="269">
                  <c:v>106.4</c:v>
                </c:pt>
                <c:pt idx="270">
                  <c:v>108.3</c:v>
                </c:pt>
                <c:pt idx="271">
                  <c:v>107.3</c:v>
                </c:pt>
                <c:pt idx="272">
                  <c:v>106.8</c:v>
                </c:pt>
                <c:pt idx="273">
                  <c:v>105.8</c:v>
                </c:pt>
                <c:pt idx="274">
                  <c:v>107.6</c:v>
                </c:pt>
                <c:pt idx="275">
                  <c:v>98.4</c:v>
                </c:pt>
                <c:pt idx="276">
                  <c:v>94.7</c:v>
                </c:pt>
                <c:pt idx="277">
                  <c:v>90.6</c:v>
                </c:pt>
                <c:pt idx="278">
                  <c:v>91.5</c:v>
                </c:pt>
                <c:pt idx="279">
                  <c:v>88.4</c:v>
                </c:pt>
                <c:pt idx="280">
                  <c:v>92</c:v>
                </c:pt>
                <c:pt idx="281">
                  <c:v>92.6</c:v>
                </c:pt>
                <c:pt idx="282">
                  <c:v>92.4</c:v>
                </c:pt>
                <c:pt idx="283">
                  <c:v>91.5</c:v>
                </c:pt>
                <c:pt idx="284">
                  <c:v>81.8</c:v>
                </c:pt>
                <c:pt idx="285">
                  <c:v>82.7</c:v>
                </c:pt>
                <c:pt idx="286">
                  <c:v>83.9</c:v>
                </c:pt>
                <c:pt idx="287">
                  <c:v>88.8</c:v>
                </c:pt>
                <c:pt idx="288">
                  <c:v>93</c:v>
                </c:pt>
                <c:pt idx="289">
                  <c:v>90.7</c:v>
                </c:pt>
                <c:pt idx="290">
                  <c:v>95.7</c:v>
                </c:pt>
                <c:pt idx="291">
                  <c:v>93</c:v>
                </c:pt>
                <c:pt idx="292">
                  <c:v>96.9</c:v>
                </c:pt>
                <c:pt idx="293">
                  <c:v>92.4</c:v>
                </c:pt>
                <c:pt idx="294">
                  <c:v>88.1</c:v>
                </c:pt>
                <c:pt idx="295">
                  <c:v>87.6</c:v>
                </c:pt>
                <c:pt idx="296">
                  <c:v>86.1</c:v>
                </c:pt>
                <c:pt idx="297">
                  <c:v>80.599999999999994</c:v>
                </c:pt>
                <c:pt idx="298">
                  <c:v>84.2</c:v>
                </c:pt>
                <c:pt idx="299">
                  <c:v>86.7</c:v>
                </c:pt>
                <c:pt idx="300">
                  <c:v>82.4</c:v>
                </c:pt>
                <c:pt idx="301">
                  <c:v>79.900000000000006</c:v>
                </c:pt>
                <c:pt idx="302">
                  <c:v>77.599999999999994</c:v>
                </c:pt>
                <c:pt idx="303">
                  <c:v>86</c:v>
                </c:pt>
                <c:pt idx="304">
                  <c:v>92.1</c:v>
                </c:pt>
                <c:pt idx="305">
                  <c:v>89.7</c:v>
                </c:pt>
                <c:pt idx="306">
                  <c:v>90.9</c:v>
                </c:pt>
                <c:pt idx="307">
                  <c:v>89.3</c:v>
                </c:pt>
                <c:pt idx="308">
                  <c:v>87.7</c:v>
                </c:pt>
                <c:pt idx="309">
                  <c:v>89.6</c:v>
                </c:pt>
                <c:pt idx="310">
                  <c:v>93.7</c:v>
                </c:pt>
                <c:pt idx="311">
                  <c:v>92.6</c:v>
                </c:pt>
                <c:pt idx="312">
                  <c:v>103.8</c:v>
                </c:pt>
                <c:pt idx="313">
                  <c:v>94.4</c:v>
                </c:pt>
                <c:pt idx="314">
                  <c:v>95.8</c:v>
                </c:pt>
                <c:pt idx="315">
                  <c:v>94.2</c:v>
                </c:pt>
                <c:pt idx="316">
                  <c:v>90.2</c:v>
                </c:pt>
                <c:pt idx="317">
                  <c:v>95.6</c:v>
                </c:pt>
                <c:pt idx="318">
                  <c:v>96.7</c:v>
                </c:pt>
                <c:pt idx="319">
                  <c:v>95.9</c:v>
                </c:pt>
                <c:pt idx="320">
                  <c:v>94.2</c:v>
                </c:pt>
                <c:pt idx="321">
                  <c:v>91.7</c:v>
                </c:pt>
                <c:pt idx="322">
                  <c:v>92.8</c:v>
                </c:pt>
                <c:pt idx="323">
                  <c:v>97.1</c:v>
                </c:pt>
                <c:pt idx="324">
                  <c:v>95.5</c:v>
                </c:pt>
                <c:pt idx="325">
                  <c:v>94.1</c:v>
                </c:pt>
                <c:pt idx="326">
                  <c:v>92.6</c:v>
                </c:pt>
                <c:pt idx="327">
                  <c:v>87.7</c:v>
                </c:pt>
                <c:pt idx="328">
                  <c:v>86.9</c:v>
                </c:pt>
                <c:pt idx="329">
                  <c:v>96</c:v>
                </c:pt>
                <c:pt idx="330">
                  <c:v>96.5</c:v>
                </c:pt>
                <c:pt idx="331">
                  <c:v>89.1</c:v>
                </c:pt>
                <c:pt idx="332">
                  <c:v>76.900000000000006</c:v>
                </c:pt>
                <c:pt idx="333">
                  <c:v>74.2</c:v>
                </c:pt>
                <c:pt idx="334">
                  <c:v>81.599999999999994</c:v>
                </c:pt>
                <c:pt idx="335">
                  <c:v>91.5</c:v>
                </c:pt>
                <c:pt idx="336">
                  <c:v>91.2</c:v>
                </c:pt>
                <c:pt idx="337">
                  <c:v>86.7</c:v>
                </c:pt>
                <c:pt idx="338">
                  <c:v>88.9</c:v>
                </c:pt>
                <c:pt idx="339">
                  <c:v>87.4</c:v>
                </c:pt>
                <c:pt idx="340">
                  <c:v>79.099999999999994</c:v>
                </c:pt>
                <c:pt idx="341">
                  <c:v>84.9</c:v>
                </c:pt>
                <c:pt idx="342">
                  <c:v>84.7</c:v>
                </c:pt>
                <c:pt idx="343">
                  <c:v>82</c:v>
                </c:pt>
                <c:pt idx="344">
                  <c:v>85.4</c:v>
                </c:pt>
                <c:pt idx="345">
                  <c:v>93.6</c:v>
                </c:pt>
                <c:pt idx="346">
                  <c:v>92.1</c:v>
                </c:pt>
                <c:pt idx="347">
                  <c:v>91.7</c:v>
                </c:pt>
                <c:pt idx="348">
                  <c:v>96.9</c:v>
                </c:pt>
                <c:pt idx="349">
                  <c:v>91.3</c:v>
                </c:pt>
                <c:pt idx="350">
                  <c:v>88.4</c:v>
                </c:pt>
                <c:pt idx="351">
                  <c:v>87.1</c:v>
                </c:pt>
                <c:pt idx="352">
                  <c:v>88.3</c:v>
                </c:pt>
                <c:pt idx="353">
                  <c:v>85.3</c:v>
                </c:pt>
                <c:pt idx="354">
                  <c:v>90.4</c:v>
                </c:pt>
                <c:pt idx="355">
                  <c:v>83.4</c:v>
                </c:pt>
                <c:pt idx="356">
                  <c:v>83.4</c:v>
                </c:pt>
                <c:pt idx="357">
                  <c:v>80.900000000000006</c:v>
                </c:pt>
                <c:pt idx="358">
                  <c:v>76.099999999999994</c:v>
                </c:pt>
                <c:pt idx="359">
                  <c:v>75.5</c:v>
                </c:pt>
                <c:pt idx="360">
                  <c:v>78.400000000000006</c:v>
                </c:pt>
                <c:pt idx="361">
                  <c:v>70.8</c:v>
                </c:pt>
                <c:pt idx="362">
                  <c:v>69.5</c:v>
                </c:pt>
                <c:pt idx="363">
                  <c:v>62.6</c:v>
                </c:pt>
                <c:pt idx="364">
                  <c:v>59.8</c:v>
                </c:pt>
                <c:pt idx="365">
                  <c:v>56.4</c:v>
                </c:pt>
                <c:pt idx="366">
                  <c:v>61.2</c:v>
                </c:pt>
                <c:pt idx="367">
                  <c:v>63</c:v>
                </c:pt>
                <c:pt idx="368">
                  <c:v>70.3</c:v>
                </c:pt>
                <c:pt idx="369">
                  <c:v>57.6</c:v>
                </c:pt>
                <c:pt idx="370">
                  <c:v>55.3</c:v>
                </c:pt>
                <c:pt idx="371">
                  <c:v>60.1</c:v>
                </c:pt>
                <c:pt idx="372">
                  <c:v>61.2</c:v>
                </c:pt>
                <c:pt idx="373">
                  <c:v>56.3</c:v>
                </c:pt>
                <c:pt idx="374">
                  <c:v>57.3</c:v>
                </c:pt>
                <c:pt idx="375">
                  <c:v>65.099999999999994</c:v>
                </c:pt>
                <c:pt idx="376">
                  <c:v>68.7</c:v>
                </c:pt>
                <c:pt idx="377">
                  <c:v>70.8</c:v>
                </c:pt>
                <c:pt idx="378">
                  <c:v>66</c:v>
                </c:pt>
                <c:pt idx="379">
                  <c:v>65.7</c:v>
                </c:pt>
                <c:pt idx="380">
                  <c:v>73.5</c:v>
                </c:pt>
                <c:pt idx="381">
                  <c:v>70.599999999999994</c:v>
                </c:pt>
                <c:pt idx="382">
                  <c:v>67.400000000000006</c:v>
                </c:pt>
                <c:pt idx="383">
                  <c:v>72.5</c:v>
                </c:pt>
                <c:pt idx="384">
                  <c:v>74.400000000000006</c:v>
                </c:pt>
                <c:pt idx="385">
                  <c:v>73.599999999999994</c:v>
                </c:pt>
                <c:pt idx="386">
                  <c:v>73.599999999999994</c:v>
                </c:pt>
                <c:pt idx="387">
                  <c:v>72.2</c:v>
                </c:pt>
                <c:pt idx="388">
                  <c:v>73.599999999999994</c:v>
                </c:pt>
                <c:pt idx="389">
                  <c:v>76</c:v>
                </c:pt>
                <c:pt idx="390">
                  <c:v>67.8</c:v>
                </c:pt>
                <c:pt idx="391">
                  <c:v>68.900000000000006</c:v>
                </c:pt>
                <c:pt idx="392">
                  <c:v>68.2</c:v>
                </c:pt>
                <c:pt idx="393">
                  <c:v>67.7</c:v>
                </c:pt>
                <c:pt idx="394">
                  <c:v>71.599999999999994</c:v>
                </c:pt>
                <c:pt idx="395">
                  <c:v>74.5</c:v>
                </c:pt>
                <c:pt idx="396">
                  <c:v>74.2</c:v>
                </c:pt>
                <c:pt idx="397">
                  <c:v>77.5</c:v>
                </c:pt>
                <c:pt idx="398">
                  <c:v>67.5</c:v>
                </c:pt>
                <c:pt idx="399">
                  <c:v>69.8</c:v>
                </c:pt>
                <c:pt idx="400">
                  <c:v>74.3</c:v>
                </c:pt>
                <c:pt idx="401">
                  <c:v>71.5</c:v>
                </c:pt>
                <c:pt idx="402">
                  <c:v>63.7</c:v>
                </c:pt>
                <c:pt idx="403">
                  <c:v>55.8</c:v>
                </c:pt>
                <c:pt idx="404">
                  <c:v>59.5</c:v>
                </c:pt>
                <c:pt idx="405">
                  <c:v>60.8</c:v>
                </c:pt>
                <c:pt idx="406">
                  <c:v>63.7</c:v>
                </c:pt>
                <c:pt idx="407">
                  <c:v>69.900000000000006</c:v>
                </c:pt>
                <c:pt idx="408">
                  <c:v>75</c:v>
                </c:pt>
                <c:pt idx="409">
                  <c:v>75.3</c:v>
                </c:pt>
                <c:pt idx="410">
                  <c:v>76.2</c:v>
                </c:pt>
                <c:pt idx="411">
                  <c:v>76.400000000000006</c:v>
                </c:pt>
                <c:pt idx="412">
                  <c:v>79.3</c:v>
                </c:pt>
                <c:pt idx="413">
                  <c:v>73.2</c:v>
                </c:pt>
                <c:pt idx="414">
                  <c:v>72.3</c:v>
                </c:pt>
                <c:pt idx="415">
                  <c:v>74.3</c:v>
                </c:pt>
                <c:pt idx="416">
                  <c:v>78.3</c:v>
                </c:pt>
                <c:pt idx="417">
                  <c:v>82.6</c:v>
                </c:pt>
                <c:pt idx="418">
                  <c:v>82.7</c:v>
                </c:pt>
                <c:pt idx="419">
                  <c:v>72.900000000000006</c:v>
                </c:pt>
                <c:pt idx="420">
                  <c:v>73.8</c:v>
                </c:pt>
                <c:pt idx="421">
                  <c:v>77.599999999999994</c:v>
                </c:pt>
                <c:pt idx="422">
                  <c:v>78.599999999999994</c:v>
                </c:pt>
                <c:pt idx="423">
                  <c:v>76.400000000000006</c:v>
                </c:pt>
                <c:pt idx="424">
                  <c:v>84.5</c:v>
                </c:pt>
                <c:pt idx="425">
                  <c:v>84.1</c:v>
                </c:pt>
                <c:pt idx="426">
                  <c:v>85.1</c:v>
                </c:pt>
                <c:pt idx="427">
                  <c:v>82.1</c:v>
                </c:pt>
                <c:pt idx="428">
                  <c:v>77.5</c:v>
                </c:pt>
                <c:pt idx="429">
                  <c:v>73.2</c:v>
                </c:pt>
                <c:pt idx="430">
                  <c:v>75.099999999999994</c:v>
                </c:pt>
                <c:pt idx="431">
                  <c:v>82.5</c:v>
                </c:pt>
                <c:pt idx="432">
                  <c:v>81.2</c:v>
                </c:pt>
                <c:pt idx="433">
                  <c:v>81.599999999999994</c:v>
                </c:pt>
                <c:pt idx="434">
                  <c:v>80</c:v>
                </c:pt>
                <c:pt idx="435">
                  <c:v>84.1</c:v>
                </c:pt>
                <c:pt idx="436">
                  <c:v>81.900000000000006</c:v>
                </c:pt>
                <c:pt idx="437">
                  <c:v>82.5</c:v>
                </c:pt>
                <c:pt idx="438">
                  <c:v>81.8</c:v>
                </c:pt>
                <c:pt idx="439">
                  <c:v>82.5</c:v>
                </c:pt>
                <c:pt idx="440">
                  <c:v>84.6</c:v>
                </c:pt>
                <c:pt idx="441">
                  <c:v>86.9</c:v>
                </c:pt>
                <c:pt idx="442">
                  <c:v>88.8</c:v>
                </c:pt>
                <c:pt idx="443">
                  <c:v>93.6</c:v>
                </c:pt>
                <c:pt idx="444">
                  <c:v>98.1</c:v>
                </c:pt>
                <c:pt idx="445">
                  <c:v>95.4</c:v>
                </c:pt>
                <c:pt idx="446">
                  <c:v>93</c:v>
                </c:pt>
                <c:pt idx="447">
                  <c:v>95.9</c:v>
                </c:pt>
                <c:pt idx="448">
                  <c:v>90.7</c:v>
                </c:pt>
                <c:pt idx="449">
                  <c:v>96.1</c:v>
                </c:pt>
                <c:pt idx="450">
                  <c:v>93.1</c:v>
                </c:pt>
                <c:pt idx="451">
                  <c:v>91.9</c:v>
                </c:pt>
                <c:pt idx="452">
                  <c:v>87.2</c:v>
                </c:pt>
                <c:pt idx="453">
                  <c:v>90</c:v>
                </c:pt>
                <c:pt idx="454">
                  <c:v>91.3</c:v>
                </c:pt>
                <c:pt idx="455">
                  <c:v>92.6</c:v>
                </c:pt>
                <c:pt idx="456">
                  <c:v>92</c:v>
                </c:pt>
                <c:pt idx="457">
                  <c:v>91.7</c:v>
                </c:pt>
                <c:pt idx="458">
                  <c:v>91</c:v>
                </c:pt>
                <c:pt idx="459">
                  <c:v>89</c:v>
                </c:pt>
                <c:pt idx="460">
                  <c:v>94.7</c:v>
                </c:pt>
                <c:pt idx="461">
                  <c:v>93.5</c:v>
                </c:pt>
                <c:pt idx="462">
                  <c:v>90</c:v>
                </c:pt>
                <c:pt idx="463">
                  <c:v>89.8</c:v>
                </c:pt>
                <c:pt idx="464">
                  <c:v>91.2</c:v>
                </c:pt>
                <c:pt idx="465">
                  <c:v>87.2</c:v>
                </c:pt>
                <c:pt idx="466">
                  <c:v>93.8</c:v>
                </c:pt>
                <c:pt idx="467">
                  <c:v>98.2</c:v>
                </c:pt>
                <c:pt idx="468">
                  <c:v>98.5</c:v>
                </c:pt>
                <c:pt idx="469">
                  <c:v>96.3</c:v>
                </c:pt>
                <c:pt idx="470">
                  <c:v>96.9</c:v>
                </c:pt>
                <c:pt idx="471">
                  <c:v>97</c:v>
                </c:pt>
                <c:pt idx="472">
                  <c:v>97.1</c:v>
                </c:pt>
                <c:pt idx="473">
                  <c:v>95</c:v>
                </c:pt>
                <c:pt idx="474">
                  <c:v>93.4</c:v>
                </c:pt>
                <c:pt idx="475">
                  <c:v>96.8</c:v>
                </c:pt>
                <c:pt idx="476">
                  <c:v>95.1</c:v>
                </c:pt>
                <c:pt idx="477">
                  <c:v>100.7</c:v>
                </c:pt>
                <c:pt idx="478">
                  <c:v>98.5</c:v>
                </c:pt>
                <c:pt idx="479">
                  <c:v>95.9</c:v>
                </c:pt>
                <c:pt idx="480">
                  <c:v>95.7</c:v>
                </c:pt>
                <c:pt idx="481">
                  <c:v>99.7</c:v>
                </c:pt>
                <c:pt idx="482">
                  <c:v>101.4</c:v>
                </c:pt>
                <c:pt idx="483">
                  <c:v>98.8</c:v>
                </c:pt>
                <c:pt idx="484">
                  <c:v>98</c:v>
                </c:pt>
                <c:pt idx="485">
                  <c:v>98.2</c:v>
                </c:pt>
                <c:pt idx="486">
                  <c:v>97.9</c:v>
                </c:pt>
                <c:pt idx="487">
                  <c:v>96.2</c:v>
                </c:pt>
                <c:pt idx="488">
                  <c:v>100.1</c:v>
                </c:pt>
                <c:pt idx="489">
                  <c:v>98.6</c:v>
                </c:pt>
                <c:pt idx="490">
                  <c:v>97.5</c:v>
                </c:pt>
                <c:pt idx="491">
                  <c:v>98.3</c:v>
                </c:pt>
                <c:pt idx="492">
                  <c:v>91.2</c:v>
                </c:pt>
                <c:pt idx="493">
                  <c:v>93.8</c:v>
                </c:pt>
                <c:pt idx="494">
                  <c:v>98.4</c:v>
                </c:pt>
                <c:pt idx="495">
                  <c:v>97.2</c:v>
                </c:pt>
                <c:pt idx="496">
                  <c:v>100</c:v>
                </c:pt>
                <c:pt idx="497">
                  <c:v>98.2</c:v>
                </c:pt>
                <c:pt idx="498">
                  <c:v>98.4</c:v>
                </c:pt>
                <c:pt idx="499">
                  <c:v>89.8</c:v>
                </c:pt>
                <c:pt idx="500">
                  <c:v>93.2</c:v>
                </c:pt>
                <c:pt idx="501">
                  <c:v>95.5</c:v>
                </c:pt>
                <c:pt idx="502">
                  <c:v>96.8</c:v>
                </c:pt>
                <c:pt idx="503">
                  <c:v>99.3</c:v>
                </c:pt>
              </c:numCache>
            </c:numRef>
          </c:val>
          <c:smooth val="0"/>
          <c:extLst>
            <c:ext xmlns:c16="http://schemas.microsoft.com/office/drawing/2014/chart" uri="{C3380CC4-5D6E-409C-BE32-E72D297353CC}">
              <c16:uniqueId val="{00000000-47B9-41F7-815F-D04A16A03949}"/>
            </c:ext>
          </c:extLst>
        </c:ser>
        <c:dLbls>
          <c:showLegendKey val="0"/>
          <c:showVal val="0"/>
          <c:showCatName val="0"/>
          <c:showSerName val="0"/>
          <c:showPercent val="0"/>
          <c:showBubbleSize val="0"/>
        </c:dLbls>
        <c:smooth val="0"/>
        <c:axId val="1289704351"/>
        <c:axId val="1360277647"/>
      </c:lineChart>
      <c:dateAx>
        <c:axId val="12897043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60277647"/>
        <c:crosses val="autoZero"/>
        <c:auto val="1"/>
        <c:lblOffset val="100"/>
        <c:baseTimeUnit val="months"/>
      </c:dateAx>
      <c:valAx>
        <c:axId val="13602776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0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dirty="0"/>
              <a:t>U. Mich. Consumer Sentiment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D.Sentiment!$B$1</c:f>
              <c:strCache>
                <c:ptCount val="1"/>
                <c:pt idx="0">
                  <c:v>UMCSENT</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D.Sentiment!$A$760:$A$807</c:f>
              <c:numCache>
                <c:formatCode>m/d/yyyy</c:formatCode>
                <c:ptCount val="4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numCache>
            </c:numRef>
          </c:cat>
          <c:val>
            <c:numRef>
              <c:f>D.Sentiment!$B$760:$B$807</c:f>
              <c:numCache>
                <c:formatCode>0</c:formatCode>
                <c:ptCount val="48"/>
                <c:pt idx="0">
                  <c:v>92</c:v>
                </c:pt>
                <c:pt idx="1">
                  <c:v>91.7</c:v>
                </c:pt>
                <c:pt idx="2">
                  <c:v>91</c:v>
                </c:pt>
                <c:pt idx="3">
                  <c:v>89</c:v>
                </c:pt>
                <c:pt idx="4">
                  <c:v>94.7</c:v>
                </c:pt>
                <c:pt idx="5">
                  <c:v>93.5</c:v>
                </c:pt>
                <c:pt idx="6">
                  <c:v>90</c:v>
                </c:pt>
                <c:pt idx="7">
                  <c:v>89.8</c:v>
                </c:pt>
                <c:pt idx="8">
                  <c:v>91.2</c:v>
                </c:pt>
                <c:pt idx="9">
                  <c:v>87.2</c:v>
                </c:pt>
                <c:pt idx="10">
                  <c:v>93.8</c:v>
                </c:pt>
                <c:pt idx="11">
                  <c:v>98.2</c:v>
                </c:pt>
                <c:pt idx="12">
                  <c:v>98.5</c:v>
                </c:pt>
                <c:pt idx="13">
                  <c:v>96.3</c:v>
                </c:pt>
                <c:pt idx="14">
                  <c:v>96.9</c:v>
                </c:pt>
                <c:pt idx="15">
                  <c:v>97</c:v>
                </c:pt>
                <c:pt idx="16">
                  <c:v>97.1</c:v>
                </c:pt>
                <c:pt idx="17">
                  <c:v>95</c:v>
                </c:pt>
                <c:pt idx="18">
                  <c:v>93.4</c:v>
                </c:pt>
                <c:pt idx="19">
                  <c:v>96.8</c:v>
                </c:pt>
                <c:pt idx="20">
                  <c:v>95.1</c:v>
                </c:pt>
                <c:pt idx="21">
                  <c:v>100.7</c:v>
                </c:pt>
                <c:pt idx="22">
                  <c:v>98.5</c:v>
                </c:pt>
                <c:pt idx="23">
                  <c:v>95.9</c:v>
                </c:pt>
                <c:pt idx="24">
                  <c:v>95.7</c:v>
                </c:pt>
                <c:pt idx="25">
                  <c:v>99.7</c:v>
                </c:pt>
                <c:pt idx="26">
                  <c:v>101.4</c:v>
                </c:pt>
                <c:pt idx="27">
                  <c:v>98.8</c:v>
                </c:pt>
                <c:pt idx="28">
                  <c:v>98</c:v>
                </c:pt>
                <c:pt idx="29">
                  <c:v>98.2</c:v>
                </c:pt>
                <c:pt idx="30">
                  <c:v>97.9</c:v>
                </c:pt>
                <c:pt idx="31">
                  <c:v>96.2</c:v>
                </c:pt>
                <c:pt idx="32">
                  <c:v>100.1</c:v>
                </c:pt>
                <c:pt idx="33">
                  <c:v>98.6</c:v>
                </c:pt>
                <c:pt idx="34">
                  <c:v>97.5</c:v>
                </c:pt>
                <c:pt idx="35">
                  <c:v>98.3</c:v>
                </c:pt>
                <c:pt idx="36">
                  <c:v>91.2</c:v>
                </c:pt>
                <c:pt idx="37">
                  <c:v>93.8</c:v>
                </c:pt>
                <c:pt idx="38">
                  <c:v>98.4</c:v>
                </c:pt>
                <c:pt idx="39">
                  <c:v>97.2</c:v>
                </c:pt>
                <c:pt idx="40">
                  <c:v>100</c:v>
                </c:pt>
                <c:pt idx="41">
                  <c:v>98.2</c:v>
                </c:pt>
                <c:pt idx="42">
                  <c:v>98.4</c:v>
                </c:pt>
                <c:pt idx="43">
                  <c:v>89.8</c:v>
                </c:pt>
                <c:pt idx="44">
                  <c:v>93.2</c:v>
                </c:pt>
                <c:pt idx="45">
                  <c:v>95.5</c:v>
                </c:pt>
                <c:pt idx="46">
                  <c:v>96.8</c:v>
                </c:pt>
                <c:pt idx="47">
                  <c:v>99.3</c:v>
                </c:pt>
              </c:numCache>
            </c:numRef>
          </c:val>
          <c:smooth val="0"/>
          <c:extLst>
            <c:ext xmlns:c16="http://schemas.microsoft.com/office/drawing/2014/chart" uri="{C3380CC4-5D6E-409C-BE32-E72D297353CC}">
              <c16:uniqueId val="{00000000-5553-4579-B3D3-20F0C64631E1}"/>
            </c:ext>
          </c:extLst>
        </c:ser>
        <c:dLbls>
          <c:showLegendKey val="0"/>
          <c:showVal val="0"/>
          <c:showCatName val="0"/>
          <c:showSerName val="0"/>
          <c:showPercent val="0"/>
          <c:showBubbleSize val="0"/>
        </c:dLbls>
        <c:smooth val="0"/>
        <c:axId val="1289704351"/>
        <c:axId val="1360277647"/>
      </c:lineChart>
      <c:dateAx>
        <c:axId val="128970435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360277647"/>
        <c:crosses val="autoZero"/>
        <c:auto val="1"/>
        <c:lblOffset val="100"/>
        <c:baseTimeUnit val="months"/>
      </c:dateAx>
      <c:valAx>
        <c:axId val="13602776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28970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03.04.2020</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ls.gov/opub/mlr/2008/03/art3full.pdf"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eb.archive.org/web/20200326152349/https:/www.dol.gov/ui/data.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31</a:t>
            </a:fld>
            <a:endParaRPr lang="uk-UA"/>
          </a:p>
        </p:txBody>
      </p:sp>
    </p:spTree>
    <p:extLst>
      <p:ext uri="{BB962C8B-B14F-4D97-AF65-F5344CB8AC3E}">
        <p14:creationId xmlns:p14="http://schemas.microsoft.com/office/powerpoint/2010/main" val="259115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32</a:t>
            </a:fld>
            <a:endParaRPr lang="uk-UA"/>
          </a:p>
        </p:txBody>
      </p:sp>
    </p:spTree>
    <p:extLst>
      <p:ext uri="{BB962C8B-B14F-4D97-AF65-F5344CB8AC3E}">
        <p14:creationId xmlns:p14="http://schemas.microsoft.com/office/powerpoint/2010/main" val="331080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33</a:t>
            </a:fld>
            <a:endParaRPr lang="uk-UA"/>
          </a:p>
        </p:txBody>
      </p:sp>
    </p:spTree>
    <p:extLst>
      <p:ext uri="{BB962C8B-B14F-4D97-AF65-F5344CB8AC3E}">
        <p14:creationId xmlns:p14="http://schemas.microsoft.com/office/powerpoint/2010/main" val="384597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34</a:t>
            </a:fld>
            <a:endParaRPr lang="uk-UA"/>
          </a:p>
        </p:txBody>
      </p:sp>
    </p:spTree>
    <p:extLst>
      <p:ext uri="{BB962C8B-B14F-4D97-AF65-F5344CB8AC3E}">
        <p14:creationId xmlns:p14="http://schemas.microsoft.com/office/powerpoint/2010/main" val="274882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35</a:t>
            </a:fld>
            <a:endParaRPr lang="uk-UA"/>
          </a:p>
        </p:txBody>
      </p:sp>
    </p:spTree>
    <p:extLst>
      <p:ext uri="{BB962C8B-B14F-4D97-AF65-F5344CB8AC3E}">
        <p14:creationId xmlns:p14="http://schemas.microsoft.com/office/powerpoint/2010/main" val="196440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https://markets.businessinsider.com/news/stocks/economic-outlook-charts-showing-coronavirus-movie-sports-dining-hotels-jpmorgan-2020-3-1029024298#us-movie-theaters-struggle1</a:t>
            </a:r>
          </a:p>
        </p:txBody>
      </p:sp>
      <p:sp>
        <p:nvSpPr>
          <p:cNvPr id="4" name="Slide Number Placeholder 3"/>
          <p:cNvSpPr>
            <a:spLocks noGrp="1"/>
          </p:cNvSpPr>
          <p:nvPr>
            <p:ph type="sldNum" sz="quarter" idx="5"/>
          </p:nvPr>
        </p:nvSpPr>
        <p:spPr/>
        <p:txBody>
          <a:bodyPr/>
          <a:lstStyle/>
          <a:p>
            <a:fld id="{BD9C3A12-1E0F-412B-B376-8089A55D946C}" type="slidenum">
              <a:rPr lang="uk-UA" smtClean="0"/>
              <a:t>36</a:t>
            </a:fld>
            <a:endParaRPr lang="uk-UA"/>
          </a:p>
        </p:txBody>
      </p:sp>
    </p:spTree>
    <p:extLst>
      <p:ext uri="{BB962C8B-B14F-4D97-AF65-F5344CB8AC3E}">
        <p14:creationId xmlns:p14="http://schemas.microsoft.com/office/powerpoint/2010/main" val="41733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https://www.bbc.com/news/business-51706225</a:t>
            </a:r>
          </a:p>
        </p:txBody>
      </p:sp>
      <p:sp>
        <p:nvSpPr>
          <p:cNvPr id="4" name="Slide Number Placeholder 3"/>
          <p:cNvSpPr>
            <a:spLocks noGrp="1"/>
          </p:cNvSpPr>
          <p:nvPr>
            <p:ph type="sldNum" sz="quarter" idx="5"/>
          </p:nvPr>
        </p:nvSpPr>
        <p:spPr/>
        <p:txBody>
          <a:bodyPr/>
          <a:lstStyle/>
          <a:p>
            <a:fld id="{BD9C3A12-1E0F-412B-B376-8089A55D946C}" type="slidenum">
              <a:rPr lang="uk-UA" smtClean="0"/>
              <a:t>37</a:t>
            </a:fld>
            <a:endParaRPr lang="uk-UA"/>
          </a:p>
        </p:txBody>
      </p:sp>
    </p:spTree>
    <p:extLst>
      <p:ext uri="{BB962C8B-B14F-4D97-AF65-F5344CB8AC3E}">
        <p14:creationId xmlns:p14="http://schemas.microsoft.com/office/powerpoint/2010/main" val="152008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6298E2D6-93F3-4E75-8F2B-641F158A569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E7417D5-FAF7-4B72-B49F-6131C326D8C4}"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65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r>
              <a:rPr lang="en-US" dirty="0"/>
              <a:t>The data points represent a rolling weekly average in </a:t>
            </a:r>
            <a:r>
              <a:rPr lang="en-US" dirty="0" err="1"/>
              <a:t>ShowingTime’s</a:t>
            </a:r>
            <a:r>
              <a:rPr lang="en-US" dirty="0"/>
              <a:t> 100 top markets, with each market recording tens of thousands of appointments in 2019 and 2020.</a:t>
            </a:r>
          </a:p>
          <a:p>
            <a:r>
              <a:rPr lang="en-US" dirty="0" err="1"/>
              <a:t>ShowingTime</a:t>
            </a:r>
            <a:r>
              <a:rPr lang="en-US" dirty="0"/>
              <a:t> is the leading market stats and showing management technology provider to the residential real estate industry.</a:t>
            </a:r>
          </a:p>
          <a:p>
            <a:pPr eaLnBrk="1" hangingPunct="1"/>
            <a:endParaRPr lang="en-US" dirty="0">
              <a:latin typeface="Times New Roman" pitchFamily="18" charset="0"/>
            </a:endParaRPr>
          </a:p>
        </p:txBody>
      </p:sp>
    </p:spTree>
    <p:extLst>
      <p:ext uri="{BB962C8B-B14F-4D97-AF65-F5344CB8AC3E}">
        <p14:creationId xmlns:p14="http://schemas.microsoft.com/office/powerpoint/2010/main" val="107313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https://www.bbc.com/news/business-51706225</a:t>
            </a:r>
          </a:p>
        </p:txBody>
      </p:sp>
      <p:sp>
        <p:nvSpPr>
          <p:cNvPr id="4" name="Slide Number Placeholder 3"/>
          <p:cNvSpPr>
            <a:spLocks noGrp="1"/>
          </p:cNvSpPr>
          <p:nvPr>
            <p:ph type="sldNum" sz="quarter" idx="5"/>
          </p:nvPr>
        </p:nvSpPr>
        <p:spPr/>
        <p:txBody>
          <a:bodyPr/>
          <a:lstStyle/>
          <a:p>
            <a:fld id="{BD9C3A12-1E0F-412B-B376-8089A55D946C}" type="slidenum">
              <a:rPr lang="uk-UA" smtClean="0"/>
              <a:t>39</a:t>
            </a:fld>
            <a:endParaRPr lang="uk-UA"/>
          </a:p>
        </p:txBody>
      </p:sp>
    </p:spTree>
    <p:extLst>
      <p:ext uri="{BB962C8B-B14F-4D97-AF65-F5344CB8AC3E}">
        <p14:creationId xmlns:p14="http://schemas.microsoft.com/office/powerpoint/2010/main" val="2041768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https://www.bbc.com/news/business-51706225</a:t>
            </a:r>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40</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1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7</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9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https://www.bbc.com/news/business-51706225</a:t>
            </a:r>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74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6298E2D6-93F3-4E75-8F2B-641F158A569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E7417D5-FAF7-4B72-B49F-6131C326D8C4}"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65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90124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6298E2D6-93F3-4E75-8F2B-641F158A569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E7417D5-FAF7-4B72-B49F-6131C326D8C4}"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65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61843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6298E2D6-93F3-4E75-8F2B-641F158A569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E7417D5-FAF7-4B72-B49F-6131C326D8C4}"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65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eaLnBrk="1" hangingPunct="1"/>
            <a:r>
              <a:rPr lang="en-US" dirty="0">
                <a:latin typeface="Times New Roman" pitchFamily="18" charset="0"/>
              </a:rPr>
              <a:t>Note: “Social distancing” also includes a reduction in large gatherings; some school closures and working from home; and efforts to support hospitals and diagnostic testing.  Based on simulation between January and late October using an epidemic model.</a:t>
            </a:r>
          </a:p>
          <a:p>
            <a:pPr eaLnBrk="1" hangingPunct="1"/>
            <a:r>
              <a:rPr lang="en-US" dirty="0">
                <a:latin typeface="Times New Roman" pitchFamily="18" charset="0"/>
              </a:rPr>
              <a:t>https://www.marketwatch.com/story/reopen-america-by-easter-this-staggering-chart-shows-why-that-could-be-an-error-of-epic-proportions-2020-03-26?siteid=yhoof2&amp;yptr=yahoo</a:t>
            </a:r>
          </a:p>
        </p:txBody>
      </p:sp>
    </p:spTree>
    <p:extLst>
      <p:ext uri="{BB962C8B-B14F-4D97-AF65-F5344CB8AC3E}">
        <p14:creationId xmlns:p14="http://schemas.microsoft.com/office/powerpoint/2010/main" val="378877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319" indent="-287814" eaLnBrk="0" hangingPunct="0">
              <a:defRPr sz="2400">
                <a:solidFill>
                  <a:schemeClr val="tx1"/>
                </a:solidFill>
                <a:latin typeface="Times New Roman" pitchFamily="18" charset="0"/>
              </a:defRPr>
            </a:lvl2pPr>
            <a:lvl3pPr marL="1151259" indent="-230252" eaLnBrk="0" hangingPunct="0">
              <a:defRPr sz="2400">
                <a:solidFill>
                  <a:schemeClr val="tx1"/>
                </a:solidFill>
                <a:latin typeface="Times New Roman" pitchFamily="18" charset="0"/>
              </a:defRPr>
            </a:lvl3pPr>
            <a:lvl4pPr marL="1611762" indent="-230252" eaLnBrk="0" hangingPunct="0">
              <a:defRPr sz="2400">
                <a:solidFill>
                  <a:schemeClr val="tx1"/>
                </a:solidFill>
                <a:latin typeface="Times New Roman" pitchFamily="18" charset="0"/>
              </a:defRPr>
            </a:lvl4pPr>
            <a:lvl5pPr marL="2072266" indent="-230252" eaLnBrk="0" hangingPunct="0">
              <a:defRPr sz="2400">
                <a:solidFill>
                  <a:schemeClr val="tx1"/>
                </a:solidFill>
                <a:latin typeface="Times New Roman" pitchFamily="18" charset="0"/>
              </a:defRPr>
            </a:lvl5pPr>
            <a:lvl6pPr marL="2532769" indent="-230252" eaLnBrk="0" fontAlgn="base" hangingPunct="0">
              <a:spcBef>
                <a:spcPct val="0"/>
              </a:spcBef>
              <a:spcAft>
                <a:spcPct val="0"/>
              </a:spcAft>
              <a:defRPr sz="2400">
                <a:solidFill>
                  <a:schemeClr val="tx1"/>
                </a:solidFill>
                <a:latin typeface="Times New Roman" pitchFamily="18" charset="0"/>
              </a:defRPr>
            </a:lvl6pPr>
            <a:lvl7pPr marL="2993272" indent="-230252" eaLnBrk="0" fontAlgn="base" hangingPunct="0">
              <a:spcBef>
                <a:spcPct val="0"/>
              </a:spcBef>
              <a:spcAft>
                <a:spcPct val="0"/>
              </a:spcAft>
              <a:defRPr sz="2400">
                <a:solidFill>
                  <a:schemeClr val="tx1"/>
                </a:solidFill>
                <a:latin typeface="Times New Roman" pitchFamily="18" charset="0"/>
              </a:defRPr>
            </a:lvl7pPr>
            <a:lvl8pPr marL="3453778" indent="-230252" eaLnBrk="0" fontAlgn="base" hangingPunct="0">
              <a:spcBef>
                <a:spcPct val="0"/>
              </a:spcBef>
              <a:spcAft>
                <a:spcPct val="0"/>
              </a:spcAft>
              <a:defRPr sz="2400">
                <a:solidFill>
                  <a:schemeClr val="tx1"/>
                </a:solidFill>
                <a:latin typeface="Times New Roman" pitchFamily="18" charset="0"/>
              </a:defRPr>
            </a:lvl8pPr>
            <a:lvl9pPr marL="3914280" indent="-230252" eaLnBrk="0" fontAlgn="base" hangingPunct="0">
              <a:spcBef>
                <a:spcPct val="0"/>
              </a:spcBef>
              <a:spcAft>
                <a:spcPct val="0"/>
              </a:spcAft>
              <a:defRPr sz="2400">
                <a:solidFill>
                  <a:schemeClr val="tx1"/>
                </a:solidFill>
                <a:latin typeface="Times New Roman" pitchFamily="18" charset="0"/>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6298E2D6-93F3-4E75-8F2B-641F158A569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5" name="Rectangle 7"/>
          <p:cNvSpPr txBox="1">
            <a:spLocks noGrp="1" noChangeArrowheads="1"/>
          </p:cNvSpPr>
          <p:nvPr/>
        </p:nvSpPr>
        <p:spPr bwMode="auto">
          <a:xfrm>
            <a:off x="3972566" y="8831349"/>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73" tIns="47939" rIns="95873" bIns="47939"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65200" rtl="0" eaLnBrk="1" fontAlgn="auto" latinLnBrk="0" hangingPunct="1">
              <a:lnSpc>
                <a:spcPct val="100000"/>
              </a:lnSpc>
              <a:spcBef>
                <a:spcPts val="0"/>
              </a:spcBef>
              <a:spcAft>
                <a:spcPts val="0"/>
              </a:spcAft>
              <a:buClrTx/>
              <a:buSzTx/>
              <a:buFontTx/>
              <a:buNone/>
              <a:tabLst/>
              <a:defRPr/>
            </a:pPr>
            <a:fld id="{DE7417D5-FAF7-4B72-B49F-6131C326D8C4}"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65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59396" name="Rectangle 2"/>
          <p:cNvSpPr>
            <a:spLocks noGrp="1" noRot="1" noChangeAspect="1" noChangeArrowheads="1" noTextEdit="1"/>
          </p:cNvSpPr>
          <p:nvPr>
            <p:ph type="sldImg"/>
          </p:nvPr>
        </p:nvSpPr>
        <p:spPr>
          <a:xfrm>
            <a:off x="415925" y="701675"/>
            <a:ext cx="6188075" cy="3481388"/>
          </a:xfrm>
          <a:ln/>
        </p:spPr>
      </p:sp>
      <p:sp>
        <p:nvSpPr>
          <p:cNvPr id="59397" name="Rectangle 3"/>
          <p:cNvSpPr>
            <a:spLocks noGrp="1" noChangeArrowheads="1"/>
          </p:cNvSpPr>
          <p:nvPr>
            <p:ph type="body" idx="1"/>
          </p:nvPr>
        </p:nvSpPr>
        <p:spPr>
          <a:xfrm>
            <a:off x="934722" y="4416479"/>
            <a:ext cx="5140960" cy="4180751"/>
          </a:xfrm>
          <a:noFill/>
        </p:spPr>
        <p:txBody>
          <a:bodyPr lIns="96790" tIns="48394" rIns="96790" bIns="48394"/>
          <a:lstStyle/>
          <a:p>
            <a:pPr eaLnBrk="1" hangingPunct="1"/>
            <a:r>
              <a:rPr lang="en-US" dirty="0"/>
              <a:t>In 2005, Louisiana was brutally affected by Hurricane Katrina and the subsequent bungled federal response. The hurricane physically destroyed many businesses and forced huge numbers of people to relocate; </a:t>
            </a:r>
            <a:r>
              <a:rPr lang="en-US" dirty="0">
                <a:hlinkClick r:id="rId3"/>
              </a:rPr>
              <a:t>about 1.1 million people</a:t>
            </a:r>
            <a:r>
              <a:rPr lang="en-US" dirty="0"/>
              <a:t> left Louisiana in the aftermath of the storm. As families struggled to recover, unemployment benefit claims shot up to record levels, hitting a peak of 73,702 for the week ending September 17, 2005. That’s far above the Great Recession peak for the state, reached on September 20, 2008, of 28,080 new claims, even accounting for lost population due to the hurricane.</a:t>
            </a:r>
          </a:p>
          <a:p>
            <a:pPr eaLnBrk="1" hangingPunct="1"/>
            <a:r>
              <a:rPr lang="en-US" dirty="0"/>
              <a:t>But it’s not far above the jobless figures that </a:t>
            </a:r>
            <a:r>
              <a:rPr lang="en-US" dirty="0">
                <a:hlinkClick r:id="rId4"/>
              </a:rPr>
              <a:t>Louisiana just posted</a:t>
            </a:r>
            <a:r>
              <a:rPr lang="en-US" dirty="0"/>
              <a:t>: 72,620 new claims for the week ending March 21, 2020. The coronavirus crisis has taken a similar bite out of Louisiana’s job market as Katrina did at its peak.</a:t>
            </a:r>
          </a:p>
          <a:p>
            <a:pPr eaLnBrk="1" hangingPunct="1"/>
            <a:endParaRPr lang="en-US" dirty="0"/>
          </a:p>
          <a:p>
            <a:pPr eaLnBrk="1" hangingPunct="1"/>
            <a:r>
              <a:rPr lang="en-US" dirty="0">
                <a:latin typeface="Times New Roman" pitchFamily="18" charset="0"/>
              </a:rPr>
              <a:t>https://www.vox.com/future-perfect/2020/3/30/21184401/coronavirus-covid-19-economy-charts</a:t>
            </a:r>
          </a:p>
        </p:txBody>
      </p:sp>
    </p:spTree>
    <p:extLst>
      <p:ext uri="{BB962C8B-B14F-4D97-AF65-F5344CB8AC3E}">
        <p14:creationId xmlns:p14="http://schemas.microsoft.com/office/powerpoint/2010/main" val="380093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Bay Area= Alameda, Contra Costa, Marin, Napa, San Francisco, San Mateo, Santa Clara, Solano, Sonoma</a:t>
            </a:r>
          </a:p>
          <a:p>
            <a:r>
              <a:rPr lang="en-US" dirty="0"/>
              <a:t>Southern California= Imperial, Los Angeles, Orange, Riverside, San Bernardino, San Diego</a:t>
            </a:r>
          </a:p>
        </p:txBody>
      </p:sp>
      <p:sp>
        <p:nvSpPr>
          <p:cNvPr id="4" name="Slide Number Placeholder 3"/>
          <p:cNvSpPr>
            <a:spLocks noGrp="1"/>
          </p:cNvSpPr>
          <p:nvPr>
            <p:ph type="sldNum" sz="quarter" idx="5"/>
          </p:nvPr>
        </p:nvSpPr>
        <p:spPr/>
        <p:txBody>
          <a:bodyPr/>
          <a:lstStyle/>
          <a:p>
            <a:fld id="{BD9C3A12-1E0F-412B-B376-8089A55D946C}" type="slidenum">
              <a:rPr lang="uk-UA" smtClean="0"/>
              <a:t>47</a:t>
            </a:fld>
            <a:endParaRPr lang="uk-UA"/>
          </a:p>
        </p:txBody>
      </p:sp>
    </p:spTree>
    <p:extLst>
      <p:ext uri="{BB962C8B-B14F-4D97-AF65-F5344CB8AC3E}">
        <p14:creationId xmlns:p14="http://schemas.microsoft.com/office/powerpoint/2010/main" val="1403347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76465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410998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3200913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75787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061092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675843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2547216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2248693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3489175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573840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r>
              <a:rPr lang="en-US" dirty="0"/>
              <a:t>*filtered to just respondents who were </a:t>
            </a:r>
            <a:r>
              <a:rPr lang="en-US" i="1" dirty="0"/>
              <a:t>supposed</a:t>
            </a:r>
            <a:r>
              <a:rPr lang="en-US" i="0" dirty="0"/>
              <a:t> to have a transaction close since march 15</a:t>
            </a:r>
            <a:endParaRPr lang="en-US" dirty="0"/>
          </a:p>
        </p:txBody>
      </p:sp>
    </p:spTree>
    <p:extLst>
      <p:ext uri="{BB962C8B-B14F-4D97-AF65-F5344CB8AC3E}">
        <p14:creationId xmlns:p14="http://schemas.microsoft.com/office/powerpoint/2010/main" val="2326612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293445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8843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r>
              <a:rPr lang="en-US" dirty="0"/>
              <a:t>Closed sales include existing single-family homes only</a:t>
            </a:r>
          </a:p>
        </p:txBody>
      </p:sp>
    </p:spTree>
    <p:extLst>
      <p:ext uri="{BB962C8B-B14F-4D97-AF65-F5344CB8AC3E}">
        <p14:creationId xmlns:p14="http://schemas.microsoft.com/office/powerpoint/2010/main" val="1143462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152742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High P/E ratio = investors expect higher earnings in the future</a:t>
            </a:r>
          </a:p>
          <a:p>
            <a:r>
              <a:rPr lang="en-US" sz="2000" dirty="0"/>
              <a:t>May mean the stock is over-valued</a:t>
            </a:r>
          </a:p>
          <a:p>
            <a:r>
              <a:rPr lang="en-US" sz="2000" dirty="0"/>
              <a:t>Companies that grow faster than average typically have higher P/E’s such as tech </a:t>
            </a:r>
            <a:r>
              <a:rPr lang="en-US" sz="2000" dirty="0" err="1"/>
              <a:t>cpmpanies</a:t>
            </a:r>
            <a:r>
              <a:rPr lang="en-US" sz="2000" dirty="0"/>
              <a:t>. </a:t>
            </a:r>
          </a:p>
        </p:txBody>
      </p:sp>
      <p:sp>
        <p:nvSpPr>
          <p:cNvPr id="4" name="Slide Number Placeholder 3"/>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214417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r>
              <a:rPr lang="en-US" dirty="0"/>
              <a:t>New listings include existing single-family homes only</a:t>
            </a:r>
          </a:p>
        </p:txBody>
      </p:sp>
    </p:spTree>
    <p:extLst>
      <p:ext uri="{BB962C8B-B14F-4D97-AF65-F5344CB8AC3E}">
        <p14:creationId xmlns:p14="http://schemas.microsoft.com/office/powerpoint/2010/main" val="1859470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4293009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r>
              <a:rPr lang="en-US" dirty="0"/>
              <a:t>Pending sales include existing single-family homes only</a:t>
            </a:r>
          </a:p>
        </p:txBody>
      </p:sp>
    </p:spTree>
    <p:extLst>
      <p:ext uri="{BB962C8B-B14F-4D97-AF65-F5344CB8AC3E}">
        <p14:creationId xmlns:p14="http://schemas.microsoft.com/office/powerpoint/2010/main" val="562195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lang="en-US" dirty="0"/>
          </a:p>
        </p:txBody>
      </p:sp>
    </p:spTree>
    <p:extLst>
      <p:ext uri="{BB962C8B-B14F-4D97-AF65-F5344CB8AC3E}">
        <p14:creationId xmlns:p14="http://schemas.microsoft.com/office/powerpoint/2010/main" val="3722699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https://www.stlouisfed.org/on-the-economy/2020/march/bullard-expected-us-macroeconomic-performance-pandemic-adjustment-period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644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485775" y="731838"/>
            <a:ext cx="6515100" cy="36639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48823" y="4640281"/>
            <a:ext cx="5990578" cy="4396054"/>
          </a:xfrm>
          <a:prstGeom prst="rect">
            <a:avLst/>
          </a:prstGeom>
        </p:spPr>
        <p:txBody>
          <a:bodyPr lIns="98570" tIns="98570" rIns="98570" bIns="98570" anchor="t" anchorCtr="0">
            <a:noAutofit/>
          </a:bodyPr>
          <a:lstStyle/>
          <a:p>
            <a:endParaRPr dirty="0"/>
          </a:p>
        </p:txBody>
      </p:sp>
    </p:spTree>
    <p:extLst>
      <p:ext uri="{BB962C8B-B14F-4D97-AF65-F5344CB8AC3E}">
        <p14:creationId xmlns:p14="http://schemas.microsoft.com/office/powerpoint/2010/main" val="418687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https://finance.yahoo.com/quote/%5EDJI?p=^DJI</a:t>
            </a:r>
          </a:p>
        </p:txBody>
      </p:sp>
      <p:sp>
        <p:nvSpPr>
          <p:cNvPr id="4" name="Slide Number Placeholder 3"/>
          <p:cNvSpPr>
            <a:spLocks noGrp="1"/>
          </p:cNvSpPr>
          <p:nvPr>
            <p:ph type="sldNum" sz="quarter" idx="5"/>
          </p:nvPr>
        </p:nvSpPr>
        <p:spPr/>
        <p:txBody>
          <a:bodyPr/>
          <a:lstStyle/>
          <a:p>
            <a:fld id="{9A679D58-2B1D-4B88-92AC-01F30F153484}" type="slidenum">
              <a:rPr lang="en-US" smtClean="0"/>
              <a:t>18</a:t>
            </a:fld>
            <a:endParaRPr lang="en-US"/>
          </a:p>
        </p:txBody>
      </p:sp>
    </p:spTree>
    <p:extLst>
      <p:ext uri="{BB962C8B-B14F-4D97-AF65-F5344CB8AC3E}">
        <p14:creationId xmlns:p14="http://schemas.microsoft.com/office/powerpoint/2010/main" val="371042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19</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95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CARES Act provides financial assistance in the form of Small Business Administration forgivable loans, Pandemic Unemployment Assistance payments, rebate checks, and payroll tax credits for employers who continue to pay employees while either fully or partially suspending operations due to the coronavirus.</a:t>
            </a:r>
          </a:p>
          <a:p>
            <a:r>
              <a:rPr lang="en-US" sz="1000" b="1" kern="1200" dirty="0">
                <a:solidFill>
                  <a:schemeClr val="tx1"/>
                </a:solidFill>
                <a:effectLst/>
                <a:latin typeface="+mn-lt"/>
                <a:ea typeface="+mn-ea"/>
                <a:cs typeface="+mn-cs"/>
              </a:rPr>
              <a:t>Forgivable Small Business Administration Loans</a:t>
            </a:r>
            <a:r>
              <a:rPr lang="en-US" sz="1000" kern="1200" dirty="0">
                <a:solidFill>
                  <a:schemeClr val="tx1"/>
                </a:solidFill>
                <a:effectLst/>
                <a:latin typeface="+mn-lt"/>
                <a:ea typeface="+mn-ea"/>
                <a:cs typeface="+mn-cs"/>
              </a:rPr>
              <a:t> - Under the CARES Act, self-employed independent contractors may qualify for forgivable SBA loans. Under this program, borrowers who take out 7(a) SBA loans between Feb. 15, 2020, and June 30, 2020 to cover payroll costs, mortgage interest, rents, and utility costs during the covered period may be forgiven. C.A.R. urged Congress to include this provision; as independent contractors, REALTORS® do not have access to the safety net of unemployment benefits afforded to millions during this crisis.</a:t>
            </a:r>
          </a:p>
          <a:p>
            <a:r>
              <a:rPr lang="en-US" sz="1000" b="1" kern="1200" dirty="0">
                <a:solidFill>
                  <a:schemeClr val="tx1"/>
                </a:solidFill>
                <a:effectLst/>
                <a:latin typeface="+mn-lt"/>
                <a:ea typeface="+mn-ea"/>
                <a:cs typeface="+mn-cs"/>
              </a:rPr>
              <a:t>Pandemic Unemployment Assistance </a:t>
            </a:r>
            <a:r>
              <a:rPr lang="en-US" sz="1000" kern="1200" dirty="0">
                <a:solidFill>
                  <a:schemeClr val="tx1"/>
                </a:solidFill>
                <a:effectLst/>
                <a:latin typeface="+mn-lt"/>
                <a:ea typeface="+mn-ea"/>
                <a:cs typeface="+mn-cs"/>
              </a:rPr>
              <a:t>– REALTORS® who are not otherwise eligible for unemployment insurance, such as independent contractors, will be able to obtain unemployment assistance for up to 39 weeks if they were negatively impacted as a result of COVID-19 between Jan. 27- Dec. 31, 2020.</a:t>
            </a:r>
          </a:p>
          <a:p>
            <a:r>
              <a:rPr lang="en-US" sz="1000" b="1" kern="1200" dirty="0">
                <a:solidFill>
                  <a:schemeClr val="tx1"/>
                </a:solidFill>
                <a:effectLst/>
                <a:latin typeface="+mn-lt"/>
                <a:ea typeface="+mn-ea"/>
                <a:cs typeface="+mn-cs"/>
              </a:rPr>
              <a:t>Direct Payments</a:t>
            </a:r>
            <a:r>
              <a:rPr lang="en-US" sz="100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to REALTORS® </a:t>
            </a:r>
            <a:r>
              <a:rPr lang="en-US" sz="1000" kern="1200" dirty="0">
                <a:solidFill>
                  <a:schemeClr val="tx1"/>
                </a:solidFill>
                <a:effectLst/>
                <a:latin typeface="+mn-lt"/>
                <a:ea typeface="+mn-ea"/>
                <a:cs typeface="+mn-cs"/>
              </a:rPr>
              <a:t>– Like many Americans, REALTORS® and their families with adjusted gross annual incomes of up to $75,000 will receive a rebate check of $1,200 ($2,400 for married couples with gross annual incomes up to $150,000). An additional $500 may be given per child in the household. This rebate amount decreases for incomes above those amounts and is completely phased out for individual incomes exceeding $99,000 ($198,000 married). These payments are expected to start going out in April.</a:t>
            </a:r>
          </a:p>
          <a:p>
            <a:r>
              <a:rPr lang="en-US" sz="10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71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21</a:t>
            </a:fld>
            <a:endParaRPr lang="uk-UA"/>
          </a:p>
        </p:txBody>
      </p:sp>
    </p:spTree>
    <p:extLst>
      <p:ext uri="{BB962C8B-B14F-4D97-AF65-F5344CB8AC3E}">
        <p14:creationId xmlns:p14="http://schemas.microsoft.com/office/powerpoint/2010/main" val="76934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4213"/>
            <a:ext cx="6078537" cy="3419475"/>
          </a:xfrm>
        </p:spPr>
      </p:sp>
      <p:sp>
        <p:nvSpPr>
          <p:cNvPr id="3" name="Notes Placeholder 2"/>
          <p:cNvSpPr>
            <a:spLocks noGrp="1"/>
          </p:cNvSpPr>
          <p:nvPr>
            <p:ph type="body" idx="1"/>
          </p:nvPr>
        </p:nvSpPr>
        <p:spPr>
          <a:xfrm>
            <a:off x="370922" y="4074187"/>
            <a:ext cx="7437120" cy="2760345"/>
          </a:xfrm>
        </p:spPr>
        <p:txBody>
          <a:bodyPr/>
          <a:lstStyle/>
          <a:p>
            <a:r>
              <a:rPr lang="en-US" sz="1800" dirty="0"/>
              <a:t>Consumers were significantly less optimistic about the short-term outlook. The percentage of consumers expecting business conditions will improve over the next six months decreased from 20.6 percent to 18.2 percent, while those expecting business conditions will worsen increased from 7.2 percent to 14.9 percent.</a:t>
            </a:r>
          </a:p>
        </p:txBody>
      </p:sp>
      <p:sp>
        <p:nvSpPr>
          <p:cNvPr id="4" name="Slide Number Placeholder 3"/>
          <p:cNvSpPr>
            <a:spLocks noGrp="1"/>
          </p:cNvSpPr>
          <p:nvPr>
            <p:ph type="sldNum" sz="quarter" idx="10"/>
          </p:nvPr>
        </p:nvSpPr>
        <p:spPr/>
        <p:txBody>
          <a:bodyPr/>
          <a:lstStyle/>
          <a:p>
            <a:pPr marL="0" marR="0" lvl="0" indent="0" algn="r" defTabSz="911340" rtl="0" eaLnBrk="1" fontAlgn="auto" latinLnBrk="0" hangingPunct="1">
              <a:lnSpc>
                <a:spcPct val="100000"/>
              </a:lnSpc>
              <a:spcBef>
                <a:spcPts val="0"/>
              </a:spcBef>
              <a:spcAft>
                <a:spcPts val="0"/>
              </a:spcAft>
              <a:buClrTx/>
              <a:buSzTx/>
              <a:buFontTx/>
              <a:buNone/>
              <a:tabLst/>
              <a:defRPr/>
            </a:pPr>
            <a:fld id="{AC1CE6AD-9419-4B30-83C3-D355B5733C2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134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55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9DA9C1E-5B95-4211-A784-DFBB13B5CAE6}"/>
              </a:ext>
            </a:extLst>
          </p:cNvPr>
          <p:cNvGrpSpPr/>
          <p:nvPr userDrawn="1"/>
        </p:nvGrpSpPr>
        <p:grpSpPr>
          <a:xfrm>
            <a:off x="9144000" y="9226572"/>
            <a:ext cx="7162800" cy="675850"/>
            <a:chOff x="9144000" y="9226572"/>
            <a:chExt cx="7162800" cy="675850"/>
          </a:xfrm>
        </p:grpSpPr>
        <p:sp>
          <p:nvSpPr>
            <p:cNvPr id="12" name="Slide Number Placeholder 2">
              <a:extLst>
                <a:ext uri="{FF2B5EF4-FFF2-40B4-BE49-F238E27FC236}">
                  <a16:creationId xmlns:a16="http://schemas.microsoft.com/office/drawing/2014/main" id="{E232AA54-B0E5-4B9B-B557-7BF180B650A6}"/>
                </a:ext>
              </a:extLst>
            </p:cNvPr>
            <p:cNvSpPr txBox="1">
              <a:spLocks/>
            </p:cNvSpPr>
            <p:nvPr/>
          </p:nvSpPr>
          <p:spPr>
            <a:xfrm>
              <a:off x="9144000" y="9226572"/>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2018 Consumer Survey</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3" name="Picture 12">
              <a:extLst>
                <a:ext uri="{FF2B5EF4-FFF2-40B4-BE49-F238E27FC236}">
                  <a16:creationId xmlns:a16="http://schemas.microsoft.com/office/drawing/2014/main" id="{AC9B60B8-3150-4BB0-A843-0CAC4ACDA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727" b="882"/>
            <a:stretch/>
          </p:blipFill>
          <p:spPr>
            <a:xfrm>
              <a:off x="10134600" y="9486900"/>
              <a:ext cx="332014" cy="415522"/>
            </a:xfrm>
            <a:prstGeom prst="rect">
              <a:avLst/>
            </a:prstGeom>
          </p:spPr>
        </p:pic>
      </p:grpSp>
    </p:spTree>
    <p:extLst>
      <p:ext uri="{BB962C8B-B14F-4D97-AF65-F5344CB8AC3E}">
        <p14:creationId xmlns:p14="http://schemas.microsoft.com/office/powerpoint/2010/main" val="30144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B8453D6B-BFB6-4F2E-9E4C-19EB3316AAAD}"/>
              </a:ext>
            </a:extLst>
          </p:cNvPr>
          <p:cNvSpPr txBox="1">
            <a:spLocks/>
          </p:cNvSpPr>
          <p:nvPr userDrawn="1"/>
        </p:nvSpPr>
        <p:spPr>
          <a:xfrm>
            <a:off x="11582400" y="9372224"/>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chemeClr val="accent1"/>
                </a:solidFill>
              </a:rPr>
              <a:t>CALIFORNIA ASSOCIATION OF REALTORS® </a:t>
            </a:r>
            <a:endParaRPr sz="1800" dirty="0">
              <a:solidFill>
                <a:schemeClr val="accent1"/>
              </a:solidFill>
            </a:endParaRPr>
          </a:p>
        </p:txBody>
      </p:sp>
      <p:pic>
        <p:nvPicPr>
          <p:cNvPr id="10" name="Picture 9">
            <a:extLst>
              <a:ext uri="{FF2B5EF4-FFF2-40B4-BE49-F238E27FC236}">
                <a16:creationId xmlns:a16="http://schemas.microsoft.com/office/drawing/2014/main" id="{0086C56E-67FB-414A-8694-3376C16588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62693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0970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498ECD4-EF68-425F-AC00-1262F14D18CA}"/>
              </a:ext>
            </a:extLst>
          </p:cNvPr>
          <p:cNvGrpSpPr/>
          <p:nvPr userDrawn="1"/>
        </p:nvGrpSpPr>
        <p:grpSpPr>
          <a:xfrm>
            <a:off x="9144000" y="9226572"/>
            <a:ext cx="7162800" cy="675850"/>
            <a:chOff x="9144000" y="9226572"/>
            <a:chExt cx="7162800" cy="675850"/>
          </a:xfrm>
        </p:grpSpPr>
        <p:sp>
          <p:nvSpPr>
            <p:cNvPr id="15" name="Slide Number Placeholder 2">
              <a:extLst>
                <a:ext uri="{FF2B5EF4-FFF2-40B4-BE49-F238E27FC236}">
                  <a16:creationId xmlns:a16="http://schemas.microsoft.com/office/drawing/2014/main" id="{2BA96FE4-06F7-4E55-A38E-5B1DF65751CC}"/>
                </a:ext>
              </a:extLst>
            </p:cNvPr>
            <p:cNvSpPr txBox="1">
              <a:spLocks/>
            </p:cNvSpPr>
            <p:nvPr/>
          </p:nvSpPr>
          <p:spPr>
            <a:xfrm>
              <a:off x="9144000" y="9226572"/>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2018 Consumer Survey</a:t>
              </a:r>
            </a:p>
            <a:p>
              <a:pPr defTabSz="914354"/>
              <a:r>
                <a:rPr lang="en-US" sz="1800" dirty="0">
                  <a:solidFill>
                    <a:schemeClr val="accent1"/>
                  </a:solidFill>
                  <a:latin typeface="Century Gothic" panose="020B0502020202020204" pitchFamily="34" charset="0"/>
                </a:rPr>
                <a:t>SOURCE: CALIFORNIA ASSOCIATION OF REALTORS® </a:t>
              </a:r>
            </a:p>
          </p:txBody>
        </p:sp>
        <p:pic>
          <p:nvPicPr>
            <p:cNvPr id="16" name="Picture 15">
              <a:extLst>
                <a:ext uri="{FF2B5EF4-FFF2-40B4-BE49-F238E27FC236}">
                  <a16:creationId xmlns:a16="http://schemas.microsoft.com/office/drawing/2014/main" id="{42A3E800-12E2-4F0F-BF7E-5A192BFCF4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727" b="882"/>
            <a:stretch/>
          </p:blipFill>
          <p:spPr>
            <a:xfrm>
              <a:off x="10134600" y="9486900"/>
              <a:ext cx="332014" cy="415522"/>
            </a:xfrm>
            <a:prstGeom prst="rect">
              <a:avLst/>
            </a:prstGeom>
          </p:spPr>
        </p:pic>
      </p:grpSp>
    </p:spTree>
    <p:extLst>
      <p:ext uri="{BB962C8B-B14F-4D97-AF65-F5344CB8AC3E}">
        <p14:creationId xmlns:p14="http://schemas.microsoft.com/office/powerpoint/2010/main" val="30886136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2EC94C48-0281-4496-A575-EE0E9954ADCF}"/>
              </a:ext>
            </a:extLst>
          </p:cNvPr>
          <p:cNvSpPr txBox="1">
            <a:spLocks/>
          </p:cNvSpPr>
          <p:nvPr userDrawn="1"/>
        </p:nvSpPr>
        <p:spPr>
          <a:xfrm>
            <a:off x="11582400" y="9372224"/>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1800" dirty="0">
                <a:solidFill>
                  <a:schemeClr val="accent1"/>
                </a:solidFill>
              </a:rPr>
              <a:t>CALIFORNIA ASSOCIATION OF REALTORS® </a:t>
            </a:r>
            <a:endParaRPr sz="1800" dirty="0">
              <a:solidFill>
                <a:schemeClr val="accent1"/>
              </a:solidFill>
            </a:endParaRPr>
          </a:p>
        </p:txBody>
      </p:sp>
      <p:pic>
        <p:nvPicPr>
          <p:cNvPr id="14" name="Picture 13">
            <a:extLst>
              <a:ext uri="{FF2B5EF4-FFF2-40B4-BE49-F238E27FC236}">
                <a16:creationId xmlns:a16="http://schemas.microsoft.com/office/drawing/2014/main" id="{D19E9862-96E0-4EE7-9CA1-0657A561CC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16155668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6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7" y="809738"/>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6"/>
            <a:ext cx="1733550" cy="954364"/>
          </a:xfrm>
          <a:prstGeom prst="rect">
            <a:avLst/>
          </a:prstGeom>
          <a:noFill/>
        </p:spPr>
        <p:txBody>
          <a:bodyPr wrap="square" rtlCol="0">
            <a:spAutoFit/>
          </a:bodyPr>
          <a:lstStyle>
            <a:lvl1pPr>
              <a:defRPr lang="uk-UA" sz="2801"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6"/>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6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30"/>
            <a:ext cx="332015" cy="415523"/>
          </a:xfrm>
          <a:prstGeom prst="rect">
            <a:avLst/>
          </a:prstGeom>
        </p:spPr>
      </p:pic>
    </p:spTree>
    <p:extLst>
      <p:ext uri="{BB962C8B-B14F-4D97-AF65-F5344CB8AC3E}">
        <p14:creationId xmlns:p14="http://schemas.microsoft.com/office/powerpoint/2010/main" val="10994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7" y="809738"/>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6"/>
            <a:ext cx="1733550" cy="954364"/>
          </a:xfrm>
          <a:prstGeom prst="rect">
            <a:avLst/>
          </a:prstGeom>
          <a:noFill/>
        </p:spPr>
        <p:txBody>
          <a:bodyPr wrap="square" rtlCol="0">
            <a:spAutoFit/>
          </a:bodyPr>
          <a:lstStyle>
            <a:lvl1pPr>
              <a:defRPr lang="uk-UA" sz="2801"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337573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6"/>
            <a:ext cx="1733550" cy="954364"/>
          </a:xfrm>
          <a:prstGeom prst="rect">
            <a:avLst/>
          </a:prstGeom>
          <a:noFill/>
        </p:spPr>
        <p:txBody>
          <a:bodyPr wrap="square" rtlCol="0">
            <a:spAutoFit/>
          </a:bodyPr>
          <a:lstStyle>
            <a:lvl1pPr>
              <a:defRPr lang="uk-UA" sz="2801"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229002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1">
              <a:solidFill>
                <a:schemeClr val="tx1"/>
              </a:solidFill>
            </a:endParaRPr>
          </a:p>
        </p:txBody>
      </p:sp>
      <p:sp>
        <p:nvSpPr>
          <p:cNvPr id="9" name="Slide Number Placeholder 8"/>
          <p:cNvSpPr>
            <a:spLocks noGrp="1"/>
          </p:cNvSpPr>
          <p:nvPr>
            <p:ph type="sldNum" sz="quarter" idx="10"/>
          </p:nvPr>
        </p:nvSpPr>
        <p:spPr>
          <a:xfrm>
            <a:off x="16916400" y="9063083"/>
            <a:ext cx="1733550" cy="954364"/>
          </a:xfrm>
          <a:prstGeom prst="rect">
            <a:avLst/>
          </a:prstGeom>
          <a:noFill/>
        </p:spPr>
        <p:txBody>
          <a:bodyPr wrap="square" rtlCol="0">
            <a:spAutoFit/>
          </a:bodyPr>
          <a:lstStyle>
            <a:lvl1pPr>
              <a:defRPr lang="uk-UA" sz="2801"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6"/>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6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30"/>
            <a:ext cx="332015" cy="415523"/>
          </a:xfrm>
          <a:prstGeom prst="rect">
            <a:avLst/>
          </a:prstGeom>
        </p:spPr>
      </p:pic>
    </p:spTree>
    <p:extLst>
      <p:ext uri="{BB962C8B-B14F-4D97-AF65-F5344CB8AC3E}">
        <p14:creationId xmlns:p14="http://schemas.microsoft.com/office/powerpoint/2010/main" val="2956584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6" y="1978084"/>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4" y="1978084"/>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10"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62654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6536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7"/>
            <a:ext cx="4114800" cy="547688"/>
          </a:xfrm>
          <a:prstGeom prst="rect">
            <a:avLst/>
          </a:prstGeom>
        </p:spPr>
        <p:txBody>
          <a:bodyPr/>
          <a:lstStyle/>
          <a:p>
            <a:fld id="{8A526B6B-165E-4C1B-BA3E-50B370260C83}" type="datetimeFigureOut">
              <a:rPr lang="en-US" smtClean="0"/>
              <a:t>4/3/2020</a:t>
            </a:fld>
            <a:endParaRPr lang="en-US" dirty="0"/>
          </a:p>
        </p:txBody>
      </p:sp>
      <p:sp>
        <p:nvSpPr>
          <p:cNvPr id="4" name="Footer Placeholder 3"/>
          <p:cNvSpPr>
            <a:spLocks noGrp="1"/>
          </p:cNvSpPr>
          <p:nvPr>
            <p:ph type="ftr" sz="quarter" idx="11"/>
          </p:nvPr>
        </p:nvSpPr>
        <p:spPr>
          <a:xfrm>
            <a:off x="6057900" y="9534527"/>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7"/>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853402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FAULT SLIDE with CR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7" y="809738"/>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5"/>
            <a:ext cx="1371600" cy="558927"/>
          </a:xfrm>
          <a:prstGeom prst="rect">
            <a:avLst/>
          </a:prstGeom>
        </p:spPr>
      </p:pic>
      <p:sp>
        <p:nvSpPr>
          <p:cNvPr id="7" name="Slide Number Placeholder 2">
            <a:extLst>
              <a:ext uri="{FF2B5EF4-FFF2-40B4-BE49-F238E27FC236}">
                <a16:creationId xmlns:a16="http://schemas.microsoft.com/office/drawing/2014/main" id="{B146B2A1-61B3-4F4C-B918-BB6B77FAF2D9}"/>
              </a:ext>
            </a:extLst>
          </p:cNvPr>
          <p:cNvSpPr>
            <a:spLocks noGrp="1"/>
          </p:cNvSpPr>
          <p:nvPr>
            <p:ph type="sldNum" sz="quarter" idx="10"/>
          </p:nvPr>
        </p:nvSpPr>
        <p:spPr>
          <a:xfrm>
            <a:off x="16916400" y="9072686"/>
            <a:ext cx="1733550" cy="954107"/>
          </a:xfrm>
          <a:prstGeom prst="rect">
            <a:avLst/>
          </a:prstGeom>
        </p:spPr>
        <p:txBody>
          <a:bodyPr/>
          <a:lstStyle>
            <a:lvl1pPr>
              <a:defRPr b="1">
                <a:solidFill>
                  <a:schemeClr val="accent1"/>
                </a:solidFill>
              </a:defRPr>
            </a:lvl1pPr>
          </a:lstStyle>
          <a:p>
            <a:r>
              <a:rPr lang="en-US"/>
              <a:t>page</a:t>
            </a:r>
          </a:p>
          <a:p>
            <a:fld id="{37D409AB-2201-4E18-8A34-C31753AD9B06}" type="slidenum">
              <a:rPr smtClean="0"/>
              <a:pPr/>
              <a:t>‹#›</a:t>
            </a:fld>
            <a:endParaRPr dirty="0"/>
          </a:p>
        </p:txBody>
      </p:sp>
      <p:sp>
        <p:nvSpPr>
          <p:cNvPr id="12" name="Slide Number Placeholder 2">
            <a:extLst>
              <a:ext uri="{FF2B5EF4-FFF2-40B4-BE49-F238E27FC236}">
                <a16:creationId xmlns:a16="http://schemas.microsoft.com/office/drawing/2014/main" id="{D0EFD8A7-8EBD-4C48-878F-F2548BA12C8E}"/>
              </a:ext>
            </a:extLst>
          </p:cNvPr>
          <p:cNvSpPr txBox="1">
            <a:spLocks/>
          </p:cNvSpPr>
          <p:nvPr userDrawn="1"/>
        </p:nvSpPr>
        <p:spPr>
          <a:xfrm>
            <a:off x="9906000" y="9226574"/>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b="1" dirty="0">
                <a:solidFill>
                  <a:schemeClr val="accent1"/>
                </a:solidFill>
                <a:latin typeface="Century Gothic" panose="020B0502020202020204" pitchFamily="34" charset="0"/>
              </a:rPr>
              <a:t>SERIES: 2020 Coronavirus Survey</a:t>
            </a:r>
          </a:p>
          <a:p>
            <a:pPr defTabSz="914400"/>
            <a:r>
              <a:rPr lang="en-US" sz="1800" b="1" dirty="0">
                <a:solidFill>
                  <a:schemeClr val="accent1"/>
                </a:solidFill>
                <a:latin typeface="Century Gothic" panose="020B0502020202020204" pitchFamily="34" charset="0"/>
              </a:rPr>
              <a:t>SOURCE: CALIFORNIA ASSOCIATION OF REALTORS® </a:t>
            </a:r>
          </a:p>
        </p:txBody>
      </p:sp>
      <p:pic>
        <p:nvPicPr>
          <p:cNvPr id="4" name="Picture 3" descr="A close up of a sign&#10;&#10;Description automatically generated">
            <a:extLst>
              <a:ext uri="{FF2B5EF4-FFF2-40B4-BE49-F238E27FC236}">
                <a16:creationId xmlns:a16="http://schemas.microsoft.com/office/drawing/2014/main" id="{DC68FDEA-AE16-4209-A031-8ABB190394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9113237"/>
            <a:ext cx="838200" cy="873002"/>
          </a:xfrm>
          <a:prstGeom prst="rect">
            <a:avLst/>
          </a:prstGeom>
        </p:spPr>
      </p:pic>
    </p:spTree>
    <p:extLst>
      <p:ext uri="{BB962C8B-B14F-4D97-AF65-F5344CB8AC3E}">
        <p14:creationId xmlns:p14="http://schemas.microsoft.com/office/powerpoint/2010/main" val="26119194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4/3/2020</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0"/>
            <a:ext cx="152400" cy="23622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121305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4"/>
            <a:ext cx="1371600" cy="558927"/>
          </a:xfrm>
          <a:prstGeom prst="rect">
            <a:avLst/>
          </a:prstGeom>
        </p:spPr>
      </p:pic>
    </p:spTree>
    <p:extLst>
      <p:ext uri="{BB962C8B-B14F-4D97-AF65-F5344CB8AC3E}">
        <p14:creationId xmlns:p14="http://schemas.microsoft.com/office/powerpoint/2010/main" val="39843351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FAULT SLIDE with CR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4"/>
            <a:ext cx="1371600" cy="558927"/>
          </a:xfrm>
          <a:prstGeom prst="rect">
            <a:avLst/>
          </a:prstGeom>
        </p:spPr>
      </p:pic>
      <p:sp>
        <p:nvSpPr>
          <p:cNvPr id="7" name="Slide Number Placeholder 2">
            <a:extLst>
              <a:ext uri="{FF2B5EF4-FFF2-40B4-BE49-F238E27FC236}">
                <a16:creationId xmlns:a16="http://schemas.microsoft.com/office/drawing/2014/main" id="{B146B2A1-61B3-4F4C-B918-BB6B77FAF2D9}"/>
              </a:ext>
            </a:extLst>
          </p:cNvPr>
          <p:cNvSpPr>
            <a:spLocks noGrp="1"/>
          </p:cNvSpPr>
          <p:nvPr>
            <p:ph type="sldNum" sz="quarter" idx="10"/>
          </p:nvPr>
        </p:nvSpPr>
        <p:spPr>
          <a:xfrm>
            <a:off x="16916400" y="9072685"/>
            <a:ext cx="1733550" cy="954107"/>
          </a:xfrm>
          <a:prstGeom prst="rect">
            <a:avLst/>
          </a:prstGeom>
        </p:spPr>
        <p:txBody>
          <a:bodyPr/>
          <a:lstStyle>
            <a:lvl1pPr>
              <a:defRPr b="1">
                <a:solidFill>
                  <a:schemeClr val="accent1"/>
                </a:solidFill>
              </a:defRPr>
            </a:lvl1pPr>
          </a:lstStyle>
          <a:p>
            <a:r>
              <a:rPr lang="en-US"/>
              <a:t>page</a:t>
            </a:r>
          </a:p>
          <a:p>
            <a:fld id="{37D409AB-2201-4E18-8A34-C31753AD9B06}" type="slidenum">
              <a:rPr smtClean="0"/>
              <a:pPr/>
              <a:t>‹#›</a:t>
            </a:fld>
            <a:endParaRPr dirty="0"/>
          </a:p>
        </p:txBody>
      </p:sp>
      <p:sp>
        <p:nvSpPr>
          <p:cNvPr id="12" name="Slide Number Placeholder 2">
            <a:extLst>
              <a:ext uri="{FF2B5EF4-FFF2-40B4-BE49-F238E27FC236}">
                <a16:creationId xmlns:a16="http://schemas.microsoft.com/office/drawing/2014/main" id="{D0EFD8A7-8EBD-4C48-878F-F2548BA12C8E}"/>
              </a:ext>
            </a:extLst>
          </p:cNvPr>
          <p:cNvSpPr txBox="1">
            <a:spLocks/>
          </p:cNvSpPr>
          <p:nvPr userDrawn="1"/>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b="1" dirty="0">
                <a:solidFill>
                  <a:schemeClr val="accent1"/>
                </a:solidFill>
                <a:latin typeface="Century Gothic" panose="020B0502020202020204" pitchFamily="34" charset="0"/>
              </a:rPr>
              <a:t>SERIES: 2020 Membership Survey</a:t>
            </a:r>
          </a:p>
          <a:p>
            <a:pPr defTabSz="914354"/>
            <a:r>
              <a:rPr lang="en-US" sz="1800" b="1"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585574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40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663" r:id="rId3"/>
    <p:sldLayoutId id="2147483680" r:id="rId4"/>
    <p:sldLayoutId id="2147483799" r:id="rId5"/>
    <p:sldLayoutId id="2147483802" r:id="rId6"/>
    <p:sldLayoutId id="2147483803" r:id="rId7"/>
    <p:sldLayoutId id="2147483804"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522497"/>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7589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91854" y="-5143501"/>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 name="Title 1">
            <a:extLst>
              <a:ext uri="{FF2B5EF4-FFF2-40B4-BE49-F238E27FC236}">
                <a16:creationId xmlns:a16="http://schemas.microsoft.com/office/drawing/2014/main" id="{C5388D7D-B56C-475D-9057-614D1BC072F7}"/>
              </a:ext>
            </a:extLst>
          </p:cNvPr>
          <p:cNvSpPr txBox="1">
            <a:spLocks/>
          </p:cNvSpPr>
          <p:nvPr/>
        </p:nvSpPr>
        <p:spPr>
          <a:xfrm>
            <a:off x="2092343" y="1804986"/>
            <a:ext cx="8877659"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5400" dirty="0">
                <a:solidFill>
                  <a:srgbClr val="6D9BEB"/>
                </a:solidFill>
              </a:rPr>
              <a:t>CA Economic &amp; Housing</a:t>
            </a:r>
            <a:r>
              <a:rPr kumimoji="0" lang="en-US" sz="5400" b="1" i="0" u="none" strike="noStrike" kern="1200" cap="none" spc="0" normalizeH="0" baseline="0" noProof="0" dirty="0">
                <a:ln>
                  <a:noFill/>
                </a:ln>
                <a:solidFill>
                  <a:srgbClr val="6D9BEB"/>
                </a:solidFill>
                <a:effectLst/>
                <a:uLnTx/>
                <a:uFillTx/>
                <a:latin typeface="Century Gothic" panose="020B0502020202020204" pitchFamily="34" charset="0"/>
                <a:ea typeface="+mj-ea"/>
                <a:cs typeface="+mj-cs"/>
              </a:rPr>
              <a:t> Market Update: Post COVID-19</a:t>
            </a:r>
            <a:endParaRPr kumimoji="0" lang="en-US" sz="54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4076341" y="4980513"/>
            <a:ext cx="8877659"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3000" dirty="0">
                <a:solidFill>
                  <a:prstClr val="black"/>
                </a:solidFill>
              </a:rPr>
              <a:t>Monterey County AOR</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April 3, 2020</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Leslie Appleton-Young</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Chief Economist + SVP</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California Association of REALTORS® </a:t>
            </a: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B6CDF6"/>
              </a:solidFill>
              <a:effectLst/>
              <a:uLnTx/>
              <a:uFillTx/>
              <a:latin typeface="Century Gothic" panose="020F0302020204030204"/>
              <a:ea typeface="+mn-ea"/>
              <a:cs typeface="+mn-cs"/>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pic>
        <p:nvPicPr>
          <p:cNvPr id="20" name="Picture 19">
            <a:extLst>
              <a:ext uri="{FF2B5EF4-FFF2-40B4-BE49-F238E27FC236}">
                <a16:creationId xmlns:a16="http://schemas.microsoft.com/office/drawing/2014/main" id="{D6115796-BCF1-497D-A544-2B53124B4D4F}"/>
              </a:ext>
            </a:extLst>
          </p:cNvPr>
          <p:cNvPicPr>
            <a:picLocks noChangeAspect="1"/>
          </p:cNvPicPr>
          <p:nvPr/>
        </p:nvPicPr>
        <p:blipFill>
          <a:blip r:embed="rId6"/>
          <a:stretch>
            <a:fillRect/>
          </a:stretch>
        </p:blipFill>
        <p:spPr>
          <a:xfrm>
            <a:off x="2092343" y="4917840"/>
            <a:ext cx="1802946" cy="2524124"/>
          </a:xfrm>
          <a:prstGeom prst="rect">
            <a:avLst/>
          </a:prstGeom>
        </p:spPr>
      </p:pic>
    </p:spTree>
    <p:extLst>
      <p:ext uri="{BB962C8B-B14F-4D97-AF65-F5344CB8AC3E}">
        <p14:creationId xmlns:p14="http://schemas.microsoft.com/office/powerpoint/2010/main" val="385754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9174-6705-47BE-AC2E-669AD71F2B8C}"/>
              </a:ext>
            </a:extLst>
          </p:cNvPr>
          <p:cNvSpPr>
            <a:spLocks noGrp="1"/>
          </p:cNvSpPr>
          <p:nvPr>
            <p:ph type="title"/>
          </p:nvPr>
        </p:nvSpPr>
        <p:spPr>
          <a:xfrm>
            <a:off x="1358026" y="809737"/>
            <a:ext cx="12510374" cy="715581"/>
          </a:xfrm>
        </p:spPr>
        <p:txBody>
          <a:bodyPr/>
          <a:lstStyle/>
          <a:p>
            <a:r>
              <a:rPr lang="en-US" dirty="0">
                <a:solidFill>
                  <a:schemeClr val="bg1"/>
                </a:solidFill>
              </a:rPr>
              <a:t>Most of CA </a:t>
            </a:r>
            <a:r>
              <a:rPr lang="en-US" dirty="0"/>
              <a:t>was in single-digits</a:t>
            </a:r>
          </a:p>
        </p:txBody>
      </p:sp>
      <p:graphicFrame>
        <p:nvGraphicFramePr>
          <p:cNvPr id="5" name="Chart 4">
            <a:extLst>
              <a:ext uri="{FF2B5EF4-FFF2-40B4-BE49-F238E27FC236}">
                <a16:creationId xmlns:a16="http://schemas.microsoft.com/office/drawing/2014/main" id="{C575213E-3AF8-4620-9F2A-FFE809796E56}"/>
              </a:ext>
            </a:extLst>
          </p:cNvPr>
          <p:cNvGraphicFramePr/>
          <p:nvPr>
            <p:extLst>
              <p:ext uri="{D42A27DB-BD31-4B8C-83A1-F6EECF244321}">
                <p14:modId xmlns:p14="http://schemas.microsoft.com/office/powerpoint/2010/main" val="3885715093"/>
              </p:ext>
            </p:extLst>
          </p:nvPr>
        </p:nvGraphicFramePr>
        <p:xfrm>
          <a:off x="838200" y="2019300"/>
          <a:ext cx="16383000" cy="718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85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F9CA-B188-43BB-A28E-013D4CA4D732}"/>
              </a:ext>
            </a:extLst>
          </p:cNvPr>
          <p:cNvSpPr>
            <a:spLocks noGrp="1"/>
          </p:cNvSpPr>
          <p:nvPr>
            <p:ph type="title"/>
          </p:nvPr>
        </p:nvSpPr>
        <p:spPr>
          <a:xfrm>
            <a:off x="1358026" y="809737"/>
            <a:ext cx="13348574" cy="715581"/>
          </a:xfrm>
        </p:spPr>
        <p:txBody>
          <a:bodyPr/>
          <a:lstStyle/>
          <a:p>
            <a:r>
              <a:rPr lang="en-US" dirty="0"/>
              <a:t>CA jobs continued to </a:t>
            </a:r>
            <a:r>
              <a:rPr lang="en-US" dirty="0">
                <a:solidFill>
                  <a:schemeClr val="bg1"/>
                </a:solidFill>
              </a:rPr>
              <a:t>set new records </a:t>
            </a:r>
            <a:r>
              <a:rPr lang="en-US" dirty="0"/>
              <a:t>as well</a:t>
            </a:r>
          </a:p>
        </p:txBody>
      </p:sp>
      <p:graphicFrame>
        <p:nvGraphicFramePr>
          <p:cNvPr id="4" name="Chart 3">
            <a:extLst>
              <a:ext uri="{FF2B5EF4-FFF2-40B4-BE49-F238E27FC236}">
                <a16:creationId xmlns:a16="http://schemas.microsoft.com/office/drawing/2014/main" id="{5D8DE897-8E3F-4467-9F5C-6F7217B19F2A}"/>
              </a:ext>
            </a:extLst>
          </p:cNvPr>
          <p:cNvGraphicFramePr>
            <a:graphicFrameLocks/>
          </p:cNvGraphicFramePr>
          <p:nvPr>
            <p:extLst>
              <p:ext uri="{D42A27DB-BD31-4B8C-83A1-F6EECF244321}">
                <p14:modId xmlns:p14="http://schemas.microsoft.com/office/powerpoint/2010/main" val="1964918393"/>
              </p:ext>
            </p:extLst>
          </p:nvPr>
        </p:nvGraphicFramePr>
        <p:xfrm>
          <a:off x="762000" y="2095501"/>
          <a:ext cx="16611600" cy="716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20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7A86-035A-4145-B879-5E12360B0439}"/>
              </a:ext>
            </a:extLst>
          </p:cNvPr>
          <p:cNvSpPr>
            <a:spLocks noGrp="1"/>
          </p:cNvSpPr>
          <p:nvPr>
            <p:ph type="title"/>
          </p:nvPr>
        </p:nvSpPr>
        <p:spPr>
          <a:xfrm>
            <a:off x="1358026" y="809737"/>
            <a:ext cx="16091774" cy="715581"/>
          </a:xfrm>
        </p:spPr>
        <p:txBody>
          <a:bodyPr/>
          <a:lstStyle/>
          <a:p>
            <a:r>
              <a:rPr lang="en-US" dirty="0">
                <a:solidFill>
                  <a:schemeClr val="bg1"/>
                </a:solidFill>
              </a:rPr>
              <a:t>Consumers had been </a:t>
            </a:r>
            <a:r>
              <a:rPr lang="en-US" dirty="0"/>
              <a:t>relatively confident</a:t>
            </a:r>
          </a:p>
        </p:txBody>
      </p:sp>
      <p:graphicFrame>
        <p:nvGraphicFramePr>
          <p:cNvPr id="3" name="Chart 2">
            <a:extLst>
              <a:ext uri="{FF2B5EF4-FFF2-40B4-BE49-F238E27FC236}">
                <a16:creationId xmlns:a16="http://schemas.microsoft.com/office/drawing/2014/main" id="{D8914D0B-C3B2-4CD3-B7B6-814438A3F87F}"/>
              </a:ext>
            </a:extLst>
          </p:cNvPr>
          <p:cNvGraphicFramePr>
            <a:graphicFrameLocks/>
          </p:cNvGraphicFramePr>
          <p:nvPr>
            <p:extLst>
              <p:ext uri="{D42A27DB-BD31-4B8C-83A1-F6EECF244321}">
                <p14:modId xmlns:p14="http://schemas.microsoft.com/office/powerpoint/2010/main" val="3810869401"/>
              </p:ext>
            </p:extLst>
          </p:nvPr>
        </p:nvGraphicFramePr>
        <p:xfrm>
          <a:off x="838200" y="1943100"/>
          <a:ext cx="8787526" cy="7478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EB779AE-6671-43D1-959E-2AC4FA6FE6D1}"/>
              </a:ext>
            </a:extLst>
          </p:cNvPr>
          <p:cNvGraphicFramePr>
            <a:graphicFrameLocks/>
          </p:cNvGraphicFramePr>
          <p:nvPr>
            <p:extLst>
              <p:ext uri="{D42A27DB-BD31-4B8C-83A1-F6EECF244321}">
                <p14:modId xmlns:p14="http://schemas.microsoft.com/office/powerpoint/2010/main" val="2417051975"/>
              </p:ext>
            </p:extLst>
          </p:nvPr>
        </p:nvGraphicFramePr>
        <p:xfrm>
          <a:off x="9906000" y="1943100"/>
          <a:ext cx="7543800" cy="747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661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DE01-B2D6-49FC-A178-73536DE0B036}"/>
              </a:ext>
            </a:extLst>
          </p:cNvPr>
          <p:cNvSpPr>
            <a:spLocks noGrp="1"/>
          </p:cNvSpPr>
          <p:nvPr>
            <p:ph type="title"/>
          </p:nvPr>
        </p:nvSpPr>
        <p:spPr>
          <a:xfrm>
            <a:off x="1358026" y="809737"/>
            <a:ext cx="14186774" cy="715581"/>
          </a:xfrm>
        </p:spPr>
        <p:txBody>
          <a:bodyPr/>
          <a:lstStyle/>
          <a:p>
            <a:r>
              <a:rPr lang="en-US" dirty="0"/>
              <a:t>Consumer spending was </a:t>
            </a:r>
            <a:r>
              <a:rPr lang="en-US" dirty="0">
                <a:solidFill>
                  <a:schemeClr val="bg1"/>
                </a:solidFill>
              </a:rPr>
              <a:t>powering the economy</a:t>
            </a:r>
            <a:endParaRPr lang="en-US" dirty="0"/>
          </a:p>
        </p:txBody>
      </p:sp>
      <p:graphicFrame>
        <p:nvGraphicFramePr>
          <p:cNvPr id="3" name="Chart 2">
            <a:extLst>
              <a:ext uri="{FF2B5EF4-FFF2-40B4-BE49-F238E27FC236}">
                <a16:creationId xmlns:a16="http://schemas.microsoft.com/office/drawing/2014/main" id="{45A0331D-0F83-492B-B33C-F11A8C45F26E}"/>
              </a:ext>
            </a:extLst>
          </p:cNvPr>
          <p:cNvGraphicFramePr>
            <a:graphicFrameLocks/>
          </p:cNvGraphicFramePr>
          <p:nvPr>
            <p:extLst>
              <p:ext uri="{D42A27DB-BD31-4B8C-83A1-F6EECF244321}">
                <p14:modId xmlns:p14="http://schemas.microsoft.com/office/powerpoint/2010/main" val="3476615651"/>
              </p:ext>
            </p:extLst>
          </p:nvPr>
        </p:nvGraphicFramePr>
        <p:xfrm>
          <a:off x="533400" y="2019300"/>
          <a:ext cx="8610600" cy="7457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7287C0B-96FE-4EF0-AC5E-051F471F1EA7}"/>
              </a:ext>
            </a:extLst>
          </p:cNvPr>
          <p:cNvGraphicFramePr>
            <a:graphicFrameLocks/>
          </p:cNvGraphicFramePr>
          <p:nvPr>
            <p:extLst>
              <p:ext uri="{D42A27DB-BD31-4B8C-83A1-F6EECF244321}">
                <p14:modId xmlns:p14="http://schemas.microsoft.com/office/powerpoint/2010/main" val="3814900631"/>
              </p:ext>
            </p:extLst>
          </p:nvPr>
        </p:nvGraphicFramePr>
        <p:xfrm>
          <a:off x="9677400" y="2019300"/>
          <a:ext cx="7696200" cy="723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76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7DE8-32EE-4A74-AA06-1C72BEA4EBA0}"/>
              </a:ext>
            </a:extLst>
          </p:cNvPr>
          <p:cNvSpPr>
            <a:spLocks noGrp="1"/>
          </p:cNvSpPr>
          <p:nvPr>
            <p:ph type="title"/>
          </p:nvPr>
        </p:nvSpPr>
        <p:spPr>
          <a:xfrm>
            <a:off x="1358026" y="809737"/>
            <a:ext cx="13577174" cy="715581"/>
          </a:xfrm>
        </p:spPr>
        <p:txBody>
          <a:bodyPr/>
          <a:lstStyle/>
          <a:p>
            <a:r>
              <a:rPr lang="en-US" dirty="0">
                <a:solidFill>
                  <a:schemeClr val="bg1"/>
                </a:solidFill>
              </a:rPr>
              <a:t>Consumer debt flat, Mortgage debt declining</a:t>
            </a:r>
          </a:p>
        </p:txBody>
      </p:sp>
      <p:graphicFrame>
        <p:nvGraphicFramePr>
          <p:cNvPr id="3" name="Chart 2">
            <a:extLst>
              <a:ext uri="{FF2B5EF4-FFF2-40B4-BE49-F238E27FC236}">
                <a16:creationId xmlns:a16="http://schemas.microsoft.com/office/drawing/2014/main" id="{4DD6FA4A-395B-4006-BBDB-1EA83C8F7D27}"/>
              </a:ext>
            </a:extLst>
          </p:cNvPr>
          <p:cNvGraphicFramePr>
            <a:graphicFrameLocks/>
          </p:cNvGraphicFramePr>
          <p:nvPr>
            <p:extLst>
              <p:ext uri="{D42A27DB-BD31-4B8C-83A1-F6EECF244321}">
                <p14:modId xmlns:p14="http://schemas.microsoft.com/office/powerpoint/2010/main" val="2625957974"/>
              </p:ext>
            </p:extLst>
          </p:nvPr>
        </p:nvGraphicFramePr>
        <p:xfrm>
          <a:off x="685800" y="1866900"/>
          <a:ext cx="16763999"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50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923330"/>
          </a:xfrm>
          <a:prstGeom prst="rect">
            <a:avLst/>
          </a:prstGeom>
          <a:noFill/>
        </p:spPr>
        <p:txBody>
          <a:bodyPr wrap="square" rtlCol="0">
            <a:spAutoFit/>
          </a:bodyPr>
          <a:lstStyle/>
          <a:p>
            <a:pPr algn="ctr"/>
            <a:r>
              <a:rPr lang="en-US" sz="5400" b="1" dirty="0">
                <a:solidFill>
                  <a:schemeClr val="bg1"/>
                </a:solidFill>
              </a:rPr>
              <a:t>What’s Happening? </a:t>
            </a:r>
            <a:endParaRPr lang="en-US" sz="5400" b="1" dirty="0">
              <a:solidFill>
                <a:schemeClr val="accent1"/>
              </a:solidFill>
            </a:endParaRP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513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02FA-E138-4035-8BAF-2177A3E8FF1F}"/>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EC4E1B5D-063E-417A-B8BA-24820137C061}"/>
              </a:ext>
            </a:extLst>
          </p:cNvPr>
          <p:cNvPicPr>
            <a:picLocks noChangeAspect="1"/>
          </p:cNvPicPr>
          <p:nvPr/>
        </p:nvPicPr>
        <p:blipFill>
          <a:blip r:embed="rId2"/>
          <a:stretch>
            <a:fillRect/>
          </a:stretch>
        </p:blipFill>
        <p:spPr>
          <a:xfrm>
            <a:off x="1029301" y="252175"/>
            <a:ext cx="17286773" cy="9782649"/>
          </a:xfrm>
          <a:prstGeom prst="rect">
            <a:avLst/>
          </a:prstGeom>
        </p:spPr>
      </p:pic>
    </p:spTree>
    <p:extLst>
      <p:ext uri="{BB962C8B-B14F-4D97-AF65-F5344CB8AC3E}">
        <p14:creationId xmlns:p14="http://schemas.microsoft.com/office/powerpoint/2010/main" val="406158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AB0C-D6F9-4D4A-BD16-B475E4B912B1}"/>
              </a:ext>
            </a:extLst>
          </p:cNvPr>
          <p:cNvSpPr>
            <a:spLocks noGrp="1"/>
          </p:cNvSpPr>
          <p:nvPr>
            <p:ph type="title"/>
          </p:nvPr>
        </p:nvSpPr>
        <p:spPr>
          <a:xfrm>
            <a:off x="1358026" y="809737"/>
            <a:ext cx="15177374" cy="715581"/>
          </a:xfrm>
        </p:spPr>
        <p:txBody>
          <a:bodyPr/>
          <a:lstStyle/>
          <a:p>
            <a:r>
              <a:rPr lang="en-US" dirty="0"/>
              <a:t>Equity markets were frothy and </a:t>
            </a:r>
            <a:r>
              <a:rPr lang="en-US" dirty="0">
                <a:solidFill>
                  <a:schemeClr val="bg1"/>
                </a:solidFill>
              </a:rPr>
              <a:t>poised for issues</a:t>
            </a:r>
          </a:p>
        </p:txBody>
      </p:sp>
      <p:graphicFrame>
        <p:nvGraphicFramePr>
          <p:cNvPr id="3" name="Chart 2">
            <a:extLst>
              <a:ext uri="{FF2B5EF4-FFF2-40B4-BE49-F238E27FC236}">
                <a16:creationId xmlns:a16="http://schemas.microsoft.com/office/drawing/2014/main" id="{CE6C74D6-4AD0-4B7E-984A-639423A7E4CE}"/>
              </a:ext>
            </a:extLst>
          </p:cNvPr>
          <p:cNvGraphicFramePr>
            <a:graphicFrameLocks/>
          </p:cNvGraphicFramePr>
          <p:nvPr>
            <p:extLst>
              <p:ext uri="{D42A27DB-BD31-4B8C-83A1-F6EECF244321}">
                <p14:modId xmlns:p14="http://schemas.microsoft.com/office/powerpoint/2010/main" val="1113442308"/>
              </p:ext>
            </p:extLst>
          </p:nvPr>
        </p:nvGraphicFramePr>
        <p:xfrm>
          <a:off x="838200" y="2019300"/>
          <a:ext cx="16687800" cy="723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07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33EBCD-911D-4BC3-98E5-5B008C8D0005}"/>
              </a:ext>
            </a:extLst>
          </p:cNvPr>
          <p:cNvSpPr>
            <a:spLocks noGrp="1"/>
          </p:cNvSpPr>
          <p:nvPr>
            <p:ph type="title"/>
          </p:nvPr>
        </p:nvSpPr>
        <p:spPr>
          <a:xfrm>
            <a:off x="1358026" y="809738"/>
            <a:ext cx="16320374" cy="1338828"/>
          </a:xfrm>
        </p:spPr>
        <p:txBody>
          <a:bodyPr/>
          <a:lstStyle/>
          <a:p>
            <a:r>
              <a:rPr lang="en-US" dirty="0"/>
              <a:t>Financial markets impact people’s </a:t>
            </a:r>
            <a:r>
              <a:rPr lang="en-US" dirty="0">
                <a:solidFill>
                  <a:schemeClr val="bg1"/>
                </a:solidFill>
              </a:rPr>
              <a:t>wealth &amp; confidence</a:t>
            </a:r>
            <a:endParaRPr lang="en-US" dirty="0"/>
          </a:p>
        </p:txBody>
      </p:sp>
      <p:sp>
        <p:nvSpPr>
          <p:cNvPr id="6" name="Slide Number Placeholder 2">
            <a:extLst>
              <a:ext uri="{FF2B5EF4-FFF2-40B4-BE49-F238E27FC236}">
                <a16:creationId xmlns:a16="http://schemas.microsoft.com/office/drawing/2014/main" id="{F8627F1C-7580-4B23-A534-310A11E36E51}"/>
              </a:ext>
            </a:extLst>
          </p:cNvPr>
          <p:cNvSpPr>
            <a:spLocks noGrp="1"/>
          </p:cNvSpPr>
          <p:nvPr>
            <p:ph type="sldNum" sz="quarter" idx="10"/>
          </p:nvPr>
        </p:nvSpPr>
        <p:spPr/>
        <p:txBody>
          <a:bodyPr/>
          <a:lstStyle/>
          <a:p>
            <a:r>
              <a:rPr lang="en-US" dirty="0"/>
              <a:t>page</a:t>
            </a:r>
          </a:p>
          <a:p>
            <a:fld id="{37D409AB-2201-4E18-8A34-C31753AD9B06}" type="slidenum">
              <a:rPr lang="uk-UA"/>
              <a:pPr/>
              <a:t>18</a:t>
            </a:fld>
            <a:endParaRPr lang="uk-UA" dirty="0"/>
          </a:p>
        </p:txBody>
      </p:sp>
      <p:sp>
        <p:nvSpPr>
          <p:cNvPr id="9" name="Slide Number Placeholder 2">
            <a:extLst>
              <a:ext uri="{FF2B5EF4-FFF2-40B4-BE49-F238E27FC236}">
                <a16:creationId xmlns:a16="http://schemas.microsoft.com/office/drawing/2014/main" id="{A51608CC-2D1C-4C5E-A026-1EE8CF5D9477}"/>
              </a:ext>
            </a:extLst>
          </p:cNvPr>
          <p:cNvSpPr txBox="1">
            <a:spLocks/>
          </p:cNvSpPr>
          <p:nvPr/>
        </p:nvSpPr>
        <p:spPr>
          <a:xfrm>
            <a:off x="9982200" y="9296066"/>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dirty="0">
                <a:solidFill>
                  <a:schemeClr val="accent1"/>
                </a:solidFill>
                <a:latin typeface="Century Gothic" panose="020B0502020202020204" pitchFamily="34" charset="0"/>
              </a:rPr>
              <a:t>SERIES: Dow 30, Nikkei, FTSE</a:t>
            </a:r>
          </a:p>
          <a:p>
            <a:pPr defTabSz="914400"/>
            <a:r>
              <a:rPr lang="en-US" sz="1800" dirty="0">
                <a:solidFill>
                  <a:schemeClr val="accent1"/>
                </a:solidFill>
                <a:latin typeface="Century Gothic" panose="020B0502020202020204" pitchFamily="34" charset="0"/>
              </a:rPr>
              <a:t>SOURCE: Yahoo! Finance, Bloomberg</a:t>
            </a:r>
          </a:p>
        </p:txBody>
      </p:sp>
      <p:pic>
        <p:nvPicPr>
          <p:cNvPr id="3" name="Picture 2">
            <a:extLst>
              <a:ext uri="{FF2B5EF4-FFF2-40B4-BE49-F238E27FC236}">
                <a16:creationId xmlns:a16="http://schemas.microsoft.com/office/drawing/2014/main" id="{35E85B27-2FFB-435B-8713-32D76AAFAA30}"/>
              </a:ext>
            </a:extLst>
          </p:cNvPr>
          <p:cNvPicPr>
            <a:picLocks noChangeAspect="1"/>
          </p:cNvPicPr>
          <p:nvPr/>
        </p:nvPicPr>
        <p:blipFill>
          <a:blip r:embed="rId3"/>
          <a:stretch>
            <a:fillRect/>
          </a:stretch>
        </p:blipFill>
        <p:spPr>
          <a:xfrm>
            <a:off x="1358026" y="2019835"/>
            <a:ext cx="15202887" cy="7085263"/>
          </a:xfrm>
          <a:prstGeom prst="rect">
            <a:avLst/>
          </a:prstGeom>
        </p:spPr>
      </p:pic>
      <p:sp>
        <p:nvSpPr>
          <p:cNvPr id="5" name="TextBox 4">
            <a:extLst>
              <a:ext uri="{FF2B5EF4-FFF2-40B4-BE49-F238E27FC236}">
                <a16:creationId xmlns:a16="http://schemas.microsoft.com/office/drawing/2014/main" id="{B1409E68-C2A7-478B-B80F-A9C4C4798F7A}"/>
              </a:ext>
            </a:extLst>
          </p:cNvPr>
          <p:cNvSpPr txBox="1"/>
          <p:nvPr/>
        </p:nvSpPr>
        <p:spPr>
          <a:xfrm>
            <a:off x="11490436" y="2499407"/>
            <a:ext cx="4358886" cy="507831"/>
          </a:xfrm>
          <a:prstGeom prst="rect">
            <a:avLst/>
          </a:prstGeom>
          <a:noFill/>
        </p:spPr>
        <p:txBody>
          <a:bodyPr wrap="none" rtlCol="0">
            <a:spAutoFit/>
          </a:bodyPr>
          <a:lstStyle/>
          <a:p>
            <a:r>
              <a:rPr lang="en-US" b="1" dirty="0">
                <a:solidFill>
                  <a:schemeClr val="bg1"/>
                </a:solidFill>
              </a:rPr>
              <a:t>% chg. since start of year</a:t>
            </a:r>
          </a:p>
        </p:txBody>
      </p:sp>
    </p:spTree>
    <p:extLst>
      <p:ext uri="{BB962C8B-B14F-4D97-AF65-F5344CB8AC3E}">
        <p14:creationId xmlns:p14="http://schemas.microsoft.com/office/powerpoint/2010/main" val="211966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69"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a:ln>
                  <a:noFill/>
                </a:ln>
                <a:solidFill>
                  <a:srgbClr val="C0C0C8"/>
                </a:solidFill>
                <a:effectLst/>
                <a:uLnTx/>
                <a:uFillTx/>
                <a:latin typeface="Arial" panose="020B0604020202020204"/>
                <a:ea typeface="+mn-ea"/>
                <a:cs typeface="+mn-cs"/>
              </a:rPr>
              <a:pPr marL="0" marR="0" lvl="0" indent="0" algn="l" defTabSz="1371669" rtl="0" eaLnBrk="1" fontAlgn="auto" latinLnBrk="0" hangingPunct="1">
                <a:lnSpc>
                  <a:spcPct val="100000"/>
                </a:lnSpc>
                <a:spcBef>
                  <a:spcPts val="0"/>
                </a:spcBef>
                <a:spcAft>
                  <a:spcPts val="0"/>
                </a:spcAft>
                <a:buClrTx/>
                <a:buSzTx/>
                <a:buFontTx/>
                <a:buNone/>
                <a:tabLst/>
                <a:defRPr/>
              </a:pPr>
              <a:t>19</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8"/>
            <a:ext cx="15710774" cy="1338828"/>
          </a:xfrm>
        </p:spPr>
        <p:txBody>
          <a:bodyPr/>
          <a:lstStyle/>
          <a:p>
            <a:r>
              <a:rPr lang="en-US" dirty="0"/>
              <a:t>Federal Reserve has taken </a:t>
            </a:r>
            <a:r>
              <a:rPr lang="en-US" dirty="0">
                <a:solidFill>
                  <a:schemeClr val="bg1"/>
                </a:solidFill>
              </a:rPr>
              <a:t>unprecedented action</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2"/>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California Association of REALTORS®</a:t>
            </a:r>
          </a:p>
        </p:txBody>
      </p:sp>
      <p:sp>
        <p:nvSpPr>
          <p:cNvPr id="5" name="TextBox 4">
            <a:extLst>
              <a:ext uri="{FF2B5EF4-FFF2-40B4-BE49-F238E27FC236}">
                <a16:creationId xmlns:a16="http://schemas.microsoft.com/office/drawing/2014/main" id="{DE40ADA5-F570-497B-8242-8324B9FFBE5F}"/>
              </a:ext>
            </a:extLst>
          </p:cNvPr>
          <p:cNvSpPr txBox="1"/>
          <p:nvPr/>
        </p:nvSpPr>
        <p:spPr>
          <a:xfrm>
            <a:off x="1358027" y="2198153"/>
            <a:ext cx="16167974" cy="7109639"/>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rPr>
              <a:t>Cut fed funds rate down to 0% - 0.25%</a:t>
            </a: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rPr>
              <a:t>Lowered discount window rate to 0.25%</a:t>
            </a: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rPr>
              <a:t>Expanded reverse repo operation, adding liquidity to the banking system by buying back short term securities</a:t>
            </a:r>
          </a:p>
          <a:p>
            <a:pPr marL="0" marR="0" lvl="0" indent="0" algn="l" defTabSz="1371669"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rPr>
              <a:t>Restarted quantitative easing</a:t>
            </a: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entury Gothic" panose="020F0302020204030204"/>
                <a:ea typeface="+mn-ea"/>
                <a:cs typeface="+mn-cs"/>
              </a:rPr>
              <a:t>Created multiple new programs to help preserve market liquidity</a:t>
            </a: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459578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C6C713C-A46F-4590-904D-15DF483D995D}"/>
              </a:ext>
            </a:extLst>
          </p:cNvPr>
          <p:cNvSpPr txBox="1">
            <a:spLocks/>
          </p:cNvSpPr>
          <p:nvPr/>
        </p:nvSpPr>
        <p:spPr>
          <a:xfrm>
            <a:off x="609600" y="114300"/>
            <a:ext cx="16840200" cy="715581"/>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Century Gothic" panose="020F0302020204030204"/>
                <a:ea typeface="+mj-ea"/>
                <a:cs typeface="+mj-cs"/>
              </a:rPr>
              <a:t> </a:t>
            </a: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entury Gothic" panose="020F0302020204030204"/>
                <a:ea typeface="+mj-ea"/>
                <a:cs typeface="+mj-cs"/>
              </a:rPr>
              <a:t>Nobody has any confidence at all about whether we are seeing the first phase of a new normal, the brief calm before a worse storm, or a wise reaction that may allow, not  so horribly long from now, for a renewal of common life. </a:t>
            </a:r>
          </a:p>
          <a:p>
            <a:pPr marL="0" marR="0" lvl="0" indent="0" algn="ctr" defTabSz="1371600" rtl="0" eaLnBrk="1" fontAlgn="auto" latinLnBrk="0" hangingPunct="1">
              <a:lnSpc>
                <a:spcPct val="90000"/>
              </a:lnSpc>
              <a:spcBef>
                <a:spcPct val="0"/>
              </a:spcBef>
              <a:spcAft>
                <a:spcPts val="0"/>
              </a:spcAft>
              <a:buClrTx/>
              <a:buSzTx/>
              <a:buFontTx/>
              <a:buNone/>
              <a:tabLst/>
              <a:defRPr/>
            </a:pPr>
            <a:endParaRPr kumimoji="0" lang="en-US" sz="7200" b="0" i="1" u="none" strike="noStrike" kern="1200" cap="none" spc="0" normalizeH="0" baseline="0" noProof="0" dirty="0">
              <a:ln>
                <a:noFill/>
              </a:ln>
              <a:solidFill>
                <a:prstClr val="black"/>
              </a:solidFill>
              <a:effectLst/>
              <a:uLnTx/>
              <a:uFillTx/>
              <a:latin typeface="Century Gothic" panose="020F0302020204030204"/>
              <a:ea typeface="+mj-ea"/>
              <a:cs typeface="+mj-cs"/>
            </a:endParaRP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entury Gothic" panose="020F0302020204030204"/>
                <a:ea typeface="+mj-ea"/>
                <a:cs typeface="+mj-cs"/>
              </a:rPr>
              <a:t>Adam Gopnik</a:t>
            </a:r>
          </a:p>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entury Gothic" panose="020F0302020204030204"/>
                <a:ea typeface="+mj-ea"/>
                <a:cs typeface="+mj-cs"/>
              </a:rPr>
              <a:t>The New Yorker 3/30/20</a:t>
            </a:r>
          </a:p>
        </p:txBody>
      </p:sp>
    </p:spTree>
    <p:extLst>
      <p:ext uri="{BB962C8B-B14F-4D97-AF65-F5344CB8AC3E}">
        <p14:creationId xmlns:p14="http://schemas.microsoft.com/office/powerpoint/2010/main" val="196508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69"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a:ln>
                  <a:noFill/>
                </a:ln>
                <a:solidFill>
                  <a:srgbClr val="C0C0C8"/>
                </a:solidFill>
                <a:effectLst/>
                <a:uLnTx/>
                <a:uFillTx/>
                <a:latin typeface="Arial" panose="020B0604020202020204"/>
                <a:ea typeface="+mn-ea"/>
                <a:cs typeface="+mn-cs"/>
              </a:rPr>
              <a:pPr marL="0" marR="0" lvl="0" indent="0" algn="l" defTabSz="1371669" rtl="0" eaLnBrk="1" fontAlgn="auto" latinLnBrk="0" hangingPunct="1">
                <a:lnSpc>
                  <a:spcPct val="100000"/>
                </a:lnSpc>
                <a:spcBef>
                  <a:spcPts val="0"/>
                </a:spcBef>
                <a:spcAft>
                  <a:spcPts val="0"/>
                </a:spcAft>
                <a:buClrTx/>
                <a:buSzTx/>
                <a:buFontTx/>
                <a:buNone/>
                <a:tabLst/>
                <a:defRPr/>
              </a:pPr>
              <a:t>20</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435290" y="296033"/>
            <a:ext cx="16091774" cy="2631490"/>
          </a:xfrm>
        </p:spPr>
        <p:txBody>
          <a:bodyPr/>
          <a:lstStyle/>
          <a:p>
            <a:pPr lvl="0" algn="ctr" defTabSz="1371669">
              <a:lnSpc>
                <a:spcPct val="100000"/>
              </a:lnSpc>
              <a:spcBef>
                <a:spcPts val="0"/>
              </a:spcBef>
              <a:defRPr/>
            </a:pPr>
            <a:r>
              <a:rPr lang="en-US" sz="4000" dirty="0">
                <a:solidFill>
                  <a:prstClr val="black"/>
                </a:solidFill>
              </a:rPr>
              <a:t>Coronavirus Aid, Relief, and Economic Security Act </a:t>
            </a:r>
            <a:br>
              <a:rPr lang="en-US" sz="4000" dirty="0">
                <a:solidFill>
                  <a:prstClr val="black"/>
                </a:solidFill>
              </a:rPr>
            </a:br>
            <a:r>
              <a:rPr lang="en-US" sz="4000" dirty="0">
                <a:solidFill>
                  <a:prstClr val="black"/>
                </a:solidFill>
              </a:rPr>
              <a:t>CARES Act</a:t>
            </a:r>
            <a:br>
              <a:rPr lang="en-US" sz="4000" dirty="0">
                <a:solidFill>
                  <a:prstClr val="black"/>
                </a:solidFill>
              </a:rPr>
            </a:br>
            <a:br>
              <a:rPr lang="en-US" sz="4000" dirty="0">
                <a:solidFill>
                  <a:prstClr val="black"/>
                </a:solidFill>
              </a:rPr>
            </a:br>
            <a:endParaRPr lang="en-US" dirty="0">
              <a:solidFill>
                <a:schemeClr val="bg1"/>
              </a:solidFill>
            </a:endParaRP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2"/>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California Association of REALTORS®</a:t>
            </a:r>
          </a:p>
        </p:txBody>
      </p:sp>
      <p:sp>
        <p:nvSpPr>
          <p:cNvPr id="5" name="TextBox 4">
            <a:extLst>
              <a:ext uri="{FF2B5EF4-FFF2-40B4-BE49-F238E27FC236}">
                <a16:creationId xmlns:a16="http://schemas.microsoft.com/office/drawing/2014/main" id="{DE40ADA5-F570-497B-8242-8324B9FFBE5F}"/>
              </a:ext>
            </a:extLst>
          </p:cNvPr>
          <p:cNvSpPr txBox="1"/>
          <p:nvPr/>
        </p:nvSpPr>
        <p:spPr>
          <a:xfrm>
            <a:off x="1435290" y="2095824"/>
            <a:ext cx="16167974" cy="6986528"/>
          </a:xfrm>
          <a:prstGeom prst="rect">
            <a:avLst/>
          </a:prstGeom>
          <a:noFill/>
        </p:spPr>
        <p:txBody>
          <a:bodyPr wrap="square" rtlCol="0">
            <a:spAutoFit/>
          </a:bodyPr>
          <a:lstStyle/>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Forgivable Small Business Administration Loans</a:t>
            </a:r>
            <a:r>
              <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rPr>
              <a:t> - independent contractors who take out SBA loans between 2/15/20 and 6/30/20 to cover payroll costs, mortgage interest, rents, and utility costs during the covered period may be forgiven.</a:t>
            </a:r>
          </a:p>
          <a:p>
            <a:pPr marL="0" marR="0" lvl="0" indent="0" algn="l" defTabSz="1371669"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Pandemic Unemployment Assistance </a:t>
            </a:r>
            <a:r>
              <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rPr>
              <a:t>– REALTORS® not eligible for unemployment insurance will be able to obtain unemployment assistance for up to 39 weeks if they were negatively impacted as a result of COVID-19 </a:t>
            </a:r>
          </a:p>
          <a:p>
            <a:pPr marL="0" marR="0" lvl="0" indent="0" algn="l" defTabSz="1371669"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Direct Payments</a:t>
            </a:r>
            <a:r>
              <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to REALTORS® </a:t>
            </a:r>
            <a:r>
              <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rPr>
              <a:t>– REALTORS® and their families with annual incomes of up to $75,000 will receive a rebate check of $1,200 ($2,400 for married couples with gross annual incomes up to $150,000). An additional $500 may be given per child in the household. </a:t>
            </a:r>
          </a:p>
          <a:p>
            <a:pPr marL="457223" marR="0" lvl="0" indent="-457223" algn="l" defTabSz="13716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001839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6D10-AA18-4F2C-BA74-C013D7DF324C}"/>
              </a:ext>
            </a:extLst>
          </p:cNvPr>
          <p:cNvSpPr>
            <a:spLocks noGrp="1"/>
          </p:cNvSpPr>
          <p:nvPr>
            <p:ph type="title"/>
          </p:nvPr>
        </p:nvSpPr>
        <p:spPr>
          <a:xfrm>
            <a:off x="1358026" y="809737"/>
            <a:ext cx="14262974" cy="1338828"/>
          </a:xfrm>
        </p:spPr>
        <p:txBody>
          <a:bodyPr/>
          <a:lstStyle/>
          <a:p>
            <a:pPr algn="ctr"/>
            <a:r>
              <a:rPr lang="en-US" dirty="0"/>
              <a:t>Mortgage Rates are volatile &amp; </a:t>
            </a:r>
            <a:r>
              <a:rPr lang="en-US" dirty="0">
                <a:solidFill>
                  <a:schemeClr val="bg1"/>
                </a:solidFill>
              </a:rPr>
              <a:t>well above the usual 175 bp spread with the 10-Yr Treasury </a:t>
            </a:r>
          </a:p>
        </p:txBody>
      </p:sp>
      <p:graphicFrame>
        <p:nvGraphicFramePr>
          <p:cNvPr id="4" name="Chart 3">
            <a:extLst>
              <a:ext uri="{FF2B5EF4-FFF2-40B4-BE49-F238E27FC236}">
                <a16:creationId xmlns:a16="http://schemas.microsoft.com/office/drawing/2014/main" id="{C0DC83F8-3429-40B7-AE78-DEC9658A7AF4}"/>
              </a:ext>
            </a:extLst>
          </p:cNvPr>
          <p:cNvGraphicFramePr>
            <a:graphicFrameLocks/>
          </p:cNvGraphicFramePr>
          <p:nvPr>
            <p:extLst>
              <p:ext uri="{D42A27DB-BD31-4B8C-83A1-F6EECF244321}">
                <p14:modId xmlns:p14="http://schemas.microsoft.com/office/powerpoint/2010/main" val="433459556"/>
              </p:ext>
            </p:extLst>
          </p:nvPr>
        </p:nvGraphicFramePr>
        <p:xfrm>
          <a:off x="762000" y="2095500"/>
          <a:ext cx="16687800" cy="7086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164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6D10-AA18-4F2C-BA74-C013D7DF324C}"/>
              </a:ext>
            </a:extLst>
          </p:cNvPr>
          <p:cNvSpPr>
            <a:spLocks noGrp="1"/>
          </p:cNvSpPr>
          <p:nvPr>
            <p:ph type="title"/>
          </p:nvPr>
        </p:nvSpPr>
        <p:spPr>
          <a:xfrm>
            <a:off x="1358026" y="809737"/>
            <a:ext cx="14262974" cy="715581"/>
          </a:xfrm>
        </p:spPr>
        <p:txBody>
          <a:bodyPr/>
          <a:lstStyle/>
          <a:p>
            <a:r>
              <a:rPr lang="en-US" dirty="0"/>
              <a:t>Rates could eventually </a:t>
            </a:r>
            <a:r>
              <a:rPr lang="en-US" dirty="0">
                <a:solidFill>
                  <a:schemeClr val="bg1"/>
                </a:solidFill>
              </a:rPr>
              <a:t>drop even lower</a:t>
            </a:r>
          </a:p>
        </p:txBody>
      </p:sp>
      <p:graphicFrame>
        <p:nvGraphicFramePr>
          <p:cNvPr id="4" name="Chart 3">
            <a:extLst>
              <a:ext uri="{FF2B5EF4-FFF2-40B4-BE49-F238E27FC236}">
                <a16:creationId xmlns:a16="http://schemas.microsoft.com/office/drawing/2014/main" id="{C0DC83F8-3429-40B7-AE78-DEC9658A7AF4}"/>
              </a:ext>
            </a:extLst>
          </p:cNvPr>
          <p:cNvGraphicFramePr>
            <a:graphicFrameLocks/>
          </p:cNvGraphicFramePr>
          <p:nvPr>
            <p:extLst>
              <p:ext uri="{D42A27DB-BD31-4B8C-83A1-F6EECF244321}">
                <p14:modId xmlns:p14="http://schemas.microsoft.com/office/powerpoint/2010/main" val="3949479427"/>
              </p:ext>
            </p:extLst>
          </p:nvPr>
        </p:nvGraphicFramePr>
        <p:xfrm>
          <a:off x="762000" y="2095500"/>
          <a:ext cx="16687800" cy="7086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15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67F-46F0-4C23-82F8-D759A3E34A4C}"/>
              </a:ext>
            </a:extLst>
          </p:cNvPr>
          <p:cNvSpPr>
            <a:spLocks noGrp="1"/>
          </p:cNvSpPr>
          <p:nvPr>
            <p:ph type="title"/>
          </p:nvPr>
        </p:nvSpPr>
        <p:spPr>
          <a:xfrm>
            <a:off x="1358026" y="809737"/>
            <a:ext cx="15558374" cy="1338828"/>
          </a:xfrm>
        </p:spPr>
        <p:txBody>
          <a:bodyPr/>
          <a:lstStyle/>
          <a:p>
            <a:r>
              <a:rPr lang="en-US" dirty="0"/>
              <a:t>Why aren’t mortgage rates lower?</a:t>
            </a:r>
            <a:br>
              <a:rPr lang="en-US" dirty="0"/>
            </a:br>
            <a:endParaRPr lang="en-US" dirty="0"/>
          </a:p>
        </p:txBody>
      </p:sp>
      <p:sp>
        <p:nvSpPr>
          <p:cNvPr id="3" name="TextBox 2">
            <a:extLst>
              <a:ext uri="{FF2B5EF4-FFF2-40B4-BE49-F238E27FC236}">
                <a16:creationId xmlns:a16="http://schemas.microsoft.com/office/drawing/2014/main" id="{326F5963-CA31-4475-B7A4-13268679BFAF}"/>
              </a:ext>
            </a:extLst>
          </p:cNvPr>
          <p:cNvSpPr txBox="1"/>
          <p:nvPr/>
        </p:nvSpPr>
        <p:spPr>
          <a:xfrm>
            <a:off x="1600200" y="1864516"/>
            <a:ext cx="14797801" cy="7568419"/>
          </a:xfrm>
          <a:prstGeom prst="rect">
            <a:avLst/>
          </a:prstGeom>
          <a:noFill/>
        </p:spPr>
        <p:txBody>
          <a:bodyPr wrap="square" rtlCol="0">
            <a:spAutoFit/>
          </a:bodyPr>
          <a:lstStyle/>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n-ea"/>
                <a:cs typeface="+mn-cs"/>
              </a:rPr>
              <a:t>Shortage of short-term cash</a:t>
            </a:r>
          </a:p>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n-ea"/>
                <a:cs typeface="+mn-cs"/>
              </a:rPr>
              <a:t>Uncertainty over incoming wave of forbearance &amp; payment deferments </a:t>
            </a:r>
          </a:p>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600" i="0" u="none" strike="noStrike" kern="1200" cap="none" spc="0" normalizeH="0" baseline="0" noProof="0" dirty="0">
                <a:ln>
                  <a:noFill/>
                </a:ln>
                <a:solidFill>
                  <a:schemeClr val="bg1"/>
                </a:solidFill>
                <a:effectLst/>
                <a:uLnTx/>
                <a:uFillTx/>
                <a:ea typeface="+mn-ea"/>
                <a:cs typeface="+mn-cs"/>
              </a:rPr>
              <a:t>Absence of </a:t>
            </a:r>
            <a:r>
              <a:rPr kumimoji="0" lang="en-US" sz="3600" i="0" u="none" strike="noStrike" kern="1200" cap="none" spc="0" normalizeH="0" baseline="0" noProof="0" dirty="0" err="1">
                <a:ln>
                  <a:noFill/>
                </a:ln>
                <a:solidFill>
                  <a:schemeClr val="bg1"/>
                </a:solidFill>
                <a:effectLst/>
                <a:uLnTx/>
                <a:uFillTx/>
                <a:ea typeface="+mn-ea"/>
                <a:cs typeface="+mn-cs"/>
              </a:rPr>
              <a:t>deman</a:t>
            </a:r>
            <a:r>
              <a:rPr lang="en-US" sz="3600" dirty="0">
                <a:solidFill>
                  <a:schemeClr val="bg1"/>
                </a:solidFill>
              </a:rPr>
              <a:t>d for loans that don’t have low risk </a:t>
            </a:r>
          </a:p>
          <a:p>
            <a:pPr marL="0" marR="0" lvl="0" indent="0" algn="l" defTabSz="1371600" rtl="0" eaLnBrk="1" fontAlgn="auto" latinLnBrk="0" hangingPunct="1">
              <a:lnSpc>
                <a:spcPct val="200000"/>
              </a:lnSpc>
              <a:spcBef>
                <a:spcPts val="0"/>
              </a:spcBef>
              <a:spcAft>
                <a:spcPts val="0"/>
              </a:spcAft>
              <a:buClrTx/>
              <a:buSzTx/>
              <a:buFontTx/>
              <a:buNone/>
              <a:tabLst/>
              <a:defRPr/>
            </a:pPr>
            <a:r>
              <a:rPr lang="en-US" sz="3600" dirty="0">
                <a:solidFill>
                  <a:schemeClr val="bg1"/>
                </a:solidFill>
              </a:rPr>
              <a:t>Fed is buying mortgage bonds but they are not servicing mortgages. Investors want to be paid.</a:t>
            </a:r>
            <a:endParaRPr kumimoji="0" lang="en-US" sz="3600" i="0" u="none" strike="noStrike" kern="1200" cap="none" spc="0" normalizeH="0" baseline="0" noProof="0" dirty="0">
              <a:ln>
                <a:noFill/>
              </a:ln>
              <a:solidFill>
                <a:schemeClr val="bg1"/>
              </a:solidFill>
              <a:effectLst/>
              <a:uLnTx/>
              <a:uFillTx/>
            </a:endParaRPr>
          </a:p>
          <a:p>
            <a:pPr marL="0" marR="0" lvl="0" indent="0" algn="l" defTabSz="1371600" rtl="0" eaLnBrk="1" fontAlgn="auto" latinLnBrk="0" hangingPunct="1">
              <a:lnSpc>
                <a:spcPct val="2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 name="Slide Number Placeholder 2">
            <a:extLst>
              <a:ext uri="{FF2B5EF4-FFF2-40B4-BE49-F238E27FC236}">
                <a16:creationId xmlns:a16="http://schemas.microsoft.com/office/drawing/2014/main" id="{8935A1F7-ED18-48DA-9592-FD5851BB9D8F}"/>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23</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8797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67F-46F0-4C23-82F8-D759A3E34A4C}"/>
              </a:ext>
            </a:extLst>
          </p:cNvPr>
          <p:cNvSpPr>
            <a:spLocks noGrp="1"/>
          </p:cNvSpPr>
          <p:nvPr>
            <p:ph type="title"/>
          </p:nvPr>
        </p:nvSpPr>
        <p:spPr>
          <a:xfrm>
            <a:off x="1358026" y="809737"/>
            <a:ext cx="15558374" cy="715581"/>
          </a:xfrm>
        </p:spPr>
        <p:txBody>
          <a:bodyPr/>
          <a:lstStyle/>
          <a:p>
            <a:r>
              <a:rPr lang="en-US" dirty="0"/>
              <a:t>Wells Fargo Announcement 4/3/20</a:t>
            </a:r>
          </a:p>
        </p:txBody>
      </p:sp>
      <p:sp>
        <p:nvSpPr>
          <p:cNvPr id="3" name="TextBox 2">
            <a:extLst>
              <a:ext uri="{FF2B5EF4-FFF2-40B4-BE49-F238E27FC236}">
                <a16:creationId xmlns:a16="http://schemas.microsoft.com/office/drawing/2014/main" id="{326F5963-CA31-4475-B7A4-13268679BFAF}"/>
              </a:ext>
            </a:extLst>
          </p:cNvPr>
          <p:cNvSpPr txBox="1"/>
          <p:nvPr/>
        </p:nvSpPr>
        <p:spPr>
          <a:xfrm>
            <a:off x="1358026" y="1627377"/>
            <a:ext cx="14797801" cy="8399415"/>
          </a:xfrm>
          <a:prstGeom prst="rect">
            <a:avLst/>
          </a:prstGeom>
          <a:noFill/>
        </p:spPr>
        <p:txBody>
          <a:bodyPr wrap="square" rtlCol="0">
            <a:spAutoFit/>
          </a:bodyPr>
          <a:lstStyle/>
          <a:p>
            <a:pPr>
              <a:lnSpc>
                <a:spcPct val="200000"/>
              </a:lnSpc>
              <a:defRPr/>
            </a:pPr>
            <a:r>
              <a:rPr lang="en-US" sz="3600" dirty="0">
                <a:solidFill>
                  <a:prstClr val="black"/>
                </a:solidFill>
              </a:rPr>
              <a:t>Will no longer buy jumbo mortgages on a correspondent basis </a:t>
            </a:r>
          </a:p>
          <a:p>
            <a:pPr>
              <a:lnSpc>
                <a:spcPct val="200000"/>
              </a:lnSpc>
              <a:defRPr/>
            </a:pPr>
            <a:r>
              <a:rPr lang="en-US" sz="3600" dirty="0">
                <a:solidFill>
                  <a:prstClr val="black"/>
                </a:solidFill>
              </a:rPr>
              <a:t>At least one other lender has followed suit</a:t>
            </a:r>
          </a:p>
          <a:p>
            <a:pPr lvl="0">
              <a:lnSpc>
                <a:spcPct val="200000"/>
              </a:lnSpc>
              <a:defRPr/>
            </a:pPr>
            <a:r>
              <a:rPr lang="en-US" sz="3600" dirty="0">
                <a:solidFill>
                  <a:prstClr val="black"/>
                </a:solidFill>
              </a:rPr>
              <a:t>20% of the loans originated in CA are jumbo</a:t>
            </a:r>
          </a:p>
          <a:p>
            <a:pPr lvl="0">
              <a:lnSpc>
                <a:spcPct val="200000"/>
              </a:lnSpc>
              <a:defRPr/>
            </a:pPr>
            <a:r>
              <a:rPr lang="en-US" sz="3600" dirty="0">
                <a:solidFill>
                  <a:prstClr val="black"/>
                </a:solidFill>
                <a:latin typeface="Century Gothic" panose="020F0302020204030204"/>
              </a:rPr>
              <a:t>Will negatively impact sales and prices</a:t>
            </a:r>
          </a:p>
          <a:p>
            <a:pPr lvl="0">
              <a:lnSpc>
                <a:spcPct val="200000"/>
              </a:lnSpc>
              <a:defRPr/>
            </a:pPr>
            <a:r>
              <a:rPr lang="en-US" sz="3600" dirty="0">
                <a:solidFill>
                  <a:prstClr val="black"/>
                </a:solidFill>
                <a:latin typeface="Century Gothic" panose="020F0302020204030204"/>
              </a:rPr>
              <a:t>With forbearance &amp; foreclosure restrictions these newly originated 	loans are likely underwater at origination</a:t>
            </a:r>
          </a:p>
          <a:p>
            <a:pPr lvl="0">
              <a:lnSpc>
                <a:spcPct val="200000"/>
              </a:lnSpc>
              <a:defRPr/>
            </a:pPr>
            <a:r>
              <a:rPr lang="en-US" dirty="0"/>
              <a:t>will have negative impacts on sales volumes and prices</a:t>
            </a:r>
            <a:endParaRPr lang="en-US" sz="3600" dirty="0">
              <a:solidFill>
                <a:prstClr val="black"/>
              </a:solidFill>
              <a:latin typeface="Century Gothic" panose="020F0302020204030204"/>
            </a:endParaRPr>
          </a:p>
          <a:p>
            <a:pPr marL="0" marR="0" lvl="0" indent="0" algn="l" defTabSz="1371600" rtl="0" eaLnBrk="1" fontAlgn="auto" latinLnBrk="0" hangingPunct="1">
              <a:lnSpc>
                <a:spcPct val="2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 name="Slide Number Placeholder 2">
            <a:extLst>
              <a:ext uri="{FF2B5EF4-FFF2-40B4-BE49-F238E27FC236}">
                <a16:creationId xmlns:a16="http://schemas.microsoft.com/office/drawing/2014/main" id="{8935A1F7-ED18-48DA-9592-FD5851BB9D8F}"/>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7482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2" y="3040133"/>
          <a:ext cx="16775423" cy="57709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8027" y="809738"/>
            <a:ext cx="16396574" cy="715581"/>
          </a:xfrm>
        </p:spPr>
        <p:txBody>
          <a:bodyPr/>
          <a:lstStyle/>
          <a:p>
            <a:r>
              <a:rPr lang="en-US" dirty="0"/>
              <a:t>Consumer confidence </a:t>
            </a:r>
            <a:r>
              <a:rPr lang="en-US" dirty="0">
                <a:solidFill>
                  <a:schemeClr val="bg1"/>
                </a:solidFill>
              </a:rPr>
              <a:t>declined sharply in March</a:t>
            </a:r>
          </a:p>
        </p:txBody>
      </p:sp>
      <p:sp>
        <p:nvSpPr>
          <p:cNvPr id="6" name="Slide Number Placeholder 2">
            <a:extLst>
              <a:ext uri="{FF2B5EF4-FFF2-40B4-BE49-F238E27FC236}">
                <a16:creationId xmlns:a16="http://schemas.microsoft.com/office/drawing/2014/main" id="{27158974-06C4-4B42-BF0A-E58234034372}"/>
              </a:ext>
            </a:extLst>
          </p:cNvPr>
          <p:cNvSpPr>
            <a:spLocks noGrp="1"/>
          </p:cNvSpPr>
          <p:nvPr>
            <p:ph type="sldNum" sz="quarter" idx="10"/>
          </p:nvPr>
        </p:nvSpPr>
        <p:spPr/>
        <p:txBody>
          <a:bodyPr/>
          <a:lstStyle/>
          <a:p>
            <a:pPr defTabSz="1371669">
              <a:defRPr/>
            </a:pPr>
            <a:r>
              <a:rPr lang="en-US" dirty="0">
                <a:solidFill>
                  <a:srgbClr val="6D9BEB"/>
                </a:solidFill>
                <a:latin typeface="Century Gothic" panose="020B0502020202020204" pitchFamily="34" charset="0"/>
              </a:rPr>
              <a:t>page</a:t>
            </a:r>
          </a:p>
          <a:p>
            <a:pPr defTabSz="1371669">
              <a:defRPr/>
            </a:pPr>
            <a:fld id="{37D409AB-2201-4E18-8A34-C31753AD9B06}" type="slidenum">
              <a:rPr lang="uk-UA">
                <a:solidFill>
                  <a:srgbClr val="6D9BEB"/>
                </a:solidFill>
                <a:latin typeface="Century Gothic" panose="020B0502020202020204" pitchFamily="34" charset="0"/>
              </a:rPr>
              <a:pPr defTabSz="1371669">
                <a:defRPr/>
              </a:pPr>
              <a:t>25</a:t>
            </a:fld>
            <a:endParaRPr lang="uk-UA" dirty="0">
              <a:solidFill>
                <a:srgbClr val="6D9BEB"/>
              </a:solidFill>
              <a:latin typeface="Century Gothic" panose="020B0502020202020204" pitchFamily="34" charset="0"/>
            </a:endParaRPr>
          </a:p>
        </p:txBody>
      </p:sp>
      <p:sp>
        <p:nvSpPr>
          <p:cNvPr id="3" name="Content Placeholder 2"/>
          <p:cNvSpPr>
            <a:spLocks noGrp="1"/>
          </p:cNvSpPr>
          <p:nvPr>
            <p:ph idx="4294967295"/>
          </p:nvPr>
        </p:nvSpPr>
        <p:spPr>
          <a:xfrm>
            <a:off x="5410200" y="2634677"/>
            <a:ext cx="7696200" cy="914400"/>
          </a:xfrm>
          <a:prstGeom prst="rect">
            <a:avLst/>
          </a:prstGeom>
        </p:spPr>
        <p:txBody>
          <a:bodyPr>
            <a:normAutofit/>
          </a:bodyPr>
          <a:lstStyle/>
          <a:p>
            <a:pPr marL="0" indent="0" algn="ctr">
              <a:buNone/>
            </a:pPr>
            <a:r>
              <a:rPr lang="en-US" sz="3000" b="1" dirty="0">
                <a:solidFill>
                  <a:schemeClr val="bg1"/>
                </a:solidFill>
              </a:rPr>
              <a:t> March 2020 </a:t>
            </a:r>
            <a:r>
              <a:rPr lang="en-US" sz="3000" b="1" dirty="0">
                <a:solidFill>
                  <a:schemeClr val="accent1"/>
                </a:solidFill>
              </a:rPr>
              <a:t>120.0  </a:t>
            </a:r>
          </a:p>
        </p:txBody>
      </p:sp>
      <p:sp>
        <p:nvSpPr>
          <p:cNvPr id="8" name="Slide Number Placeholder 2">
            <a:extLst>
              <a:ext uri="{FF2B5EF4-FFF2-40B4-BE49-F238E27FC236}">
                <a16:creationId xmlns:a16="http://schemas.microsoft.com/office/drawing/2014/main" id="{3630F8D0-DF33-4253-B3B6-EDDD496E5022}"/>
              </a:ext>
            </a:extLst>
          </p:cNvPr>
          <p:cNvSpPr txBox="1">
            <a:spLocks/>
          </p:cNvSpPr>
          <p:nvPr/>
        </p:nvSpPr>
        <p:spPr>
          <a:xfrm>
            <a:off x="8763000" y="9226574"/>
            <a:ext cx="7543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defRPr/>
            </a:pPr>
            <a:r>
              <a:rPr lang="en-US" sz="1800" dirty="0">
                <a:solidFill>
                  <a:srgbClr val="6D9BEB"/>
                </a:solidFill>
                <a:latin typeface="Century Gothic" panose="020B0502020202020204" pitchFamily="34" charset="0"/>
              </a:rPr>
              <a:t>SERIES: Consumer Confidence</a:t>
            </a:r>
          </a:p>
          <a:p>
            <a:pPr defTabSz="914400">
              <a:defRPr/>
            </a:pPr>
            <a:r>
              <a:rPr lang="en-US" sz="1800" dirty="0">
                <a:solidFill>
                  <a:srgbClr val="6D9BEB"/>
                </a:solidFill>
                <a:latin typeface="Century Gothic" panose="020B0502020202020204" pitchFamily="34" charset="0"/>
              </a:rPr>
              <a:t>SOURCE: The Conference Board</a:t>
            </a:r>
          </a:p>
        </p:txBody>
      </p:sp>
    </p:spTree>
    <p:extLst>
      <p:ext uri="{BB962C8B-B14F-4D97-AF65-F5344CB8AC3E}">
        <p14:creationId xmlns:p14="http://schemas.microsoft.com/office/powerpoint/2010/main" val="329485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F1-58E8-4133-AF3F-CB5DA9248322}"/>
              </a:ext>
            </a:extLst>
          </p:cNvPr>
          <p:cNvSpPr>
            <a:spLocks noGrp="1"/>
          </p:cNvSpPr>
          <p:nvPr>
            <p:ph type="title"/>
          </p:nvPr>
        </p:nvSpPr>
        <p:spPr>
          <a:xfrm>
            <a:off x="1358026" y="809737"/>
            <a:ext cx="16244174" cy="1338828"/>
          </a:xfrm>
        </p:spPr>
        <p:txBody>
          <a:bodyPr/>
          <a:lstStyle/>
          <a:p>
            <a:r>
              <a:rPr lang="en-US" dirty="0"/>
              <a:t>If confidence is also impacted, </a:t>
            </a:r>
            <a:r>
              <a:rPr lang="en-US" dirty="0">
                <a:solidFill>
                  <a:schemeClr val="bg1"/>
                </a:solidFill>
              </a:rPr>
              <a:t>not much to fall back on</a:t>
            </a:r>
          </a:p>
        </p:txBody>
      </p:sp>
      <p:graphicFrame>
        <p:nvGraphicFramePr>
          <p:cNvPr id="4" name="Chart 3">
            <a:extLst>
              <a:ext uri="{FF2B5EF4-FFF2-40B4-BE49-F238E27FC236}">
                <a16:creationId xmlns:a16="http://schemas.microsoft.com/office/drawing/2014/main" id="{41593D0E-6580-4DC9-9215-4EBD9DB3F5A3}"/>
              </a:ext>
            </a:extLst>
          </p:cNvPr>
          <p:cNvGraphicFramePr>
            <a:graphicFrameLocks/>
          </p:cNvGraphicFramePr>
          <p:nvPr>
            <p:extLst>
              <p:ext uri="{D42A27DB-BD31-4B8C-83A1-F6EECF244321}">
                <p14:modId xmlns:p14="http://schemas.microsoft.com/office/powerpoint/2010/main" val="1550989532"/>
              </p:ext>
            </p:extLst>
          </p:nvPr>
        </p:nvGraphicFramePr>
        <p:xfrm>
          <a:off x="990600" y="2019300"/>
          <a:ext cx="16764000" cy="7109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63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923330"/>
          </a:xfrm>
          <a:prstGeom prst="rect">
            <a:avLst/>
          </a:prstGeom>
          <a:noFill/>
        </p:spPr>
        <p:txBody>
          <a:bodyPr wrap="square" rtlCol="0">
            <a:spAutoFit/>
          </a:bodyPr>
          <a:lstStyle/>
          <a:p>
            <a:pPr algn="ctr"/>
            <a:r>
              <a:rPr lang="en-US" sz="5400" b="1" dirty="0">
                <a:solidFill>
                  <a:schemeClr val="bg1"/>
                </a:solidFill>
              </a:rPr>
              <a:t>Why This is So </a:t>
            </a:r>
            <a:r>
              <a:rPr lang="en-US" sz="5400" b="1" dirty="0">
                <a:solidFill>
                  <a:schemeClr val="accent1"/>
                </a:solidFill>
              </a:rPr>
              <a:t>Serious</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139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69EE-EC77-4711-B1EB-0F34CC6FEC28}"/>
              </a:ext>
            </a:extLst>
          </p:cNvPr>
          <p:cNvSpPr>
            <a:spLocks noGrp="1"/>
          </p:cNvSpPr>
          <p:nvPr>
            <p:ph type="title"/>
          </p:nvPr>
        </p:nvSpPr>
        <p:spPr>
          <a:xfrm>
            <a:off x="1358026" y="809737"/>
            <a:ext cx="16548974" cy="715581"/>
          </a:xfrm>
        </p:spPr>
        <p:txBody>
          <a:bodyPr/>
          <a:lstStyle/>
          <a:p>
            <a:r>
              <a:rPr lang="en-US" dirty="0"/>
              <a:t>Unemployment claims suggest </a:t>
            </a:r>
            <a:r>
              <a:rPr lang="en-US" dirty="0">
                <a:solidFill>
                  <a:schemeClr val="bg1"/>
                </a:solidFill>
              </a:rPr>
              <a:t>this is the tip of the iceberg</a:t>
            </a:r>
          </a:p>
        </p:txBody>
      </p:sp>
      <p:graphicFrame>
        <p:nvGraphicFramePr>
          <p:cNvPr id="5" name="Chart 4">
            <a:extLst>
              <a:ext uri="{FF2B5EF4-FFF2-40B4-BE49-F238E27FC236}">
                <a16:creationId xmlns:a16="http://schemas.microsoft.com/office/drawing/2014/main" id="{9CCA3F7F-57A6-48A7-BCEE-E0AC065214DA}"/>
              </a:ext>
            </a:extLst>
          </p:cNvPr>
          <p:cNvGraphicFramePr/>
          <p:nvPr/>
        </p:nvGraphicFramePr>
        <p:xfrm>
          <a:off x="457200" y="1943100"/>
          <a:ext cx="172974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098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D359-4016-4F61-A24E-B68DBB3E3B88}"/>
              </a:ext>
            </a:extLst>
          </p:cNvPr>
          <p:cNvSpPr>
            <a:spLocks noGrp="1"/>
          </p:cNvSpPr>
          <p:nvPr>
            <p:ph type="title"/>
          </p:nvPr>
        </p:nvSpPr>
        <p:spPr>
          <a:xfrm>
            <a:off x="1358026" y="809737"/>
            <a:ext cx="15329774" cy="1338828"/>
          </a:xfrm>
        </p:spPr>
        <p:txBody>
          <a:bodyPr/>
          <a:lstStyle/>
          <a:p>
            <a:pPr algn="ctr"/>
            <a:r>
              <a:rPr lang="en-US" dirty="0"/>
              <a:t>Unemployment rate </a:t>
            </a:r>
            <a:r>
              <a:rPr lang="en-US" dirty="0">
                <a:solidFill>
                  <a:schemeClr val="bg1"/>
                </a:solidFill>
              </a:rPr>
              <a:t>lagging job losses</a:t>
            </a:r>
            <a:br>
              <a:rPr lang="en-US" dirty="0">
                <a:solidFill>
                  <a:schemeClr val="bg1"/>
                </a:solidFill>
              </a:rPr>
            </a:br>
            <a:r>
              <a:rPr lang="en-US" dirty="0">
                <a:solidFill>
                  <a:schemeClr val="bg1"/>
                </a:solidFill>
              </a:rPr>
              <a:t>February 3.5%   March 4.4%   Actual: 10% (</a:t>
            </a:r>
            <a:r>
              <a:rPr lang="en-US" dirty="0" err="1">
                <a:solidFill>
                  <a:schemeClr val="bg1"/>
                </a:solidFill>
              </a:rPr>
              <a:t>est</a:t>
            </a:r>
            <a:r>
              <a:rPr lang="en-US" dirty="0">
                <a:solidFill>
                  <a:schemeClr val="bg1"/>
                </a:solidFill>
              </a:rPr>
              <a:t>)</a:t>
            </a:r>
          </a:p>
        </p:txBody>
      </p:sp>
      <p:graphicFrame>
        <p:nvGraphicFramePr>
          <p:cNvPr id="5" name="Chart 4">
            <a:extLst>
              <a:ext uri="{FF2B5EF4-FFF2-40B4-BE49-F238E27FC236}">
                <a16:creationId xmlns:a16="http://schemas.microsoft.com/office/drawing/2014/main" id="{F11D939E-5586-4EC4-8E71-EF6CBEB38A70}"/>
              </a:ext>
            </a:extLst>
          </p:cNvPr>
          <p:cNvGraphicFramePr/>
          <p:nvPr>
            <p:extLst>
              <p:ext uri="{D42A27DB-BD31-4B8C-83A1-F6EECF244321}">
                <p14:modId xmlns:p14="http://schemas.microsoft.com/office/powerpoint/2010/main" val="1496235004"/>
              </p:ext>
            </p:extLst>
          </p:nvPr>
        </p:nvGraphicFramePr>
        <p:xfrm>
          <a:off x="990600" y="1866900"/>
          <a:ext cx="16535400" cy="734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823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endParaRPr lang="uk-UA" dirty="0"/>
          </a:p>
        </p:txBody>
      </p:sp>
      <p:sp>
        <p:nvSpPr>
          <p:cNvPr id="3" name="Slide Number Placeholder 2"/>
          <p:cNvSpPr>
            <a:spLocks noGrp="1"/>
          </p:cNvSpPr>
          <p:nvPr>
            <p:ph type="sldNum" sz="quarter" idx="10"/>
          </p:nvPr>
        </p:nvSpPr>
        <p:spPr/>
        <p:txBody>
          <a:bodyPr/>
          <a:lstStyle/>
          <a:p>
            <a:pPr algn="l"/>
            <a:r>
              <a:rPr lang="en-US" dirty="0"/>
              <a:t>page</a:t>
            </a:r>
          </a:p>
          <a:p>
            <a:pPr algn="l"/>
            <a:fld id="{37D409AB-2201-4E18-8A34-C31753AD9B06}" type="slidenum">
              <a:rPr smtClean="0"/>
              <a:pPr algn="l"/>
              <a:t>3</a:t>
            </a:fld>
            <a:endParaRPr dirty="0"/>
          </a:p>
        </p:txBody>
      </p:sp>
      <p:grpSp>
        <p:nvGrpSpPr>
          <p:cNvPr id="25" name="Group 24"/>
          <p:cNvGrpSpPr/>
          <p:nvPr/>
        </p:nvGrpSpPr>
        <p:grpSpPr>
          <a:xfrm>
            <a:off x="533400" y="2400300"/>
            <a:ext cx="8305800" cy="2614079"/>
            <a:chOff x="1562100" y="2875263"/>
            <a:chExt cx="8305800" cy="2614079"/>
          </a:xfrm>
        </p:grpSpPr>
        <p:sp>
          <p:nvSpPr>
            <p:cNvPr id="4" name="TextBox 3"/>
            <p:cNvSpPr txBox="1"/>
            <p:nvPr/>
          </p:nvSpPr>
          <p:spPr>
            <a:xfrm>
              <a:off x="1562100" y="2875263"/>
              <a:ext cx="2095500" cy="1477328"/>
            </a:xfrm>
            <a:prstGeom prst="rect">
              <a:avLst/>
            </a:prstGeom>
            <a:noFill/>
          </p:spPr>
          <p:txBody>
            <a:bodyPr wrap="square" rtlCol="0">
              <a:spAutoFit/>
            </a:bodyPr>
            <a:lstStyle/>
            <a:p>
              <a:pPr algn="r"/>
              <a:r>
                <a:rPr lang="en-US" sz="9000" b="1" dirty="0">
                  <a:solidFill>
                    <a:schemeClr val="accent2"/>
                  </a:solidFill>
                  <a:latin typeface="+mj-lt"/>
                </a:rPr>
                <a:t>01</a:t>
              </a:r>
              <a:endParaRPr lang="uk-UA" sz="9000" b="1" dirty="0">
                <a:solidFill>
                  <a:schemeClr val="accent2"/>
                </a:solidFill>
                <a:latin typeface="+mj-lt"/>
              </a:endParaRPr>
            </a:p>
          </p:txBody>
        </p:sp>
        <p:grpSp>
          <p:nvGrpSpPr>
            <p:cNvPr id="5" name="Group 4"/>
            <p:cNvGrpSpPr/>
            <p:nvPr/>
          </p:nvGrpSpPr>
          <p:grpSpPr>
            <a:xfrm>
              <a:off x="2247900" y="3206123"/>
              <a:ext cx="7620000" cy="2283219"/>
              <a:chOff x="2247900" y="3206123"/>
              <a:chExt cx="7620000" cy="2283219"/>
            </a:xfrm>
          </p:grpSpPr>
          <p:sp>
            <p:nvSpPr>
              <p:cNvPr id="7" name="TextBox 6"/>
              <p:cNvSpPr txBox="1"/>
              <p:nvPr/>
            </p:nvSpPr>
            <p:spPr>
              <a:xfrm>
                <a:off x="3657600" y="3206123"/>
                <a:ext cx="5829300" cy="646331"/>
              </a:xfrm>
              <a:prstGeom prst="rect">
                <a:avLst/>
              </a:prstGeom>
              <a:noFill/>
            </p:spPr>
            <p:txBody>
              <a:bodyPr wrap="square" rtlCol="0">
                <a:spAutoFit/>
              </a:bodyPr>
              <a:lstStyle/>
              <a:p>
                <a:r>
                  <a:rPr lang="en-US" sz="3600" b="1" dirty="0">
                    <a:solidFill>
                      <a:schemeClr val="bg1"/>
                    </a:solidFill>
                    <a:latin typeface="+mj-lt"/>
                  </a:rPr>
                  <a:t>Fundamentals First</a:t>
                </a:r>
              </a:p>
            </p:txBody>
          </p:sp>
          <p:sp>
            <p:nvSpPr>
              <p:cNvPr id="8" name="TextBox 7"/>
              <p:cNvSpPr txBox="1"/>
              <p:nvPr/>
            </p:nvSpPr>
            <p:spPr>
              <a:xfrm>
                <a:off x="2247900" y="4517986"/>
                <a:ext cx="76200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Still too early for most major indicators.</a:t>
                </a:r>
              </a:p>
              <a:p>
                <a:pPr marL="342900" indent="-342900">
                  <a:lnSpc>
                    <a:spcPct val="120000"/>
                  </a:lnSpc>
                  <a:buFont typeface="Arial" panose="020B0604020202020204" pitchFamily="34" charset="0"/>
                  <a:buChar char="•"/>
                </a:pPr>
                <a:r>
                  <a:rPr lang="en-US" sz="2500" dirty="0">
                    <a:solidFill>
                      <a:schemeClr val="bg1"/>
                    </a:solidFill>
                  </a:rPr>
                  <a:t>We started on a strong footing economically</a:t>
                </a:r>
              </a:p>
            </p:txBody>
          </p:sp>
        </p:grpSp>
      </p:grpSp>
      <p:grpSp>
        <p:nvGrpSpPr>
          <p:cNvPr id="9" name="Group 8">
            <a:extLst>
              <a:ext uri="{FF2B5EF4-FFF2-40B4-BE49-F238E27FC236}">
                <a16:creationId xmlns:a16="http://schemas.microsoft.com/office/drawing/2014/main" id="{DA9FD02B-FA53-4B95-BF49-00526C1E29CA}"/>
              </a:ext>
            </a:extLst>
          </p:cNvPr>
          <p:cNvGrpSpPr/>
          <p:nvPr/>
        </p:nvGrpSpPr>
        <p:grpSpPr>
          <a:xfrm>
            <a:off x="8382000" y="2400300"/>
            <a:ext cx="8915400" cy="2614079"/>
            <a:chOff x="9372600" y="2875263"/>
            <a:chExt cx="8915400" cy="2614079"/>
          </a:xfrm>
        </p:grpSpPr>
        <p:grpSp>
          <p:nvGrpSpPr>
            <p:cNvPr id="26" name="Group 25"/>
            <p:cNvGrpSpPr/>
            <p:nvPr/>
          </p:nvGrpSpPr>
          <p:grpSpPr>
            <a:xfrm>
              <a:off x="9372600" y="2875263"/>
              <a:ext cx="8763000" cy="1477328"/>
              <a:chOff x="9372600" y="2875263"/>
              <a:chExt cx="8763000" cy="1477328"/>
            </a:xfrm>
          </p:grpSpPr>
          <p:sp>
            <p:nvSpPr>
              <p:cNvPr id="15" name="TextBox 14"/>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02</a:t>
                </a:r>
                <a:endParaRPr lang="uk-UA" sz="9000" b="1" dirty="0">
                  <a:solidFill>
                    <a:schemeClr val="accent2"/>
                  </a:solidFill>
                  <a:latin typeface="+mj-lt"/>
                </a:endParaRPr>
              </a:p>
            </p:txBody>
          </p:sp>
          <p:sp>
            <p:nvSpPr>
              <p:cNvPr id="16" name="TextBox 15"/>
              <p:cNvSpPr txBox="1"/>
              <p:nvPr/>
            </p:nvSpPr>
            <p:spPr>
              <a:xfrm>
                <a:off x="11582400" y="3206123"/>
                <a:ext cx="6553200" cy="646331"/>
              </a:xfrm>
              <a:prstGeom prst="rect">
                <a:avLst/>
              </a:prstGeom>
              <a:noFill/>
            </p:spPr>
            <p:txBody>
              <a:bodyPr wrap="square" rtlCol="0">
                <a:spAutoFit/>
              </a:bodyPr>
              <a:lstStyle/>
              <a:p>
                <a:r>
                  <a:rPr lang="en-US" sz="3600" b="1" dirty="0">
                    <a:solidFill>
                      <a:schemeClr val="bg1"/>
                    </a:solidFill>
                    <a:latin typeface="+mj-lt"/>
                  </a:rPr>
                  <a:t>Impacts of COVID-19</a:t>
                </a:r>
              </a:p>
            </p:txBody>
          </p:sp>
        </p:grpSp>
        <p:sp>
          <p:nvSpPr>
            <p:cNvPr id="29" name="TextBox 28">
              <a:extLst>
                <a:ext uri="{FF2B5EF4-FFF2-40B4-BE49-F238E27FC236}">
                  <a16:creationId xmlns:a16="http://schemas.microsoft.com/office/drawing/2014/main" id="{47E5007F-961A-4556-9F40-7E3EDF98A869}"/>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Revised forecasts for economy and housing</a:t>
              </a:r>
            </a:p>
            <a:p>
              <a:pPr marL="342900" indent="-342900">
                <a:lnSpc>
                  <a:spcPct val="120000"/>
                </a:lnSpc>
                <a:buFont typeface="Arial" panose="020B0604020202020204" pitchFamily="34" charset="0"/>
                <a:buChar char="•"/>
              </a:pPr>
              <a:r>
                <a:rPr lang="en-US" sz="2500" dirty="0">
                  <a:solidFill>
                    <a:schemeClr val="bg1"/>
                  </a:solidFill>
                </a:rPr>
                <a:t>Lots of uncertainty and forecasts change rapidly</a:t>
              </a:r>
            </a:p>
          </p:txBody>
        </p:sp>
      </p:grpSp>
      <p:grpSp>
        <p:nvGrpSpPr>
          <p:cNvPr id="19" name="Group 18">
            <a:extLst>
              <a:ext uri="{FF2B5EF4-FFF2-40B4-BE49-F238E27FC236}">
                <a16:creationId xmlns:a16="http://schemas.microsoft.com/office/drawing/2014/main" id="{C1ABD730-316C-4714-8B0A-821E6CEB9FC2}"/>
              </a:ext>
            </a:extLst>
          </p:cNvPr>
          <p:cNvGrpSpPr/>
          <p:nvPr/>
        </p:nvGrpSpPr>
        <p:grpSpPr>
          <a:xfrm>
            <a:off x="514350" y="5729821"/>
            <a:ext cx="8705850" cy="2614079"/>
            <a:chOff x="9372600" y="2875263"/>
            <a:chExt cx="8705850" cy="2614079"/>
          </a:xfrm>
        </p:grpSpPr>
        <p:grpSp>
          <p:nvGrpSpPr>
            <p:cNvPr id="21" name="Group 20">
              <a:extLst>
                <a:ext uri="{FF2B5EF4-FFF2-40B4-BE49-F238E27FC236}">
                  <a16:creationId xmlns:a16="http://schemas.microsoft.com/office/drawing/2014/main" id="{DE4E6351-82B0-436E-8B3E-A912970D2569}"/>
                </a:ext>
              </a:extLst>
            </p:cNvPr>
            <p:cNvGrpSpPr/>
            <p:nvPr/>
          </p:nvGrpSpPr>
          <p:grpSpPr>
            <a:xfrm>
              <a:off x="9372600" y="2875263"/>
              <a:ext cx="8439150" cy="1477328"/>
              <a:chOff x="9372600" y="2875263"/>
              <a:chExt cx="8439150" cy="1477328"/>
            </a:xfrm>
          </p:grpSpPr>
          <p:sp>
            <p:nvSpPr>
              <p:cNvPr id="23" name="TextBox 22">
                <a:extLst>
                  <a:ext uri="{FF2B5EF4-FFF2-40B4-BE49-F238E27FC236}">
                    <a16:creationId xmlns:a16="http://schemas.microsoft.com/office/drawing/2014/main" id="{C1161ABA-719E-4BEC-91EB-F7B36C583F95}"/>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03</a:t>
                </a:r>
                <a:endParaRPr lang="uk-UA" sz="9000" b="1" dirty="0">
                  <a:solidFill>
                    <a:schemeClr val="accent2"/>
                  </a:solidFill>
                  <a:latin typeface="+mj-lt"/>
                </a:endParaRPr>
              </a:p>
            </p:txBody>
          </p:sp>
          <p:sp>
            <p:nvSpPr>
              <p:cNvPr id="24" name="TextBox 23">
                <a:extLst>
                  <a:ext uri="{FF2B5EF4-FFF2-40B4-BE49-F238E27FC236}">
                    <a16:creationId xmlns:a16="http://schemas.microsoft.com/office/drawing/2014/main" id="{F47505D9-53C2-4732-A6C2-869B500F8907}"/>
                  </a:ext>
                </a:extLst>
              </p:cNvPr>
              <p:cNvSpPr txBox="1"/>
              <p:nvPr/>
            </p:nvSpPr>
            <p:spPr>
              <a:xfrm>
                <a:off x="11582400" y="3206123"/>
                <a:ext cx="6229350" cy="646331"/>
              </a:xfrm>
              <a:prstGeom prst="rect">
                <a:avLst/>
              </a:prstGeom>
              <a:noFill/>
            </p:spPr>
            <p:txBody>
              <a:bodyPr wrap="square" rtlCol="0">
                <a:spAutoFit/>
              </a:bodyPr>
              <a:lstStyle/>
              <a:p>
                <a:r>
                  <a:rPr lang="en-US" sz="3600" b="1" dirty="0">
                    <a:solidFill>
                      <a:schemeClr val="bg1"/>
                    </a:solidFill>
                  </a:rPr>
                  <a:t>Outlook &amp; Scenarios</a:t>
                </a:r>
              </a:p>
            </p:txBody>
          </p:sp>
        </p:grpSp>
        <p:sp>
          <p:nvSpPr>
            <p:cNvPr id="22" name="TextBox 21">
              <a:extLst>
                <a:ext uri="{FF2B5EF4-FFF2-40B4-BE49-F238E27FC236}">
                  <a16:creationId xmlns:a16="http://schemas.microsoft.com/office/drawing/2014/main" id="{5178385A-83D6-422B-BA8C-80891D58A50C}"/>
                </a:ext>
              </a:extLst>
            </p:cNvPr>
            <p:cNvSpPr txBox="1"/>
            <p:nvPr/>
          </p:nvSpPr>
          <p:spPr>
            <a:xfrm>
              <a:off x="962025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Rates won’t be enough to offset this one</a:t>
              </a:r>
            </a:p>
            <a:p>
              <a:pPr marL="342900" indent="-342900">
                <a:lnSpc>
                  <a:spcPct val="120000"/>
                </a:lnSpc>
                <a:buFont typeface="Arial" panose="020B0604020202020204" pitchFamily="34" charset="0"/>
                <a:buChar char="•"/>
              </a:pPr>
              <a:r>
                <a:rPr lang="en-US" sz="2500" dirty="0">
                  <a:solidFill>
                    <a:schemeClr val="bg1"/>
                  </a:solidFill>
                </a:rPr>
                <a:t>Housing could be a bright spot after crisis</a:t>
              </a:r>
            </a:p>
          </p:txBody>
        </p:sp>
      </p:grpSp>
      <p:grpSp>
        <p:nvGrpSpPr>
          <p:cNvPr id="27" name="Group 26">
            <a:extLst>
              <a:ext uri="{FF2B5EF4-FFF2-40B4-BE49-F238E27FC236}">
                <a16:creationId xmlns:a16="http://schemas.microsoft.com/office/drawing/2014/main" id="{768AEE17-57F1-4DC9-8705-1E400E0DDCEB}"/>
              </a:ext>
            </a:extLst>
          </p:cNvPr>
          <p:cNvGrpSpPr/>
          <p:nvPr/>
        </p:nvGrpSpPr>
        <p:grpSpPr>
          <a:xfrm>
            <a:off x="8610600" y="5744713"/>
            <a:ext cx="8915400" cy="2614079"/>
            <a:chOff x="9372600" y="2875263"/>
            <a:chExt cx="8915400" cy="2614079"/>
          </a:xfrm>
        </p:grpSpPr>
        <p:grpSp>
          <p:nvGrpSpPr>
            <p:cNvPr id="28" name="Group 27">
              <a:extLst>
                <a:ext uri="{FF2B5EF4-FFF2-40B4-BE49-F238E27FC236}">
                  <a16:creationId xmlns:a16="http://schemas.microsoft.com/office/drawing/2014/main" id="{D1AED6EA-4DDA-4DF6-8E13-47676F6448EF}"/>
                </a:ext>
              </a:extLst>
            </p:cNvPr>
            <p:cNvGrpSpPr/>
            <p:nvPr/>
          </p:nvGrpSpPr>
          <p:grpSpPr>
            <a:xfrm>
              <a:off x="9372600" y="2875263"/>
              <a:ext cx="8534400" cy="1477328"/>
              <a:chOff x="9372600" y="2875263"/>
              <a:chExt cx="8534400" cy="1477328"/>
            </a:xfrm>
          </p:grpSpPr>
          <p:sp>
            <p:nvSpPr>
              <p:cNvPr id="31" name="TextBox 30">
                <a:extLst>
                  <a:ext uri="{FF2B5EF4-FFF2-40B4-BE49-F238E27FC236}">
                    <a16:creationId xmlns:a16="http://schemas.microsoft.com/office/drawing/2014/main" id="{957716C7-5713-474A-9649-207074FFF88F}"/>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04</a:t>
                </a:r>
                <a:endParaRPr lang="uk-UA" sz="9000" b="1" dirty="0">
                  <a:solidFill>
                    <a:schemeClr val="accent2"/>
                  </a:solidFill>
                  <a:latin typeface="+mj-lt"/>
                </a:endParaRPr>
              </a:p>
            </p:txBody>
          </p:sp>
          <p:sp>
            <p:nvSpPr>
              <p:cNvPr id="32" name="TextBox 31">
                <a:extLst>
                  <a:ext uri="{FF2B5EF4-FFF2-40B4-BE49-F238E27FC236}">
                    <a16:creationId xmlns:a16="http://schemas.microsoft.com/office/drawing/2014/main" id="{CFF61558-6327-422E-B31E-990D65BF368C}"/>
                  </a:ext>
                </a:extLst>
              </p:cNvPr>
              <p:cNvSpPr txBox="1"/>
              <p:nvPr/>
            </p:nvSpPr>
            <p:spPr>
              <a:xfrm>
                <a:off x="11582400" y="3206123"/>
                <a:ext cx="6324600" cy="646331"/>
              </a:xfrm>
              <a:prstGeom prst="rect">
                <a:avLst/>
              </a:prstGeom>
              <a:noFill/>
            </p:spPr>
            <p:txBody>
              <a:bodyPr wrap="square" rtlCol="0">
                <a:spAutoFit/>
              </a:bodyPr>
              <a:lstStyle/>
              <a:p>
                <a:r>
                  <a:rPr lang="en-US" sz="3600" b="1" dirty="0">
                    <a:solidFill>
                      <a:schemeClr val="bg1"/>
                    </a:solidFill>
                  </a:rPr>
                  <a:t>Resources for YOU</a:t>
                </a:r>
              </a:p>
            </p:txBody>
          </p:sp>
        </p:grpSp>
        <p:sp>
          <p:nvSpPr>
            <p:cNvPr id="30" name="TextBox 29">
              <a:extLst>
                <a:ext uri="{FF2B5EF4-FFF2-40B4-BE49-F238E27FC236}">
                  <a16:creationId xmlns:a16="http://schemas.microsoft.com/office/drawing/2014/main" id="{9CBB3DE5-C7AF-4F17-A98D-47C201CB8576}"/>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CAR has many resources available</a:t>
              </a:r>
            </a:p>
            <a:p>
              <a:pPr marL="342900" indent="-342900">
                <a:lnSpc>
                  <a:spcPct val="120000"/>
                </a:lnSpc>
                <a:buFont typeface="Arial" panose="020B0604020202020204" pitchFamily="34" charset="0"/>
                <a:buChar char="•"/>
              </a:pPr>
              <a:r>
                <a:rPr lang="en-US" sz="2500" dirty="0">
                  <a:solidFill>
                    <a:schemeClr val="bg1"/>
                  </a:solidFill>
                </a:rPr>
                <a:t>Information &amp; will connect you with ASSISTANCE</a:t>
              </a:r>
            </a:p>
          </p:txBody>
        </p:sp>
      </p:grpSp>
    </p:spTree>
    <p:extLst>
      <p:ext uri="{BB962C8B-B14F-4D97-AF65-F5344CB8AC3E}">
        <p14:creationId xmlns:p14="http://schemas.microsoft.com/office/powerpoint/2010/main" val="20810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56F4-76C0-4666-897B-93CE097066B6}"/>
              </a:ext>
            </a:extLst>
          </p:cNvPr>
          <p:cNvSpPr>
            <a:spLocks noGrp="1"/>
          </p:cNvSpPr>
          <p:nvPr>
            <p:ph type="title"/>
          </p:nvPr>
        </p:nvSpPr>
        <p:spPr>
          <a:xfrm>
            <a:off x="1358026" y="809737"/>
            <a:ext cx="14567774" cy="715581"/>
          </a:xfrm>
        </p:spPr>
        <p:txBody>
          <a:bodyPr/>
          <a:lstStyle/>
          <a:p>
            <a:r>
              <a:rPr lang="en-US" dirty="0"/>
              <a:t>February </a:t>
            </a:r>
            <a:r>
              <a:rPr lang="en-US" dirty="0">
                <a:solidFill>
                  <a:schemeClr val="bg1"/>
                </a:solidFill>
              </a:rPr>
              <a:t>already impacted as seen </a:t>
            </a:r>
            <a:r>
              <a:rPr lang="en-US" dirty="0"/>
              <a:t>in retail figures</a:t>
            </a:r>
          </a:p>
        </p:txBody>
      </p:sp>
      <p:graphicFrame>
        <p:nvGraphicFramePr>
          <p:cNvPr id="3" name="Chart 2">
            <a:extLst>
              <a:ext uri="{FF2B5EF4-FFF2-40B4-BE49-F238E27FC236}">
                <a16:creationId xmlns:a16="http://schemas.microsoft.com/office/drawing/2014/main" id="{C1F56306-9ABC-45AE-A7FE-0E694E55798D}"/>
              </a:ext>
            </a:extLst>
          </p:cNvPr>
          <p:cNvGraphicFramePr>
            <a:graphicFrameLocks/>
          </p:cNvGraphicFramePr>
          <p:nvPr>
            <p:extLst>
              <p:ext uri="{D42A27DB-BD31-4B8C-83A1-F6EECF244321}">
                <p14:modId xmlns:p14="http://schemas.microsoft.com/office/powerpoint/2010/main" val="3890934620"/>
              </p:ext>
            </p:extLst>
          </p:nvPr>
        </p:nvGraphicFramePr>
        <p:xfrm>
          <a:off x="685800" y="1943100"/>
          <a:ext cx="170688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307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31</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p:txBody>
          <a:bodyPr/>
          <a:lstStyle/>
          <a:p>
            <a:r>
              <a:rPr lang="en-US" dirty="0"/>
              <a:t>U.S. movie </a:t>
            </a:r>
            <a:r>
              <a:rPr lang="en-US" dirty="0">
                <a:solidFill>
                  <a:schemeClr val="bg1"/>
                </a:solidFill>
              </a:rPr>
              <a:t>theaters struggle</a:t>
            </a:r>
          </a:p>
        </p:txBody>
      </p:sp>
      <p:pic>
        <p:nvPicPr>
          <p:cNvPr id="9" name="Picture 8">
            <a:extLst>
              <a:ext uri="{FF2B5EF4-FFF2-40B4-BE49-F238E27FC236}">
                <a16:creationId xmlns:a16="http://schemas.microsoft.com/office/drawing/2014/main" id="{FB5894B3-196F-4F90-BB4F-CB92F1895365}"/>
              </a:ext>
            </a:extLst>
          </p:cNvPr>
          <p:cNvPicPr>
            <a:picLocks noChangeAspect="1"/>
          </p:cNvPicPr>
          <p:nvPr/>
        </p:nvPicPr>
        <p:blipFill>
          <a:blip r:embed="rId3"/>
          <a:stretch>
            <a:fillRect/>
          </a:stretch>
        </p:blipFill>
        <p:spPr>
          <a:xfrm>
            <a:off x="2209800" y="2373357"/>
            <a:ext cx="13868399" cy="6709354"/>
          </a:xfrm>
          <a:prstGeom prst="rect">
            <a:avLst/>
          </a:prstGeom>
        </p:spPr>
      </p:pic>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BoxOfficeMojo.com,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5423268" y="1978262"/>
            <a:ext cx="7441461" cy="507831"/>
          </a:xfrm>
          <a:prstGeom prst="rect">
            <a:avLst/>
          </a:prstGeom>
          <a:noFill/>
        </p:spPr>
        <p:txBody>
          <a:bodyPr wrap="none" rtlCol="0">
            <a:spAutoFit/>
          </a:bodyPr>
          <a:lstStyle/>
          <a:p>
            <a:r>
              <a:rPr lang="en-US" b="1" dirty="0">
                <a:solidFill>
                  <a:schemeClr val="bg1"/>
                </a:solidFill>
              </a:rPr>
              <a:t>Domestic movie theater box office receipts</a:t>
            </a:r>
          </a:p>
        </p:txBody>
      </p:sp>
      <p:sp>
        <p:nvSpPr>
          <p:cNvPr id="12" name="TextBox 11">
            <a:extLst>
              <a:ext uri="{FF2B5EF4-FFF2-40B4-BE49-F238E27FC236}">
                <a16:creationId xmlns:a16="http://schemas.microsoft.com/office/drawing/2014/main" id="{B388ACBF-CCD7-4FE9-ADFE-E2DE5ECDAA19}"/>
              </a:ext>
            </a:extLst>
          </p:cNvPr>
          <p:cNvSpPr txBox="1"/>
          <p:nvPr/>
        </p:nvSpPr>
        <p:spPr>
          <a:xfrm>
            <a:off x="2971800" y="8903408"/>
            <a:ext cx="3467616" cy="338554"/>
          </a:xfrm>
          <a:prstGeom prst="rect">
            <a:avLst/>
          </a:prstGeom>
          <a:noFill/>
        </p:spPr>
        <p:txBody>
          <a:bodyPr wrap="none" rtlCol="0">
            <a:spAutoFit/>
          </a:bodyPr>
          <a:lstStyle/>
          <a:p>
            <a:r>
              <a:rPr lang="en-US" sz="1600" dirty="0">
                <a:solidFill>
                  <a:schemeClr val="bg1"/>
                </a:solidFill>
              </a:rPr>
              <a:t>*Greylines are data for 2017-2019</a:t>
            </a:r>
          </a:p>
        </p:txBody>
      </p:sp>
    </p:spTree>
    <p:extLst>
      <p:ext uri="{BB962C8B-B14F-4D97-AF65-F5344CB8AC3E}">
        <p14:creationId xmlns:p14="http://schemas.microsoft.com/office/powerpoint/2010/main" val="2356292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32</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0224374" cy="715581"/>
          </a:xfrm>
        </p:spPr>
        <p:txBody>
          <a:bodyPr/>
          <a:lstStyle/>
          <a:p>
            <a:r>
              <a:rPr lang="en-US" dirty="0">
                <a:solidFill>
                  <a:schemeClr val="bg1"/>
                </a:solidFill>
              </a:rPr>
              <a:t>Broadway</a:t>
            </a:r>
            <a:r>
              <a:rPr lang="en-US" dirty="0"/>
              <a:t> hits a new bottom</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BroadwayWorld.com,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5947450" y="1990293"/>
            <a:ext cx="6393097" cy="507831"/>
          </a:xfrm>
          <a:prstGeom prst="rect">
            <a:avLst/>
          </a:prstGeom>
          <a:noFill/>
        </p:spPr>
        <p:txBody>
          <a:bodyPr wrap="none" rtlCol="0">
            <a:spAutoFit/>
          </a:bodyPr>
          <a:lstStyle/>
          <a:p>
            <a:r>
              <a:rPr lang="en-US" b="1" dirty="0">
                <a:solidFill>
                  <a:schemeClr val="bg1"/>
                </a:solidFill>
              </a:rPr>
              <a:t>Broadway theater box office receipts</a:t>
            </a:r>
          </a:p>
        </p:txBody>
      </p:sp>
      <p:pic>
        <p:nvPicPr>
          <p:cNvPr id="2" name="Picture 1">
            <a:extLst>
              <a:ext uri="{FF2B5EF4-FFF2-40B4-BE49-F238E27FC236}">
                <a16:creationId xmlns:a16="http://schemas.microsoft.com/office/drawing/2014/main" id="{C950E898-0C44-4EE0-8B12-41454B8E759A}"/>
              </a:ext>
            </a:extLst>
          </p:cNvPr>
          <p:cNvPicPr>
            <a:picLocks noChangeAspect="1"/>
          </p:cNvPicPr>
          <p:nvPr/>
        </p:nvPicPr>
        <p:blipFill>
          <a:blip r:embed="rId3"/>
          <a:stretch>
            <a:fillRect/>
          </a:stretch>
        </p:blipFill>
        <p:spPr>
          <a:xfrm>
            <a:off x="2437343" y="2498124"/>
            <a:ext cx="13413313" cy="6670599"/>
          </a:xfrm>
          <a:prstGeom prst="rect">
            <a:avLst/>
          </a:prstGeom>
        </p:spPr>
      </p:pic>
      <p:sp>
        <p:nvSpPr>
          <p:cNvPr id="12" name="TextBox 11">
            <a:extLst>
              <a:ext uri="{FF2B5EF4-FFF2-40B4-BE49-F238E27FC236}">
                <a16:creationId xmlns:a16="http://schemas.microsoft.com/office/drawing/2014/main" id="{B388ACBF-CCD7-4FE9-ADFE-E2DE5ECDAA19}"/>
              </a:ext>
            </a:extLst>
          </p:cNvPr>
          <p:cNvSpPr txBox="1"/>
          <p:nvPr/>
        </p:nvSpPr>
        <p:spPr>
          <a:xfrm>
            <a:off x="3276600" y="9026517"/>
            <a:ext cx="3467616" cy="338554"/>
          </a:xfrm>
          <a:prstGeom prst="rect">
            <a:avLst/>
          </a:prstGeom>
          <a:noFill/>
        </p:spPr>
        <p:txBody>
          <a:bodyPr wrap="none" rtlCol="0">
            <a:spAutoFit/>
          </a:bodyPr>
          <a:lstStyle/>
          <a:p>
            <a:r>
              <a:rPr lang="en-US" sz="1600" dirty="0">
                <a:solidFill>
                  <a:schemeClr val="bg1"/>
                </a:solidFill>
              </a:rPr>
              <a:t>*Greylines are data for 2017-2019</a:t>
            </a:r>
          </a:p>
        </p:txBody>
      </p:sp>
    </p:spTree>
    <p:extLst>
      <p:ext uri="{BB962C8B-B14F-4D97-AF65-F5344CB8AC3E}">
        <p14:creationId xmlns:p14="http://schemas.microsoft.com/office/powerpoint/2010/main" val="370546292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33</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0224374" cy="715581"/>
          </a:xfrm>
        </p:spPr>
        <p:txBody>
          <a:bodyPr/>
          <a:lstStyle/>
          <a:p>
            <a:r>
              <a:rPr lang="en-US" dirty="0"/>
              <a:t>NBA attendance </a:t>
            </a:r>
            <a:r>
              <a:rPr lang="en-US" dirty="0">
                <a:solidFill>
                  <a:schemeClr val="bg1"/>
                </a:solidFill>
              </a:rPr>
              <a:t>drops to zero</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espn.com,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5947450" y="1990293"/>
            <a:ext cx="6538970" cy="507831"/>
          </a:xfrm>
          <a:prstGeom prst="rect">
            <a:avLst/>
          </a:prstGeom>
          <a:noFill/>
        </p:spPr>
        <p:txBody>
          <a:bodyPr wrap="none" rtlCol="0">
            <a:spAutoFit/>
          </a:bodyPr>
          <a:lstStyle/>
          <a:p>
            <a:r>
              <a:rPr lang="en-US" b="1" dirty="0">
                <a:solidFill>
                  <a:schemeClr val="bg1"/>
                </a:solidFill>
              </a:rPr>
              <a:t>Attendance at NBA basketball games</a:t>
            </a:r>
          </a:p>
        </p:txBody>
      </p:sp>
      <p:pic>
        <p:nvPicPr>
          <p:cNvPr id="4" name="Picture 3">
            <a:extLst>
              <a:ext uri="{FF2B5EF4-FFF2-40B4-BE49-F238E27FC236}">
                <a16:creationId xmlns:a16="http://schemas.microsoft.com/office/drawing/2014/main" id="{CDF408F5-7338-4CE0-8CD4-25FCDFBD5DEE}"/>
              </a:ext>
            </a:extLst>
          </p:cNvPr>
          <p:cNvPicPr>
            <a:picLocks noChangeAspect="1"/>
          </p:cNvPicPr>
          <p:nvPr/>
        </p:nvPicPr>
        <p:blipFill>
          <a:blip r:embed="rId3"/>
          <a:stretch>
            <a:fillRect/>
          </a:stretch>
        </p:blipFill>
        <p:spPr>
          <a:xfrm>
            <a:off x="2172638" y="2596745"/>
            <a:ext cx="13942720" cy="6685355"/>
          </a:xfrm>
          <a:prstGeom prst="rect">
            <a:avLst/>
          </a:prstGeom>
        </p:spPr>
      </p:pic>
      <p:sp>
        <p:nvSpPr>
          <p:cNvPr id="12" name="TextBox 11">
            <a:extLst>
              <a:ext uri="{FF2B5EF4-FFF2-40B4-BE49-F238E27FC236}">
                <a16:creationId xmlns:a16="http://schemas.microsoft.com/office/drawing/2014/main" id="{B388ACBF-CCD7-4FE9-ADFE-E2DE5ECDAA19}"/>
              </a:ext>
            </a:extLst>
          </p:cNvPr>
          <p:cNvSpPr txBox="1"/>
          <p:nvPr/>
        </p:nvSpPr>
        <p:spPr>
          <a:xfrm>
            <a:off x="4419600" y="7277100"/>
            <a:ext cx="3581430" cy="338554"/>
          </a:xfrm>
          <a:prstGeom prst="rect">
            <a:avLst/>
          </a:prstGeom>
          <a:noFill/>
        </p:spPr>
        <p:txBody>
          <a:bodyPr wrap="none" rtlCol="0">
            <a:spAutoFit/>
          </a:bodyPr>
          <a:lstStyle/>
          <a:p>
            <a:r>
              <a:rPr lang="en-US" sz="1600" dirty="0">
                <a:solidFill>
                  <a:schemeClr val="bg1"/>
                </a:solidFill>
              </a:rPr>
              <a:t>*Greylines are data for 2018-2019</a:t>
            </a:r>
          </a:p>
        </p:txBody>
      </p:sp>
      <p:sp>
        <p:nvSpPr>
          <p:cNvPr id="5" name="TextBox 4">
            <a:extLst>
              <a:ext uri="{FF2B5EF4-FFF2-40B4-BE49-F238E27FC236}">
                <a16:creationId xmlns:a16="http://schemas.microsoft.com/office/drawing/2014/main" id="{A71096BE-CA57-4D38-ADBD-6C54FEE23AFA}"/>
              </a:ext>
            </a:extLst>
          </p:cNvPr>
          <p:cNvSpPr txBox="1"/>
          <p:nvPr/>
        </p:nvSpPr>
        <p:spPr>
          <a:xfrm>
            <a:off x="14056012" y="2476853"/>
            <a:ext cx="2059346"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(Average)</a:t>
            </a:r>
          </a:p>
        </p:txBody>
      </p:sp>
    </p:spTree>
    <p:extLst>
      <p:ext uri="{BB962C8B-B14F-4D97-AF65-F5344CB8AC3E}">
        <p14:creationId xmlns:p14="http://schemas.microsoft.com/office/powerpoint/2010/main" val="20626457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34</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0224374" cy="715581"/>
          </a:xfrm>
        </p:spPr>
        <p:txBody>
          <a:bodyPr/>
          <a:lstStyle/>
          <a:p>
            <a:r>
              <a:rPr lang="en-US" dirty="0"/>
              <a:t>Restaurant </a:t>
            </a:r>
            <a:r>
              <a:rPr lang="en-US" dirty="0">
                <a:solidFill>
                  <a:schemeClr val="bg1"/>
                </a:solidFill>
              </a:rPr>
              <a:t>bookings slide</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OpenTable.com,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5405409" y="2148565"/>
            <a:ext cx="9001182" cy="507831"/>
          </a:xfrm>
          <a:prstGeom prst="rect">
            <a:avLst/>
          </a:prstGeom>
          <a:noFill/>
        </p:spPr>
        <p:txBody>
          <a:bodyPr wrap="none" rtlCol="0">
            <a:spAutoFit/>
          </a:bodyPr>
          <a:lstStyle/>
          <a:p>
            <a:r>
              <a:rPr lang="en-US" b="1" dirty="0">
                <a:solidFill>
                  <a:schemeClr val="bg1"/>
                </a:solidFill>
              </a:rPr>
              <a:t>Seated restaurant diners tracked by OpenTable.com</a:t>
            </a:r>
          </a:p>
        </p:txBody>
      </p:sp>
      <p:pic>
        <p:nvPicPr>
          <p:cNvPr id="2" name="Picture 1">
            <a:extLst>
              <a:ext uri="{FF2B5EF4-FFF2-40B4-BE49-F238E27FC236}">
                <a16:creationId xmlns:a16="http://schemas.microsoft.com/office/drawing/2014/main" id="{BBCDB527-5F45-4DB0-8238-1C76C18CC852}"/>
              </a:ext>
            </a:extLst>
          </p:cNvPr>
          <p:cNvPicPr>
            <a:picLocks noChangeAspect="1"/>
          </p:cNvPicPr>
          <p:nvPr/>
        </p:nvPicPr>
        <p:blipFill>
          <a:blip r:embed="rId3"/>
          <a:stretch>
            <a:fillRect/>
          </a:stretch>
        </p:blipFill>
        <p:spPr>
          <a:xfrm>
            <a:off x="1627525" y="2980484"/>
            <a:ext cx="15032946" cy="6370550"/>
          </a:xfrm>
          <a:prstGeom prst="rect">
            <a:avLst/>
          </a:prstGeom>
        </p:spPr>
      </p:pic>
      <p:sp>
        <p:nvSpPr>
          <p:cNvPr id="6" name="TextBox 5">
            <a:extLst>
              <a:ext uri="{FF2B5EF4-FFF2-40B4-BE49-F238E27FC236}">
                <a16:creationId xmlns:a16="http://schemas.microsoft.com/office/drawing/2014/main" id="{3BD378B4-0673-4097-9E16-A6AD4E2961E3}"/>
              </a:ext>
            </a:extLst>
          </p:cNvPr>
          <p:cNvSpPr txBox="1"/>
          <p:nvPr/>
        </p:nvSpPr>
        <p:spPr>
          <a:xfrm>
            <a:off x="1947842" y="2371268"/>
            <a:ext cx="1901483" cy="523220"/>
          </a:xfrm>
          <a:prstGeom prst="rect">
            <a:avLst/>
          </a:prstGeom>
          <a:noFill/>
        </p:spPr>
        <p:txBody>
          <a:bodyPr wrap="none" rtlCol="0">
            <a:spAutoFit/>
          </a:bodyPr>
          <a:lstStyle/>
          <a:p>
            <a:r>
              <a:rPr lang="en-US" sz="2800" dirty="0" err="1">
                <a:solidFill>
                  <a:schemeClr val="bg1"/>
                </a:solidFill>
              </a:rPr>
              <a:t>yty</a:t>
            </a:r>
            <a:r>
              <a:rPr lang="en-US" sz="2800" dirty="0">
                <a:solidFill>
                  <a:schemeClr val="bg1"/>
                </a:solidFill>
              </a:rPr>
              <a:t>% chg.</a:t>
            </a:r>
          </a:p>
        </p:txBody>
      </p:sp>
    </p:spTree>
    <p:extLst>
      <p:ext uri="{BB962C8B-B14F-4D97-AF65-F5344CB8AC3E}">
        <p14:creationId xmlns:p14="http://schemas.microsoft.com/office/powerpoint/2010/main" val="221659802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35</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4" y="809737"/>
            <a:ext cx="16396575" cy="715581"/>
          </a:xfrm>
        </p:spPr>
        <p:txBody>
          <a:bodyPr/>
          <a:lstStyle/>
          <a:p>
            <a:r>
              <a:rPr lang="en-US" dirty="0"/>
              <a:t>Grocery delivery surges but </a:t>
            </a:r>
            <a:r>
              <a:rPr lang="en-US" dirty="0">
                <a:solidFill>
                  <a:schemeClr val="bg1"/>
                </a:solidFill>
              </a:rPr>
              <a:t>food delivery fails to increase</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SimilarWeb.com,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5164385" y="2124878"/>
            <a:ext cx="7959230" cy="507831"/>
          </a:xfrm>
          <a:prstGeom prst="rect">
            <a:avLst/>
          </a:prstGeom>
          <a:noFill/>
        </p:spPr>
        <p:txBody>
          <a:bodyPr wrap="none" rtlCol="0">
            <a:spAutoFit/>
          </a:bodyPr>
          <a:lstStyle/>
          <a:p>
            <a:r>
              <a:rPr lang="en-US" b="1" dirty="0">
                <a:solidFill>
                  <a:schemeClr val="bg1"/>
                </a:solidFill>
              </a:rPr>
              <a:t>Website traffic growth over 2018-2019 average</a:t>
            </a:r>
          </a:p>
        </p:txBody>
      </p:sp>
      <p:pic>
        <p:nvPicPr>
          <p:cNvPr id="4" name="Picture 3">
            <a:extLst>
              <a:ext uri="{FF2B5EF4-FFF2-40B4-BE49-F238E27FC236}">
                <a16:creationId xmlns:a16="http://schemas.microsoft.com/office/drawing/2014/main" id="{820DCE8C-6F77-42DA-B5FB-2C4F620D3E3A}"/>
              </a:ext>
            </a:extLst>
          </p:cNvPr>
          <p:cNvPicPr>
            <a:picLocks noChangeAspect="1"/>
          </p:cNvPicPr>
          <p:nvPr/>
        </p:nvPicPr>
        <p:blipFill>
          <a:blip r:embed="rId3"/>
          <a:stretch>
            <a:fillRect/>
          </a:stretch>
        </p:blipFill>
        <p:spPr>
          <a:xfrm>
            <a:off x="2247900" y="2656396"/>
            <a:ext cx="13792200" cy="6661302"/>
          </a:xfrm>
          <a:prstGeom prst="rect">
            <a:avLst/>
          </a:prstGeom>
        </p:spPr>
      </p:pic>
      <p:sp>
        <p:nvSpPr>
          <p:cNvPr id="9" name="TextBox 8">
            <a:extLst>
              <a:ext uri="{FF2B5EF4-FFF2-40B4-BE49-F238E27FC236}">
                <a16:creationId xmlns:a16="http://schemas.microsoft.com/office/drawing/2014/main" id="{61463692-9C0B-43E4-AE42-DD56F133F519}"/>
              </a:ext>
            </a:extLst>
          </p:cNvPr>
          <p:cNvSpPr txBox="1"/>
          <p:nvPr/>
        </p:nvSpPr>
        <p:spPr>
          <a:xfrm>
            <a:off x="3529880" y="9072685"/>
            <a:ext cx="2595582" cy="338554"/>
          </a:xfrm>
          <a:prstGeom prst="rect">
            <a:avLst/>
          </a:prstGeom>
          <a:noFill/>
        </p:spPr>
        <p:txBody>
          <a:bodyPr wrap="none" rtlCol="0">
            <a:spAutoFit/>
          </a:bodyPr>
          <a:lstStyle/>
          <a:p>
            <a:r>
              <a:rPr lang="en-US" sz="1600" dirty="0">
                <a:solidFill>
                  <a:schemeClr val="bg1"/>
                </a:solidFill>
              </a:rPr>
              <a:t>*Data through March 14</a:t>
            </a:r>
          </a:p>
        </p:txBody>
      </p:sp>
    </p:spTree>
    <p:extLst>
      <p:ext uri="{BB962C8B-B14F-4D97-AF65-F5344CB8AC3E}">
        <p14:creationId xmlns:p14="http://schemas.microsoft.com/office/powerpoint/2010/main" val="8208324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36</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0224374" cy="715581"/>
          </a:xfrm>
        </p:spPr>
        <p:txBody>
          <a:bodyPr/>
          <a:lstStyle/>
          <a:p>
            <a:r>
              <a:rPr lang="en-US" dirty="0"/>
              <a:t>Hotel occupancy tumbles</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Smith Travel, J.P. Morgan</a:t>
            </a:r>
          </a:p>
        </p:txBody>
      </p:sp>
      <p:sp>
        <p:nvSpPr>
          <p:cNvPr id="11" name="TextBox 10">
            <a:extLst>
              <a:ext uri="{FF2B5EF4-FFF2-40B4-BE49-F238E27FC236}">
                <a16:creationId xmlns:a16="http://schemas.microsoft.com/office/drawing/2014/main" id="{D7BDC017-D114-4CDC-8066-578995781D5F}"/>
              </a:ext>
            </a:extLst>
          </p:cNvPr>
          <p:cNvSpPr txBox="1"/>
          <p:nvPr/>
        </p:nvSpPr>
        <p:spPr>
          <a:xfrm>
            <a:off x="6878795" y="1980403"/>
            <a:ext cx="4530407" cy="507831"/>
          </a:xfrm>
          <a:prstGeom prst="rect">
            <a:avLst/>
          </a:prstGeom>
          <a:noFill/>
        </p:spPr>
        <p:txBody>
          <a:bodyPr wrap="none" rtlCol="0">
            <a:spAutoFit/>
          </a:bodyPr>
          <a:lstStyle/>
          <a:p>
            <a:r>
              <a:rPr lang="en-US" b="1" dirty="0">
                <a:solidFill>
                  <a:schemeClr val="bg1"/>
                </a:solidFill>
              </a:rPr>
              <a:t>U.S. hotel occupancy rate</a:t>
            </a:r>
          </a:p>
        </p:txBody>
      </p:sp>
      <p:pic>
        <p:nvPicPr>
          <p:cNvPr id="4" name="Picture 3">
            <a:extLst>
              <a:ext uri="{FF2B5EF4-FFF2-40B4-BE49-F238E27FC236}">
                <a16:creationId xmlns:a16="http://schemas.microsoft.com/office/drawing/2014/main" id="{FB2F9394-360A-48A9-A6CA-3F5F259FB5E0}"/>
              </a:ext>
            </a:extLst>
          </p:cNvPr>
          <p:cNvPicPr>
            <a:picLocks noChangeAspect="1"/>
          </p:cNvPicPr>
          <p:nvPr/>
        </p:nvPicPr>
        <p:blipFill>
          <a:blip r:embed="rId3"/>
          <a:stretch>
            <a:fillRect/>
          </a:stretch>
        </p:blipFill>
        <p:spPr>
          <a:xfrm>
            <a:off x="2096226" y="2753973"/>
            <a:ext cx="14095547" cy="6708675"/>
          </a:xfrm>
          <a:prstGeom prst="rect">
            <a:avLst/>
          </a:prstGeom>
        </p:spPr>
      </p:pic>
      <p:sp>
        <p:nvSpPr>
          <p:cNvPr id="9" name="TextBox 8">
            <a:extLst>
              <a:ext uri="{FF2B5EF4-FFF2-40B4-BE49-F238E27FC236}">
                <a16:creationId xmlns:a16="http://schemas.microsoft.com/office/drawing/2014/main" id="{06AFE3A3-1066-4269-B624-5B4BE3ADA4CB}"/>
              </a:ext>
            </a:extLst>
          </p:cNvPr>
          <p:cNvSpPr txBox="1"/>
          <p:nvPr/>
        </p:nvSpPr>
        <p:spPr>
          <a:xfrm>
            <a:off x="4114800" y="7734300"/>
            <a:ext cx="3581430" cy="338554"/>
          </a:xfrm>
          <a:prstGeom prst="rect">
            <a:avLst/>
          </a:prstGeom>
          <a:noFill/>
        </p:spPr>
        <p:txBody>
          <a:bodyPr wrap="none" rtlCol="0">
            <a:spAutoFit/>
          </a:bodyPr>
          <a:lstStyle/>
          <a:p>
            <a:r>
              <a:rPr lang="en-US" sz="1600" dirty="0">
                <a:solidFill>
                  <a:schemeClr val="bg1"/>
                </a:solidFill>
              </a:rPr>
              <a:t>*Greylines are data for 2018-2019</a:t>
            </a:r>
          </a:p>
        </p:txBody>
      </p:sp>
    </p:spTree>
    <p:extLst>
      <p:ext uri="{BB962C8B-B14F-4D97-AF65-F5344CB8AC3E}">
        <p14:creationId xmlns:p14="http://schemas.microsoft.com/office/powerpoint/2010/main" val="15619677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37</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0224374" cy="715581"/>
          </a:xfrm>
        </p:spPr>
        <p:txBody>
          <a:bodyPr/>
          <a:lstStyle/>
          <a:p>
            <a:r>
              <a:rPr lang="en-US" dirty="0">
                <a:solidFill>
                  <a:schemeClr val="bg1"/>
                </a:solidFill>
              </a:rPr>
              <a:t>Fewer</a:t>
            </a:r>
            <a:r>
              <a:rPr lang="en-US" dirty="0"/>
              <a:t> commercial flights</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Flightradar24 (March 27, 2020), BBC</a:t>
            </a:r>
          </a:p>
        </p:txBody>
      </p:sp>
      <p:pic>
        <p:nvPicPr>
          <p:cNvPr id="5" name="Picture 4">
            <a:extLst>
              <a:ext uri="{FF2B5EF4-FFF2-40B4-BE49-F238E27FC236}">
                <a16:creationId xmlns:a16="http://schemas.microsoft.com/office/drawing/2014/main" id="{48B9BDC5-CBE8-48C0-ABE2-76DDB138A701}"/>
              </a:ext>
            </a:extLst>
          </p:cNvPr>
          <p:cNvPicPr>
            <a:picLocks noChangeAspect="1"/>
          </p:cNvPicPr>
          <p:nvPr/>
        </p:nvPicPr>
        <p:blipFill>
          <a:blip r:embed="rId3"/>
          <a:stretch>
            <a:fillRect/>
          </a:stretch>
        </p:blipFill>
        <p:spPr>
          <a:xfrm>
            <a:off x="1358026" y="2489960"/>
            <a:ext cx="16396574" cy="6875111"/>
          </a:xfrm>
          <a:prstGeom prst="rect">
            <a:avLst/>
          </a:prstGeom>
        </p:spPr>
      </p:pic>
      <p:sp>
        <p:nvSpPr>
          <p:cNvPr id="8" name="TextBox 7">
            <a:extLst>
              <a:ext uri="{FF2B5EF4-FFF2-40B4-BE49-F238E27FC236}">
                <a16:creationId xmlns:a16="http://schemas.microsoft.com/office/drawing/2014/main" id="{A3C5033E-56DA-4B17-B8C7-E717EF5CC634}"/>
              </a:ext>
            </a:extLst>
          </p:cNvPr>
          <p:cNvSpPr txBox="1"/>
          <p:nvPr/>
        </p:nvSpPr>
        <p:spPr>
          <a:xfrm>
            <a:off x="6399498" y="1982129"/>
            <a:ext cx="5489003" cy="507831"/>
          </a:xfrm>
          <a:prstGeom prst="rect">
            <a:avLst/>
          </a:prstGeom>
          <a:noFill/>
        </p:spPr>
        <p:txBody>
          <a:bodyPr wrap="none" rtlCol="0">
            <a:spAutoFit/>
          </a:bodyPr>
          <a:lstStyle/>
          <a:p>
            <a:r>
              <a:rPr lang="en-US" b="1" dirty="0">
                <a:solidFill>
                  <a:schemeClr val="bg1"/>
                </a:solidFill>
              </a:rPr>
              <a:t>Number of daily flights in March</a:t>
            </a:r>
          </a:p>
        </p:txBody>
      </p:sp>
    </p:spTree>
    <p:extLst>
      <p:ext uri="{BB962C8B-B14F-4D97-AF65-F5344CB8AC3E}">
        <p14:creationId xmlns:p14="http://schemas.microsoft.com/office/powerpoint/2010/main" val="42834553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58025" y="809737"/>
            <a:ext cx="16478001" cy="715581"/>
          </a:xfrm>
        </p:spPr>
        <p:txBody>
          <a:bodyPr>
            <a:noAutofit/>
          </a:bodyPr>
          <a:lstStyle/>
          <a:p>
            <a:r>
              <a:rPr lang="en-US" dirty="0">
                <a:solidFill>
                  <a:schemeClr val="bg1"/>
                </a:solidFill>
              </a:rPr>
              <a:t>Showing activity dropped off </a:t>
            </a:r>
            <a:r>
              <a:rPr lang="en-US" dirty="0"/>
              <a:t>significantly from last year</a:t>
            </a:r>
            <a:endParaRPr lang="en-US" dirty="0">
              <a:solidFill>
                <a:schemeClr val="bg1"/>
              </a:solidFill>
            </a:endParaRP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38</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5029200" y="9226572"/>
            <a:ext cx="112776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Weekly showings normalized to the first calendar week of January, 7-day moving average</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Showingtime.com, </a:t>
            </a:r>
          </a:p>
        </p:txBody>
      </p:sp>
      <p:pic>
        <p:nvPicPr>
          <p:cNvPr id="4" name="Picture 3">
            <a:extLst>
              <a:ext uri="{FF2B5EF4-FFF2-40B4-BE49-F238E27FC236}">
                <a16:creationId xmlns:a16="http://schemas.microsoft.com/office/drawing/2014/main" id="{0C2D2F4D-B80F-410E-A30F-0A2B2BDC9294}"/>
              </a:ext>
            </a:extLst>
          </p:cNvPr>
          <p:cNvPicPr>
            <a:picLocks noChangeAspect="1"/>
          </p:cNvPicPr>
          <p:nvPr/>
        </p:nvPicPr>
        <p:blipFill>
          <a:blip r:embed="rId3"/>
          <a:stretch>
            <a:fillRect/>
          </a:stretch>
        </p:blipFill>
        <p:spPr>
          <a:xfrm>
            <a:off x="990600" y="2400300"/>
            <a:ext cx="16845427" cy="6443663"/>
          </a:xfrm>
          <a:prstGeom prst="rect">
            <a:avLst/>
          </a:prstGeom>
        </p:spPr>
      </p:pic>
    </p:spTree>
    <p:extLst>
      <p:ext uri="{BB962C8B-B14F-4D97-AF65-F5344CB8AC3E}">
        <p14:creationId xmlns:p14="http://schemas.microsoft.com/office/powerpoint/2010/main" val="1735467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C0C8"/>
                </a:solidFill>
                <a:effectLst/>
                <a:uLnTx/>
                <a:uFillTx/>
                <a:latin typeface="Arial" panose="020B060402020202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C0C0C8"/>
                </a:solidFill>
                <a:effectLst/>
                <a:uLnTx/>
                <a:uFillTx/>
                <a:latin typeface="Arial" panose="020B060402020202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39</a:t>
            </a:fld>
            <a:endParaRPr kumimoji="0" lang="uk-UA" sz="2800" b="1" i="0" u="none" strike="noStrike" kern="1200" cap="none" spc="0" normalizeH="0" baseline="0" noProof="0" dirty="0">
              <a:ln>
                <a:noFill/>
              </a:ln>
              <a:solidFill>
                <a:srgbClr val="C0C0C8"/>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7"/>
            <a:ext cx="15101174" cy="715581"/>
          </a:xfrm>
        </p:spPr>
        <p:txBody>
          <a:bodyPr/>
          <a:lstStyle/>
          <a:p>
            <a:r>
              <a:rPr lang="en-US" dirty="0"/>
              <a:t>Oil hits </a:t>
            </a:r>
            <a:r>
              <a:rPr lang="en-US" dirty="0">
                <a:solidFill>
                  <a:schemeClr val="bg1"/>
                </a:solidFill>
              </a:rPr>
              <a:t>record lows: </a:t>
            </a:r>
            <a:r>
              <a:rPr lang="en-US" dirty="0"/>
              <a:t>Cheap fuel and no where to go</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1"/>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SOURCE: Bloomberg (as of March 27, 2020), BBC</a:t>
            </a:r>
          </a:p>
        </p:txBody>
      </p:sp>
      <p:pic>
        <p:nvPicPr>
          <p:cNvPr id="2" name="Picture 1">
            <a:extLst>
              <a:ext uri="{FF2B5EF4-FFF2-40B4-BE49-F238E27FC236}">
                <a16:creationId xmlns:a16="http://schemas.microsoft.com/office/drawing/2014/main" id="{E674CCF3-F357-4935-A730-83CDAA18BEB1}"/>
              </a:ext>
            </a:extLst>
          </p:cNvPr>
          <p:cNvPicPr>
            <a:picLocks noChangeAspect="1"/>
          </p:cNvPicPr>
          <p:nvPr/>
        </p:nvPicPr>
        <p:blipFill>
          <a:blip r:embed="rId3"/>
          <a:stretch>
            <a:fillRect/>
          </a:stretch>
        </p:blipFill>
        <p:spPr>
          <a:xfrm>
            <a:off x="1219200" y="2019300"/>
            <a:ext cx="16154400" cy="7212676"/>
          </a:xfrm>
          <a:prstGeom prst="rect">
            <a:avLst/>
          </a:prstGeom>
        </p:spPr>
      </p:pic>
    </p:spTree>
    <p:extLst>
      <p:ext uri="{BB962C8B-B14F-4D97-AF65-F5344CB8AC3E}">
        <p14:creationId xmlns:p14="http://schemas.microsoft.com/office/powerpoint/2010/main" val="17404777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Review of </a:t>
            </a:r>
            <a:endParaRPr lang="en-US" sz="5400" b="1" dirty="0">
              <a:solidFill>
                <a:schemeClr val="accent1"/>
              </a:solidFill>
            </a:endParaRPr>
          </a:p>
          <a:p>
            <a:pPr algn="ctr"/>
            <a:r>
              <a:rPr lang="en-US" sz="5400" b="1" dirty="0">
                <a:solidFill>
                  <a:schemeClr val="accent1"/>
                </a:solidFill>
              </a:rPr>
              <a:t>Pre-Crisis Economy</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1453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defTabSz="1371669">
              <a:defRPr/>
            </a:pPr>
            <a:r>
              <a:rPr lang="en-US" dirty="0">
                <a:solidFill>
                  <a:srgbClr val="C0C0C8"/>
                </a:solidFill>
                <a:latin typeface="Arial" panose="020B0604020202020204"/>
              </a:rPr>
              <a:t>page</a:t>
            </a:r>
          </a:p>
          <a:p>
            <a:pPr defTabSz="1371669">
              <a:defRPr/>
            </a:pPr>
            <a:fld id="{37D409AB-2201-4E18-8A34-C31753AD9B06}" type="slidenum">
              <a:rPr lang="uk-UA">
                <a:solidFill>
                  <a:srgbClr val="C0C0C8"/>
                </a:solidFill>
                <a:latin typeface="Arial" panose="020B0604020202020204"/>
              </a:rPr>
              <a:pPr defTabSz="1371669">
                <a:defRPr/>
              </a:pPr>
              <a:t>40</a:t>
            </a:fld>
            <a:endParaRPr lang="uk-UA" dirty="0">
              <a:solidFill>
                <a:srgbClr val="C0C0C8"/>
              </a:solidFill>
              <a:latin typeface="Arial" panose="020B0604020202020204"/>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6" y="809738"/>
            <a:ext cx="15101173" cy="715581"/>
          </a:xfrm>
        </p:spPr>
        <p:txBody>
          <a:bodyPr/>
          <a:lstStyle/>
          <a:p>
            <a:r>
              <a:rPr lang="en-US" dirty="0"/>
              <a:t>Unemployment claims: 10 million in two weeks</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2"/>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dirty="0">
                <a:solidFill>
                  <a:srgbClr val="6D9BEB"/>
                </a:solidFill>
                <a:latin typeface="Century Gothic" panose="020B0502020202020204" pitchFamily="34" charset="0"/>
              </a:rPr>
              <a:t>SOURCE: Dept. of Labor</a:t>
            </a:r>
          </a:p>
        </p:txBody>
      </p:sp>
      <p:pic>
        <p:nvPicPr>
          <p:cNvPr id="4" name="Picture 3">
            <a:extLst>
              <a:ext uri="{FF2B5EF4-FFF2-40B4-BE49-F238E27FC236}">
                <a16:creationId xmlns:a16="http://schemas.microsoft.com/office/drawing/2014/main" id="{90A636CF-72A0-4A5B-8C25-59D6D83FE79B}"/>
              </a:ext>
            </a:extLst>
          </p:cNvPr>
          <p:cNvPicPr>
            <a:picLocks noChangeAspect="1"/>
          </p:cNvPicPr>
          <p:nvPr/>
        </p:nvPicPr>
        <p:blipFill>
          <a:blip r:embed="rId3"/>
          <a:stretch>
            <a:fillRect/>
          </a:stretch>
        </p:blipFill>
        <p:spPr>
          <a:xfrm>
            <a:off x="2057401" y="1565825"/>
            <a:ext cx="13894418" cy="7758741"/>
          </a:xfrm>
          <a:prstGeom prst="rect">
            <a:avLst/>
          </a:prstGeom>
        </p:spPr>
      </p:pic>
    </p:spTree>
    <p:extLst>
      <p:ext uri="{BB962C8B-B14F-4D97-AF65-F5344CB8AC3E}">
        <p14:creationId xmlns:p14="http://schemas.microsoft.com/office/powerpoint/2010/main" val="32822852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68528-F490-403C-BA41-3E2EE663F501}"/>
              </a:ext>
            </a:extLst>
          </p:cNvPr>
          <p:cNvSpPr>
            <a:spLocks noGrp="1"/>
          </p:cNvSpPr>
          <p:nvPr>
            <p:ph type="sldNum" sz="quarter" idx="10"/>
          </p:nvPr>
        </p:nvSpPr>
        <p:spPr/>
        <p:txBody>
          <a:bodyPr/>
          <a:lstStyle/>
          <a:p>
            <a:pPr defTabSz="1371669">
              <a:defRPr/>
            </a:pPr>
            <a:r>
              <a:rPr lang="en-US" dirty="0">
                <a:solidFill>
                  <a:srgbClr val="C0C0C8"/>
                </a:solidFill>
                <a:latin typeface="Arial" panose="020B0604020202020204"/>
              </a:rPr>
              <a:t>page</a:t>
            </a:r>
          </a:p>
          <a:p>
            <a:pPr defTabSz="1371669">
              <a:defRPr/>
            </a:pPr>
            <a:fld id="{37D409AB-2201-4E18-8A34-C31753AD9B06}" type="slidenum">
              <a:rPr lang="uk-UA">
                <a:solidFill>
                  <a:srgbClr val="C0C0C8"/>
                </a:solidFill>
                <a:latin typeface="Arial" panose="020B0604020202020204"/>
              </a:rPr>
              <a:pPr defTabSz="1371669">
                <a:defRPr/>
              </a:pPr>
              <a:t>41</a:t>
            </a:fld>
            <a:endParaRPr lang="uk-UA" dirty="0">
              <a:solidFill>
                <a:srgbClr val="C0C0C8"/>
              </a:solidFill>
              <a:latin typeface="Arial" panose="020B0604020202020204"/>
            </a:endParaRPr>
          </a:p>
        </p:txBody>
      </p:sp>
      <p:sp>
        <p:nvSpPr>
          <p:cNvPr id="7" name="Title 6">
            <a:extLst>
              <a:ext uri="{FF2B5EF4-FFF2-40B4-BE49-F238E27FC236}">
                <a16:creationId xmlns:a16="http://schemas.microsoft.com/office/drawing/2014/main" id="{7B58B82D-E44D-40D6-9D42-B2BDEEF22FA4}"/>
              </a:ext>
            </a:extLst>
          </p:cNvPr>
          <p:cNvSpPr>
            <a:spLocks noGrp="1"/>
          </p:cNvSpPr>
          <p:nvPr>
            <p:ph type="title"/>
          </p:nvPr>
        </p:nvSpPr>
        <p:spPr>
          <a:xfrm>
            <a:off x="1358027" y="809738"/>
            <a:ext cx="10224374" cy="715581"/>
          </a:xfrm>
        </p:spPr>
        <p:txBody>
          <a:bodyPr/>
          <a:lstStyle/>
          <a:p>
            <a:r>
              <a:rPr lang="en-US" dirty="0"/>
              <a:t>Unemployment claims by state</a:t>
            </a:r>
          </a:p>
        </p:txBody>
      </p:sp>
      <p:sp>
        <p:nvSpPr>
          <p:cNvPr id="10" name="Slide Number Placeholder 2">
            <a:extLst>
              <a:ext uri="{FF2B5EF4-FFF2-40B4-BE49-F238E27FC236}">
                <a16:creationId xmlns:a16="http://schemas.microsoft.com/office/drawing/2014/main" id="{003CC9CF-921D-4DB4-9460-C1F46625751C}"/>
              </a:ext>
            </a:extLst>
          </p:cNvPr>
          <p:cNvSpPr txBox="1">
            <a:spLocks/>
          </p:cNvSpPr>
          <p:nvPr/>
        </p:nvSpPr>
        <p:spPr>
          <a:xfrm>
            <a:off x="9906000" y="9365072"/>
            <a:ext cx="6400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a:r>
              <a:rPr lang="en-US" sz="1800" dirty="0">
                <a:solidFill>
                  <a:srgbClr val="6D9BEB"/>
                </a:solidFill>
                <a:latin typeface="Century Gothic" panose="020B0502020202020204" pitchFamily="34" charset="0"/>
              </a:rPr>
              <a:t>SOURCE: Dept. of Labor</a:t>
            </a:r>
          </a:p>
        </p:txBody>
      </p:sp>
      <p:pic>
        <p:nvPicPr>
          <p:cNvPr id="4" name="Picture 3">
            <a:extLst>
              <a:ext uri="{FF2B5EF4-FFF2-40B4-BE49-F238E27FC236}">
                <a16:creationId xmlns:a16="http://schemas.microsoft.com/office/drawing/2014/main" id="{BDE173D3-B799-4DBD-8E83-8BA5C57BB2EC}"/>
              </a:ext>
            </a:extLst>
          </p:cNvPr>
          <p:cNvPicPr>
            <a:picLocks noChangeAspect="1"/>
          </p:cNvPicPr>
          <p:nvPr/>
        </p:nvPicPr>
        <p:blipFill>
          <a:blip r:embed="rId3"/>
          <a:stretch>
            <a:fillRect/>
          </a:stretch>
        </p:blipFill>
        <p:spPr>
          <a:xfrm>
            <a:off x="2174456" y="1754549"/>
            <a:ext cx="10896600" cy="8283131"/>
          </a:xfrm>
          <a:prstGeom prst="rect">
            <a:avLst/>
          </a:prstGeom>
        </p:spPr>
      </p:pic>
    </p:spTree>
    <p:extLst>
      <p:ext uri="{BB962C8B-B14F-4D97-AF65-F5344CB8AC3E}">
        <p14:creationId xmlns:p14="http://schemas.microsoft.com/office/powerpoint/2010/main" val="294747301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58026" y="809737"/>
            <a:ext cx="16015574" cy="715581"/>
          </a:xfrm>
        </p:spPr>
        <p:txBody>
          <a:bodyPr>
            <a:noAutofit/>
          </a:bodyPr>
          <a:lstStyle/>
          <a:p>
            <a:r>
              <a:rPr lang="en-US" dirty="0"/>
              <a:t>Retail markets dip during a crisis but stabilize eventually </a:t>
            </a:r>
            <a:endParaRPr lang="en-US" dirty="0">
              <a:solidFill>
                <a:schemeClr val="bg1"/>
              </a:solidFill>
            </a:endParaRP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42</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5029200" y="9365071"/>
            <a:ext cx="11277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Retail sales year-over-year growth</a:t>
            </a:r>
            <a:endPar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F7316842-8314-48CE-B970-BF25743F430E}"/>
              </a:ext>
            </a:extLst>
          </p:cNvPr>
          <p:cNvPicPr>
            <a:picLocks noChangeAspect="1"/>
          </p:cNvPicPr>
          <p:nvPr/>
        </p:nvPicPr>
        <p:blipFill>
          <a:blip r:embed="rId3"/>
          <a:stretch>
            <a:fillRect/>
          </a:stretch>
        </p:blipFill>
        <p:spPr>
          <a:xfrm>
            <a:off x="1974413" y="1622693"/>
            <a:ext cx="14782800" cy="7436838"/>
          </a:xfrm>
          <a:prstGeom prst="rect">
            <a:avLst/>
          </a:prstGeom>
        </p:spPr>
      </p:pic>
    </p:spTree>
    <p:extLst>
      <p:ext uri="{BB962C8B-B14F-4D97-AF65-F5344CB8AC3E}">
        <p14:creationId xmlns:p14="http://schemas.microsoft.com/office/powerpoint/2010/main" val="1344620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71600" y="507219"/>
            <a:ext cx="16687799" cy="750081"/>
          </a:xfrm>
        </p:spPr>
        <p:txBody>
          <a:bodyPr>
            <a:noAutofit/>
          </a:bodyPr>
          <a:lstStyle/>
          <a:p>
            <a:r>
              <a:rPr lang="en-US" dirty="0">
                <a:solidFill>
                  <a:schemeClr val="bg1"/>
                </a:solidFill>
              </a:rPr>
              <a:t>Timing is everything</a:t>
            </a:r>
            <a:r>
              <a:rPr lang="en-US" dirty="0"/>
              <a:t>: when will we peak in California?</a:t>
            </a: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D9BEB"/>
                </a:solidFill>
                <a:effectLst/>
                <a:uLnTx/>
                <a:uFillTx/>
                <a:latin typeface="Century Gothic" panose="020F0302020204030204"/>
                <a:ea typeface="+mn-ea"/>
                <a:cs typeface="+mn-cs"/>
              </a:rPr>
              <a:t>page</a:t>
            </a:r>
          </a:p>
          <a:p>
            <a:pPr marL="0" marR="0" lvl="0" indent="0" algn="l" defTabSz="1371669"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a:ln>
                  <a:noFill/>
                </a:ln>
                <a:solidFill>
                  <a:srgbClr val="6D9BEB"/>
                </a:solidFill>
                <a:effectLst/>
                <a:uLnTx/>
                <a:uFillTx/>
                <a:latin typeface="Century Gothic" panose="020F0302020204030204"/>
                <a:ea typeface="+mn-ea"/>
                <a:cs typeface="+mn-cs"/>
              </a:rPr>
              <a:pPr marL="0" marR="0" lvl="0" indent="0" algn="l" defTabSz="1371669" rtl="0" eaLnBrk="1" fontAlgn="auto" latinLnBrk="0" hangingPunct="1">
                <a:lnSpc>
                  <a:spcPct val="100000"/>
                </a:lnSpc>
                <a:spcBef>
                  <a:spcPts val="0"/>
                </a:spcBef>
                <a:spcAft>
                  <a:spcPts val="0"/>
                </a:spcAft>
                <a:buClrTx/>
                <a:buSzTx/>
                <a:buFontTx/>
                <a:buNone/>
                <a:tabLst/>
                <a:defRPr/>
              </a:pPr>
              <a:t>43</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9525000" y="9562160"/>
            <a:ext cx="69342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 Institute for Health Metrics and Evaluation (IHME)</a:t>
            </a:r>
          </a:p>
        </p:txBody>
      </p:sp>
      <p:pic>
        <p:nvPicPr>
          <p:cNvPr id="3" name="Picture 2">
            <a:extLst>
              <a:ext uri="{FF2B5EF4-FFF2-40B4-BE49-F238E27FC236}">
                <a16:creationId xmlns:a16="http://schemas.microsoft.com/office/drawing/2014/main" id="{98A112A7-39A7-4D6E-B75B-66F02142F670}"/>
              </a:ext>
            </a:extLst>
          </p:cNvPr>
          <p:cNvPicPr>
            <a:picLocks noChangeAspect="1"/>
          </p:cNvPicPr>
          <p:nvPr/>
        </p:nvPicPr>
        <p:blipFill>
          <a:blip r:embed="rId3"/>
          <a:stretch>
            <a:fillRect/>
          </a:stretch>
        </p:blipFill>
        <p:spPr>
          <a:xfrm>
            <a:off x="384009" y="3009900"/>
            <a:ext cx="17383125" cy="5810250"/>
          </a:xfrm>
          <a:prstGeom prst="rect">
            <a:avLst/>
          </a:prstGeom>
        </p:spPr>
      </p:pic>
      <p:sp>
        <p:nvSpPr>
          <p:cNvPr id="4" name="TextBox 3">
            <a:extLst>
              <a:ext uri="{FF2B5EF4-FFF2-40B4-BE49-F238E27FC236}">
                <a16:creationId xmlns:a16="http://schemas.microsoft.com/office/drawing/2014/main" id="{186BD8F1-3147-4604-B1DC-EBA3CE16E1B8}"/>
              </a:ext>
            </a:extLst>
          </p:cNvPr>
          <p:cNvSpPr txBox="1"/>
          <p:nvPr/>
        </p:nvSpPr>
        <p:spPr>
          <a:xfrm>
            <a:off x="1143000" y="9083436"/>
            <a:ext cx="11615680" cy="338682"/>
          </a:xfrm>
          <a:prstGeom prst="rect">
            <a:avLst/>
          </a:prstGeom>
          <a:noFill/>
        </p:spPr>
        <p:txBody>
          <a:bodyPr wrap="non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1601" b="0" i="0" u="none" strike="noStrike" kern="1200" cap="none" spc="0" normalizeH="0" baseline="0" noProof="0" dirty="0">
                <a:ln>
                  <a:noFill/>
                </a:ln>
                <a:solidFill>
                  <a:prstClr val="black"/>
                </a:solidFill>
                <a:effectLst/>
                <a:uLnTx/>
                <a:uFillTx/>
                <a:latin typeface="Century Gothic" panose="020F0302020204030204"/>
                <a:ea typeface="+mn-ea"/>
                <a:cs typeface="+mn-cs"/>
              </a:rPr>
              <a:t>Note: The projections assume the continuation of strong social distancing measures and other protective measures.</a:t>
            </a:r>
          </a:p>
        </p:txBody>
      </p:sp>
    </p:spTree>
    <p:extLst>
      <p:ext uri="{BB962C8B-B14F-4D97-AF65-F5344CB8AC3E}">
        <p14:creationId xmlns:p14="http://schemas.microsoft.com/office/powerpoint/2010/main" val="3329524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58026" y="809737"/>
            <a:ext cx="16015574" cy="715581"/>
          </a:xfrm>
        </p:spPr>
        <p:txBody>
          <a:bodyPr>
            <a:noAutofit/>
          </a:bodyPr>
          <a:lstStyle/>
          <a:p>
            <a:r>
              <a:rPr lang="en-US" dirty="0"/>
              <a:t>Rush to normalcy could increase the severity</a:t>
            </a:r>
            <a:endParaRPr lang="en-US" dirty="0">
              <a:solidFill>
                <a:schemeClr val="bg1"/>
              </a:solidFill>
            </a:endParaRP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44</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13258800" y="9469918"/>
            <a:ext cx="30480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New York Times</a:t>
            </a:r>
          </a:p>
        </p:txBody>
      </p:sp>
      <p:pic>
        <p:nvPicPr>
          <p:cNvPr id="2" name="Picture 1">
            <a:extLst>
              <a:ext uri="{FF2B5EF4-FFF2-40B4-BE49-F238E27FC236}">
                <a16:creationId xmlns:a16="http://schemas.microsoft.com/office/drawing/2014/main" id="{744B543D-98D2-4CA4-81A4-F6A919A28E66}"/>
              </a:ext>
            </a:extLst>
          </p:cNvPr>
          <p:cNvPicPr>
            <a:picLocks noChangeAspect="1"/>
          </p:cNvPicPr>
          <p:nvPr/>
        </p:nvPicPr>
        <p:blipFill>
          <a:blip r:embed="rId3"/>
          <a:stretch>
            <a:fillRect/>
          </a:stretch>
        </p:blipFill>
        <p:spPr>
          <a:xfrm>
            <a:off x="1630966" y="2063182"/>
            <a:ext cx="15026067" cy="6802449"/>
          </a:xfrm>
          <a:prstGeom prst="rect">
            <a:avLst/>
          </a:prstGeom>
        </p:spPr>
      </p:pic>
    </p:spTree>
    <p:extLst>
      <p:ext uri="{BB962C8B-B14F-4D97-AF65-F5344CB8AC3E}">
        <p14:creationId xmlns:p14="http://schemas.microsoft.com/office/powerpoint/2010/main" val="469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TitMedHomePrice"/>
          <p:cNvSpPr>
            <a:spLocks noGrp="1" noChangeArrowheads="1"/>
          </p:cNvSpPr>
          <p:nvPr>
            <p:ph type="title"/>
          </p:nvPr>
        </p:nvSpPr>
        <p:spPr>
          <a:xfrm>
            <a:off x="1358026" y="809737"/>
            <a:ext cx="16015574" cy="715581"/>
          </a:xfrm>
        </p:spPr>
        <p:txBody>
          <a:bodyPr>
            <a:noAutofit/>
          </a:bodyPr>
          <a:lstStyle/>
          <a:p>
            <a:r>
              <a:rPr lang="en-US" dirty="0"/>
              <a:t>Jobs market: </a:t>
            </a:r>
            <a:r>
              <a:rPr lang="en-US" dirty="0">
                <a:solidFill>
                  <a:schemeClr val="bg1"/>
                </a:solidFill>
              </a:rPr>
              <a:t>more like a natural disaster</a:t>
            </a:r>
            <a:r>
              <a:rPr lang="en-US" dirty="0"/>
              <a:t> than recession</a:t>
            </a:r>
          </a:p>
        </p:txBody>
      </p:sp>
      <p:sp>
        <p:nvSpPr>
          <p:cNvPr id="6" name="Slide Number Placeholder 2">
            <a:extLst>
              <a:ext uri="{FF2B5EF4-FFF2-40B4-BE49-F238E27FC236}">
                <a16:creationId xmlns:a16="http://schemas.microsoft.com/office/drawing/2014/main" id="{19320F86-35F8-45BD-A9B1-1FFD1A05DA50}"/>
              </a:ext>
            </a:extLst>
          </p:cNvPr>
          <p:cNvSpPr>
            <a:spLocks noGrp="1"/>
          </p:cNvSpPr>
          <p:nvPr>
            <p:ph type="sldNum" sz="quarter"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45</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
        <p:nvSpPr>
          <p:cNvPr id="9" name="Slide Number Placeholder 2">
            <a:extLst>
              <a:ext uri="{FF2B5EF4-FFF2-40B4-BE49-F238E27FC236}">
                <a16:creationId xmlns:a16="http://schemas.microsoft.com/office/drawing/2014/main" id="{FC6B9961-9B8E-4D47-B7D5-61054018E58C}"/>
              </a:ext>
            </a:extLst>
          </p:cNvPr>
          <p:cNvSpPr txBox="1">
            <a:spLocks/>
          </p:cNvSpPr>
          <p:nvPr/>
        </p:nvSpPr>
        <p:spPr>
          <a:xfrm>
            <a:off x="5029200" y="9226572"/>
            <a:ext cx="112776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SERIES: </a:t>
            </a:r>
            <a:r>
              <a:rPr kumimoji="0" lang="en-US" sz="1800" b="1" i="0" u="none" strike="noStrike" kern="1200" cap="none" spc="0" normalizeH="0" baseline="0" noProof="0" dirty="0">
                <a:ln>
                  <a:noFill/>
                </a:ln>
                <a:solidFill>
                  <a:srgbClr val="6D9BEB"/>
                </a:solidFill>
                <a:effectLst/>
                <a:uLnTx/>
                <a:uFillTx/>
                <a:latin typeface="Century Gothic" panose="020F0302020204030204"/>
                <a:ea typeface="+mn-ea"/>
                <a:cs typeface="+mn-cs"/>
              </a:rPr>
              <a:t>Louisiana jobless claims</a:t>
            </a:r>
          </a:p>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SOURCE: St. Louis Fed, VOX</a:t>
            </a:r>
          </a:p>
        </p:txBody>
      </p:sp>
      <p:pic>
        <p:nvPicPr>
          <p:cNvPr id="2" name="Picture 1">
            <a:extLst>
              <a:ext uri="{FF2B5EF4-FFF2-40B4-BE49-F238E27FC236}">
                <a16:creationId xmlns:a16="http://schemas.microsoft.com/office/drawing/2014/main" id="{29502DA1-E0D4-4CF3-A388-AAF6BDE2666D}"/>
              </a:ext>
            </a:extLst>
          </p:cNvPr>
          <p:cNvPicPr>
            <a:picLocks noChangeAspect="1"/>
          </p:cNvPicPr>
          <p:nvPr/>
        </p:nvPicPr>
        <p:blipFill>
          <a:blip r:embed="rId3"/>
          <a:stretch>
            <a:fillRect/>
          </a:stretch>
        </p:blipFill>
        <p:spPr>
          <a:xfrm>
            <a:off x="956543" y="2400300"/>
            <a:ext cx="16417057" cy="6522251"/>
          </a:xfrm>
          <a:prstGeom prst="rect">
            <a:avLst/>
          </a:prstGeom>
        </p:spPr>
      </p:pic>
      <p:sp>
        <p:nvSpPr>
          <p:cNvPr id="3" name="TextBox 2">
            <a:extLst>
              <a:ext uri="{FF2B5EF4-FFF2-40B4-BE49-F238E27FC236}">
                <a16:creationId xmlns:a16="http://schemas.microsoft.com/office/drawing/2014/main" id="{59E830EB-07C6-4580-889B-29782D8DA986}"/>
              </a:ext>
            </a:extLst>
          </p:cNvPr>
          <p:cNvSpPr txBox="1"/>
          <p:nvPr/>
        </p:nvSpPr>
        <p:spPr>
          <a:xfrm>
            <a:off x="6477000" y="1996250"/>
            <a:ext cx="4655442" cy="50783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entury Gothic" panose="020F0302020204030204"/>
                <a:ea typeface="+mn-ea"/>
                <a:cs typeface="+mn-cs"/>
              </a:rPr>
              <a:t>Jobless claims in Louisiana </a:t>
            </a:r>
          </a:p>
        </p:txBody>
      </p:sp>
    </p:spTree>
    <p:extLst>
      <p:ext uri="{BB962C8B-B14F-4D97-AF65-F5344CB8AC3E}">
        <p14:creationId xmlns:p14="http://schemas.microsoft.com/office/powerpoint/2010/main" val="4082970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Concerns in Real Estate</a:t>
            </a:r>
          </a:p>
          <a:p>
            <a:pPr algn="ctr"/>
            <a:r>
              <a:rPr lang="en-US" sz="5400" b="1" dirty="0">
                <a:solidFill>
                  <a:schemeClr val="accent1"/>
                </a:solidFill>
              </a:rPr>
              <a:t>Ramped Up Quickly</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74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Dates</a:t>
            </a:r>
            <a:endParaRPr lang="en-US" dirty="0">
              <a:solidFill>
                <a:schemeClr val="bg1"/>
              </a:solidFill>
            </a:endParaRPr>
          </a:p>
        </p:txBody>
      </p:sp>
      <p:sp>
        <p:nvSpPr>
          <p:cNvPr id="4" name="Slide Number Placeholder 2">
            <a:extLst>
              <a:ext uri="{FF2B5EF4-FFF2-40B4-BE49-F238E27FC236}">
                <a16:creationId xmlns:a16="http://schemas.microsoft.com/office/drawing/2014/main" id="{E8B10DB6-EAD4-4B98-9CB3-1CE68BC5D77E}"/>
              </a:ext>
            </a:extLst>
          </p:cNvPr>
          <p:cNvSpPr>
            <a:spLocks noGrp="1"/>
          </p:cNvSpPr>
          <p:nvPr>
            <p:ph type="sldNum" sz="quarter" idx="10"/>
          </p:nvPr>
        </p:nvSpPr>
        <p:spPr/>
        <p:txBody>
          <a:bodyPr/>
          <a:lstStyle/>
          <a:p>
            <a:pPr defTabSz="1371669">
              <a:defRPr/>
            </a:pPr>
            <a:r>
              <a:rPr lang="en-US" sz="2801" dirty="0">
                <a:solidFill>
                  <a:srgbClr val="6D9BEB"/>
                </a:solidFill>
                <a:latin typeface="Century Gothic" panose="020B0502020202020204" pitchFamily="34" charset="0"/>
              </a:rPr>
              <a:t>page</a:t>
            </a:r>
          </a:p>
          <a:p>
            <a:pPr defTabSz="1371669">
              <a:defRPr/>
            </a:pPr>
            <a:fld id="{37D409AB-2201-4E18-8A34-C31753AD9B06}" type="slidenum">
              <a:rPr lang="uk-UA" sz="2801">
                <a:solidFill>
                  <a:srgbClr val="6D9BEB"/>
                </a:solidFill>
                <a:latin typeface="Century Gothic" panose="020B0502020202020204" pitchFamily="34" charset="0"/>
              </a:rPr>
              <a:pPr defTabSz="1371669">
                <a:defRPr/>
              </a:pPr>
              <a:t>47</a:t>
            </a:fld>
            <a:endParaRPr lang="uk-UA" sz="2801" dirty="0">
              <a:solidFill>
                <a:srgbClr val="6D9BEB"/>
              </a:solidFill>
              <a:latin typeface="Century Gothic" panose="020B0502020202020204" pitchFamily="34" charset="0"/>
            </a:endParaRPr>
          </a:p>
        </p:txBody>
      </p:sp>
      <p:sp>
        <p:nvSpPr>
          <p:cNvPr id="3" name="Content Placeholder 2"/>
          <p:cNvSpPr>
            <a:spLocks noGrp="1"/>
          </p:cNvSpPr>
          <p:nvPr>
            <p:ph idx="4294967295"/>
          </p:nvPr>
        </p:nvSpPr>
        <p:spPr>
          <a:xfrm>
            <a:off x="4697251" y="2171700"/>
            <a:ext cx="9856949" cy="6456362"/>
          </a:xfrm>
          <a:prstGeom prst="rect">
            <a:avLst/>
          </a:prstGeom>
        </p:spPr>
        <p:txBody>
          <a:bodyPr>
            <a:noAutofit/>
          </a:bodyPr>
          <a:lstStyle/>
          <a:p>
            <a:pPr>
              <a:lnSpc>
                <a:spcPct val="100000"/>
              </a:lnSpc>
              <a:spcBef>
                <a:spcPts val="0"/>
              </a:spcBef>
              <a:spcAft>
                <a:spcPts val="1800"/>
              </a:spcAft>
            </a:pPr>
            <a:r>
              <a:rPr lang="en-US" sz="4000" dirty="0">
                <a:solidFill>
                  <a:prstClr val="black"/>
                </a:solidFill>
              </a:rPr>
              <a:t>Week 1 (n=266): </a:t>
            </a:r>
            <a:r>
              <a:rPr lang="en-US" sz="4800" b="1" dirty="0">
                <a:solidFill>
                  <a:schemeClr val="accent3"/>
                </a:solidFill>
              </a:rPr>
              <a:t>March 6-8</a:t>
            </a:r>
            <a:endParaRPr lang="en-US" sz="4800" dirty="0">
              <a:solidFill>
                <a:prstClr val="black"/>
              </a:solidFill>
            </a:endParaRPr>
          </a:p>
          <a:p>
            <a:pPr>
              <a:lnSpc>
                <a:spcPct val="100000"/>
              </a:lnSpc>
              <a:spcBef>
                <a:spcPts val="0"/>
              </a:spcBef>
              <a:spcAft>
                <a:spcPts val="1800"/>
              </a:spcAft>
            </a:pPr>
            <a:r>
              <a:rPr lang="en-US" sz="4000" dirty="0">
                <a:solidFill>
                  <a:prstClr val="black"/>
                </a:solidFill>
              </a:rPr>
              <a:t>Week 2 (n=1,085): </a:t>
            </a:r>
            <a:r>
              <a:rPr lang="en-US" sz="4800" b="1" dirty="0">
                <a:solidFill>
                  <a:schemeClr val="accent3"/>
                </a:solidFill>
              </a:rPr>
              <a:t>March 14-16</a:t>
            </a:r>
          </a:p>
          <a:p>
            <a:pPr>
              <a:lnSpc>
                <a:spcPct val="100000"/>
              </a:lnSpc>
              <a:spcBef>
                <a:spcPts val="0"/>
              </a:spcBef>
              <a:spcAft>
                <a:spcPts val="1800"/>
              </a:spcAft>
            </a:pPr>
            <a:r>
              <a:rPr lang="en-US" sz="4000" dirty="0">
                <a:solidFill>
                  <a:prstClr val="black"/>
                </a:solidFill>
              </a:rPr>
              <a:t>Week 3 (n=749): </a:t>
            </a:r>
            <a:r>
              <a:rPr lang="en-US" sz="4800" b="1" dirty="0">
                <a:solidFill>
                  <a:schemeClr val="accent3"/>
                </a:solidFill>
              </a:rPr>
              <a:t>March 20-23</a:t>
            </a:r>
          </a:p>
          <a:p>
            <a:pPr>
              <a:lnSpc>
                <a:spcPct val="100000"/>
              </a:lnSpc>
              <a:spcBef>
                <a:spcPts val="0"/>
              </a:spcBef>
              <a:spcAft>
                <a:spcPts val="1800"/>
              </a:spcAft>
            </a:pPr>
            <a:r>
              <a:rPr lang="en-US" sz="4000" dirty="0">
                <a:solidFill>
                  <a:prstClr val="black"/>
                </a:solidFill>
              </a:rPr>
              <a:t>Week 4 (n=923): </a:t>
            </a:r>
            <a:r>
              <a:rPr lang="en-US" sz="4800" b="1" dirty="0">
                <a:solidFill>
                  <a:schemeClr val="accent3"/>
                </a:solidFill>
              </a:rPr>
              <a:t>March 27-30</a:t>
            </a:r>
          </a:p>
        </p:txBody>
      </p:sp>
    </p:spTree>
    <p:extLst>
      <p:ext uri="{BB962C8B-B14F-4D97-AF65-F5344CB8AC3E}">
        <p14:creationId xmlns:p14="http://schemas.microsoft.com/office/powerpoint/2010/main" val="90192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137150" tIns="137150" rIns="137150" bIns="137150" rtlCol="0" anchor="ctr" anchorCtr="0">
            <a:noAutofit/>
          </a:bodyPr>
          <a:lstStyle/>
          <a:p>
            <a:pPr>
              <a:spcBef>
                <a:spcPts val="0"/>
              </a:spcBef>
            </a:pPr>
            <a:r>
              <a:rPr lang="en-US" dirty="0"/>
              <a:t>Members continue to feel the impact</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48</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Do you feel that Coronavirus has or will have a negative impact on your personal Real Estate business?</a:t>
            </a:r>
          </a:p>
        </p:txBody>
      </p:sp>
    </p:spTree>
    <p:extLst>
      <p:ext uri="{BB962C8B-B14F-4D97-AF65-F5344CB8AC3E}">
        <p14:creationId xmlns:p14="http://schemas.microsoft.com/office/powerpoint/2010/main" val="2749453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1443574" cy="715581"/>
          </a:xfrm>
          <a:prstGeom prst="rect">
            <a:avLst/>
          </a:prstGeom>
        </p:spPr>
        <p:txBody>
          <a:bodyPr vert="horz" lIns="137150" tIns="137150" rIns="137150" bIns="137150" rtlCol="0" anchor="ctr" anchorCtr="0">
            <a:noAutofit/>
          </a:bodyPr>
          <a:lstStyle/>
          <a:p>
            <a:pPr>
              <a:spcBef>
                <a:spcPts val="0"/>
              </a:spcBef>
            </a:pPr>
            <a:r>
              <a:rPr lang="en-US" dirty="0"/>
              <a:t>Members continuing to report negative impact at higher rate each week</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49</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552701"/>
          <a:ext cx="16682831" cy="74740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1077218"/>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Do you feel that Coronavirus has or will have a negative impact on each of the following?</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6923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2290-ED58-4EF5-93D2-6355F07E438F}"/>
              </a:ext>
            </a:extLst>
          </p:cNvPr>
          <p:cNvSpPr>
            <a:spLocks noGrp="1"/>
          </p:cNvSpPr>
          <p:nvPr>
            <p:ph type="title"/>
          </p:nvPr>
        </p:nvSpPr>
        <p:spPr>
          <a:xfrm>
            <a:off x="1358026" y="809737"/>
            <a:ext cx="14262974" cy="715581"/>
          </a:xfrm>
        </p:spPr>
        <p:txBody>
          <a:bodyPr/>
          <a:lstStyle/>
          <a:p>
            <a:r>
              <a:rPr lang="en-US" dirty="0"/>
              <a:t>The economy was still </a:t>
            </a:r>
            <a:r>
              <a:rPr lang="en-US" dirty="0">
                <a:solidFill>
                  <a:schemeClr val="bg1"/>
                </a:solidFill>
              </a:rPr>
              <a:t>growing at a decent clip</a:t>
            </a:r>
          </a:p>
        </p:txBody>
      </p:sp>
      <p:graphicFrame>
        <p:nvGraphicFramePr>
          <p:cNvPr id="3" name="Chart 2">
            <a:extLst>
              <a:ext uri="{FF2B5EF4-FFF2-40B4-BE49-F238E27FC236}">
                <a16:creationId xmlns:a16="http://schemas.microsoft.com/office/drawing/2014/main" id="{4E476D09-FD0A-4BC5-8906-A5D61EEC1536}"/>
              </a:ext>
            </a:extLst>
          </p:cNvPr>
          <p:cNvGraphicFramePr>
            <a:graphicFrameLocks/>
          </p:cNvGraphicFramePr>
          <p:nvPr>
            <p:extLst>
              <p:ext uri="{D42A27DB-BD31-4B8C-83A1-F6EECF244321}">
                <p14:modId xmlns:p14="http://schemas.microsoft.com/office/powerpoint/2010/main" val="2424583437"/>
              </p:ext>
            </p:extLst>
          </p:nvPr>
        </p:nvGraphicFramePr>
        <p:xfrm>
          <a:off x="762000" y="1866900"/>
          <a:ext cx="16535400" cy="739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847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137150" tIns="137150" rIns="137150" bIns="137150" rtlCol="0" anchor="ctr" anchorCtr="0">
            <a:noAutofit/>
          </a:bodyPr>
          <a:lstStyle/>
          <a:p>
            <a:pPr>
              <a:spcBef>
                <a:spcPts val="0"/>
              </a:spcBef>
            </a:pPr>
            <a:r>
              <a:rPr lang="en-US" dirty="0"/>
              <a:t>9 in 10 have had clients hold back from buying</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50</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Have you had any clients holding back from </a:t>
            </a:r>
            <a:r>
              <a:rPr kumimoji="0" lang="en-US" sz="3200"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buying</a:t>
            </a: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 because of Coronavirus?</a:t>
            </a:r>
          </a:p>
        </p:txBody>
      </p:sp>
    </p:spTree>
    <p:extLst>
      <p:ext uri="{BB962C8B-B14F-4D97-AF65-F5344CB8AC3E}">
        <p14:creationId xmlns:p14="http://schemas.microsoft.com/office/powerpoint/2010/main" val="2349767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0605374" cy="715581"/>
          </a:xfrm>
          <a:prstGeom prst="rect">
            <a:avLst/>
          </a:prstGeom>
        </p:spPr>
        <p:txBody>
          <a:bodyPr vert="horz" lIns="137150" tIns="137150" rIns="137150" bIns="137150" rtlCol="0" anchor="ctr" anchorCtr="0">
            <a:noAutofit/>
          </a:bodyPr>
          <a:lstStyle/>
          <a:p>
            <a:pPr>
              <a:spcBef>
                <a:spcPts val="0"/>
              </a:spcBef>
            </a:pPr>
            <a:r>
              <a:rPr lang="en-US" dirty="0"/>
              <a:t>Increasing numbers of members are seeing buyers withdraw their offer</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51</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Have you had any buyers withdraw an offer due to Coronavirus?</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22584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137150" tIns="137150" rIns="137150" bIns="137150" rtlCol="0" anchor="ctr" anchorCtr="0">
            <a:noAutofit/>
          </a:bodyPr>
          <a:lstStyle/>
          <a:p>
            <a:pPr>
              <a:spcBef>
                <a:spcPts val="0"/>
              </a:spcBef>
            </a:pPr>
            <a:r>
              <a:rPr lang="en-US" dirty="0"/>
              <a:t>3/4 have had a seller hold back</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52</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Have you had any clients holding back from </a:t>
            </a:r>
            <a:r>
              <a:rPr kumimoji="0" lang="en-US" sz="3200"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selling</a:t>
            </a: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 because of Coronavirus?</a:t>
            </a:r>
          </a:p>
        </p:txBody>
      </p:sp>
    </p:spTree>
    <p:extLst>
      <p:ext uri="{BB962C8B-B14F-4D97-AF65-F5344CB8AC3E}">
        <p14:creationId xmlns:p14="http://schemas.microsoft.com/office/powerpoint/2010/main" val="1167296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p:spPr>
        <p:txBody>
          <a:bodyPr vert="horz" lIns="137150" tIns="137150" rIns="137150" bIns="137150" rtlCol="0" anchor="ctr" anchorCtr="0">
            <a:noAutofit/>
          </a:bodyPr>
          <a:lstStyle/>
          <a:p>
            <a:pPr>
              <a:spcBef>
                <a:spcPts val="0"/>
              </a:spcBef>
            </a:pPr>
            <a:r>
              <a:rPr lang="en-US" dirty="0"/>
              <a:t>Sellers continuing to remove homes from market</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53</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1077218"/>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Have you seen any sellers remove their home from the market completely due to Coronavirus?</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19631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9614774" cy="715581"/>
          </a:xfrm>
          <a:prstGeom prst="rect">
            <a:avLst/>
          </a:prstGeom>
        </p:spPr>
        <p:txBody>
          <a:bodyPr vert="horz" lIns="137150" tIns="137150" rIns="137150" bIns="137150" rtlCol="0" anchor="ctr" anchorCtr="0">
            <a:noAutofit/>
          </a:bodyPr>
          <a:lstStyle/>
          <a:p>
            <a:pPr>
              <a:spcBef>
                <a:spcPts val="0"/>
              </a:spcBef>
            </a:pPr>
            <a:r>
              <a:rPr lang="en-US" dirty="0"/>
              <a:t>More members reporting a transaction that fell out of escrow</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54</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Have you had a transaction fall out of escrow due to Coronavirus?</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48986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How Are Agents</a:t>
            </a:r>
          </a:p>
          <a:p>
            <a:pPr algn="ctr"/>
            <a:r>
              <a:rPr lang="en-US" sz="5400" b="1" dirty="0">
                <a:solidFill>
                  <a:schemeClr val="accent1"/>
                </a:solidFill>
              </a:rPr>
              <a:t>Coping With Change?</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1748374" cy="715581"/>
          </a:xfrm>
          <a:prstGeom prst="rect">
            <a:avLst/>
          </a:prstGeom>
        </p:spPr>
        <p:txBody>
          <a:bodyPr vert="horz" lIns="137150" tIns="137150" rIns="137150" bIns="137150" rtlCol="0" anchor="ctr" anchorCtr="0">
            <a:noAutofit/>
          </a:bodyPr>
          <a:lstStyle/>
          <a:p>
            <a:pPr>
              <a:spcBef>
                <a:spcPts val="0"/>
              </a:spcBef>
            </a:pPr>
            <a:r>
              <a:rPr lang="en-US" dirty="0"/>
              <a:t>Nearly ½ now doing </a:t>
            </a:r>
            <a:r>
              <a:rPr lang="en-US" dirty="0">
                <a:solidFill>
                  <a:schemeClr val="bg1"/>
                </a:solidFill>
              </a:rPr>
              <a:t>more virtual tours</a:t>
            </a:r>
            <a:endParaRPr lang="en" dirty="0">
              <a:solidFill>
                <a:schemeClr val="bg1"/>
              </a:solidFill>
            </a:endParaRPr>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56</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Have you been doing more virtual home tours due to Coronavirus?</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90627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5558374" cy="715581"/>
          </a:xfrm>
          <a:prstGeom prst="rect">
            <a:avLst/>
          </a:prstGeom>
        </p:spPr>
        <p:txBody>
          <a:bodyPr vert="horz" lIns="137150" tIns="137150" rIns="137150" bIns="137150" rtlCol="0" anchor="ctr" anchorCtr="0">
            <a:noAutofit/>
          </a:bodyPr>
          <a:lstStyle/>
          <a:p>
            <a:pPr>
              <a:spcBef>
                <a:spcPts val="0"/>
              </a:spcBef>
            </a:pPr>
            <a:r>
              <a:rPr lang="en-US" dirty="0">
                <a:solidFill>
                  <a:schemeClr val="bg1"/>
                </a:solidFill>
              </a:rPr>
              <a:t>Be the expert</a:t>
            </a:r>
            <a:r>
              <a:rPr lang="en-US" dirty="0"/>
              <a:t>—especially on to loan funding issues</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57</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1077218"/>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If you have had a delay in a home closing due to Coronavirus, which of the following processes prevented you from closing on time?</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05536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1519774" cy="715581"/>
          </a:xfrm>
          <a:prstGeom prst="rect">
            <a:avLst/>
          </a:prstGeom>
        </p:spPr>
        <p:txBody>
          <a:bodyPr vert="horz" lIns="137150" tIns="137150" rIns="137150" bIns="137150" rtlCol="0" anchor="ctr" anchorCtr="0">
            <a:noAutofit/>
          </a:bodyPr>
          <a:lstStyle/>
          <a:p>
            <a:pPr>
              <a:spcBef>
                <a:spcPts val="0"/>
              </a:spcBef>
            </a:pPr>
            <a:r>
              <a:rPr lang="en-US" dirty="0"/>
              <a:t>52% of those who were </a:t>
            </a:r>
            <a:r>
              <a:rPr lang="en-US" i="1" dirty="0"/>
              <a:t>supposed</a:t>
            </a:r>
            <a:r>
              <a:rPr lang="en-US" dirty="0"/>
              <a:t> to close since March 15 did not</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58</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Have you had any transactions close since March 15?</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210C942C-A044-4A30-A06C-F24E0FFEF0E6}"/>
              </a:ext>
            </a:extLst>
          </p:cNvPr>
          <p:cNvSpPr txBox="1"/>
          <p:nvPr/>
        </p:nvSpPr>
        <p:spPr>
          <a:xfrm>
            <a:off x="4298513" y="3314699"/>
            <a:ext cx="5302687" cy="523220"/>
          </a:xfrm>
          <a:prstGeom prst="rect">
            <a:avLst/>
          </a:prstGeom>
          <a:noFill/>
          <a:ln>
            <a:solidFill>
              <a:schemeClr val="accent1"/>
            </a:solidFill>
          </a:ln>
        </p:spPr>
        <p:txBody>
          <a:bodyPr wrap="square" rtlCol="0">
            <a:spAutoFit/>
          </a:bodyPr>
          <a:lstStyle/>
          <a:p>
            <a:r>
              <a:rPr lang="en-US" sz="2800" dirty="0">
                <a:solidFill>
                  <a:srgbClr val="969696"/>
                </a:solidFill>
              </a:rPr>
              <a:t>Median: 1 transaction closed</a:t>
            </a:r>
          </a:p>
        </p:txBody>
      </p:sp>
      <p:cxnSp>
        <p:nvCxnSpPr>
          <p:cNvPr id="4" name="Straight Arrow Connector 3">
            <a:extLst>
              <a:ext uri="{FF2B5EF4-FFF2-40B4-BE49-F238E27FC236}">
                <a16:creationId xmlns:a16="http://schemas.microsoft.com/office/drawing/2014/main" id="{CD45414B-1841-4E39-8D51-69BB67DBD878}"/>
              </a:ext>
            </a:extLst>
          </p:cNvPr>
          <p:cNvCxnSpPr>
            <a:cxnSpLocks/>
          </p:cNvCxnSpPr>
          <p:nvPr/>
        </p:nvCxnSpPr>
        <p:spPr>
          <a:xfrm flipV="1">
            <a:off x="4572000" y="3923335"/>
            <a:ext cx="685800" cy="787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3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1519774" cy="715581"/>
          </a:xfrm>
          <a:prstGeom prst="rect">
            <a:avLst/>
          </a:prstGeom>
        </p:spPr>
        <p:txBody>
          <a:bodyPr vert="horz" lIns="137150" tIns="137150" rIns="137150" bIns="137150" rtlCol="0" anchor="ctr" anchorCtr="0">
            <a:noAutofit/>
          </a:bodyPr>
          <a:lstStyle/>
          <a:p>
            <a:pPr>
              <a:spcBef>
                <a:spcPts val="0"/>
              </a:spcBef>
            </a:pPr>
            <a:r>
              <a:rPr lang="en-US" dirty="0"/>
              <a:t>Of those who have had a transaction close, 3 in 5 encountered difficulties</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59</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Did you encounter any difficulties related to the COVID-19 environment?</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210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2161-DDDE-4DD2-98AF-46407399E701}"/>
              </a:ext>
            </a:extLst>
          </p:cNvPr>
          <p:cNvSpPr>
            <a:spLocks noGrp="1"/>
          </p:cNvSpPr>
          <p:nvPr>
            <p:ph type="title"/>
          </p:nvPr>
        </p:nvSpPr>
        <p:spPr>
          <a:xfrm>
            <a:off x="1358026" y="809737"/>
            <a:ext cx="16320374" cy="715581"/>
          </a:xfrm>
        </p:spPr>
        <p:txBody>
          <a:bodyPr/>
          <a:lstStyle/>
          <a:p>
            <a:r>
              <a:rPr lang="en-US" dirty="0"/>
              <a:t>10 years into the </a:t>
            </a:r>
            <a:r>
              <a:rPr lang="en-US" dirty="0">
                <a:solidFill>
                  <a:schemeClr val="bg1"/>
                </a:solidFill>
              </a:rPr>
              <a:t>longest economic expansion in history</a:t>
            </a:r>
          </a:p>
        </p:txBody>
      </p:sp>
      <p:graphicFrame>
        <p:nvGraphicFramePr>
          <p:cNvPr id="3" name="Chart 2">
            <a:extLst>
              <a:ext uri="{FF2B5EF4-FFF2-40B4-BE49-F238E27FC236}">
                <a16:creationId xmlns:a16="http://schemas.microsoft.com/office/drawing/2014/main" id="{6C576572-7A6A-427F-B4CD-EFC33E0CD2FF}"/>
              </a:ext>
            </a:extLst>
          </p:cNvPr>
          <p:cNvGraphicFramePr>
            <a:graphicFrameLocks/>
          </p:cNvGraphicFramePr>
          <p:nvPr>
            <p:extLst>
              <p:ext uri="{D42A27DB-BD31-4B8C-83A1-F6EECF244321}">
                <p14:modId xmlns:p14="http://schemas.microsoft.com/office/powerpoint/2010/main" val="350218140"/>
              </p:ext>
            </p:extLst>
          </p:nvPr>
        </p:nvGraphicFramePr>
        <p:xfrm>
          <a:off x="762000" y="1943100"/>
          <a:ext cx="166878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0945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4415374" cy="715581"/>
          </a:xfrm>
          <a:prstGeom prst="rect">
            <a:avLst/>
          </a:prstGeom>
        </p:spPr>
        <p:txBody>
          <a:bodyPr vert="horz" lIns="137150" tIns="137150" rIns="137150" bIns="137150" rtlCol="0" anchor="ctr" anchorCtr="0">
            <a:noAutofit/>
          </a:bodyPr>
          <a:lstStyle/>
          <a:p>
            <a:pPr>
              <a:spcBef>
                <a:spcPts val="0"/>
              </a:spcBef>
            </a:pPr>
            <a:r>
              <a:rPr lang="en-US" dirty="0"/>
              <a:t>Business interruption insurance/</a:t>
            </a:r>
            <a:r>
              <a:rPr lang="en-US" dirty="0">
                <a:solidFill>
                  <a:schemeClr val="bg1"/>
                </a:solidFill>
              </a:rPr>
              <a:t>rainy day fund</a:t>
            </a:r>
            <a:r>
              <a:rPr lang="en-US" dirty="0"/>
              <a:t>?</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60</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3314699"/>
          <a:ext cx="16682831" cy="59067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A2236D7-C6FD-4D91-90D1-448E85D8C0C3}"/>
              </a:ext>
            </a:extLst>
          </p:cNvPr>
          <p:cNvSpPr txBox="1"/>
          <p:nvPr/>
        </p:nvSpPr>
        <p:spPr>
          <a:xfrm>
            <a:off x="803085" y="2116099"/>
            <a:ext cx="16682829"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rPr>
              <a:t>Q: </a:t>
            </a:r>
            <a:r>
              <a:rPr lang="en-US" sz="3200" b="1" dirty="0">
                <a:solidFill>
                  <a:prstClr val="black">
                    <a:lumMod val="50000"/>
                    <a:lumOff val="50000"/>
                  </a:prstClr>
                </a:solidFill>
              </a:rPr>
              <a:t>Do you have business interruption insurance?</a:t>
            </a:r>
            <a:endParaRPr kumimoji="0" lang="en-US" sz="3200" b="1" i="0"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25617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2585323"/>
          </a:xfrm>
          <a:prstGeom prst="rect">
            <a:avLst/>
          </a:prstGeom>
          <a:noFill/>
        </p:spPr>
        <p:txBody>
          <a:bodyPr wrap="square" rtlCol="0">
            <a:spAutoFit/>
          </a:bodyPr>
          <a:lstStyle/>
          <a:p>
            <a:pPr algn="ctr"/>
            <a:r>
              <a:rPr lang="en-US" sz="5400" b="1" dirty="0">
                <a:solidFill>
                  <a:schemeClr val="bg1"/>
                </a:solidFill>
              </a:rPr>
              <a:t>Market Environment Will </a:t>
            </a:r>
          </a:p>
          <a:p>
            <a:pPr algn="ctr"/>
            <a:r>
              <a:rPr lang="en-US" sz="5400" b="1" dirty="0">
                <a:solidFill>
                  <a:schemeClr val="accent1"/>
                </a:solidFill>
              </a:rPr>
              <a:t>Remain Challenging During </a:t>
            </a:r>
          </a:p>
          <a:p>
            <a:pPr algn="ctr"/>
            <a:r>
              <a:rPr lang="en-US" sz="5400" b="1" dirty="0">
                <a:solidFill>
                  <a:schemeClr val="accent1"/>
                </a:solidFill>
              </a:rPr>
              <a:t>“Shelter in Place” SIP</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6726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54D5-8196-4369-80EE-CD1401E34EEB}"/>
              </a:ext>
            </a:extLst>
          </p:cNvPr>
          <p:cNvSpPr>
            <a:spLocks noGrp="1"/>
          </p:cNvSpPr>
          <p:nvPr>
            <p:ph type="title"/>
          </p:nvPr>
        </p:nvSpPr>
        <p:spPr>
          <a:xfrm>
            <a:off x="1358026" y="809737"/>
            <a:ext cx="14034374" cy="715581"/>
          </a:xfrm>
        </p:spPr>
        <p:txBody>
          <a:bodyPr/>
          <a:lstStyle/>
          <a:p>
            <a:r>
              <a:rPr lang="en-US" dirty="0">
                <a:solidFill>
                  <a:schemeClr val="bg1"/>
                </a:solidFill>
              </a:rPr>
              <a:t>Monterey County: Closed sales </a:t>
            </a:r>
            <a:r>
              <a:rPr lang="en-US" dirty="0"/>
              <a:t>still holding up</a:t>
            </a:r>
          </a:p>
        </p:txBody>
      </p:sp>
      <p:graphicFrame>
        <p:nvGraphicFramePr>
          <p:cNvPr id="5" name="Chart 4">
            <a:extLst>
              <a:ext uri="{FF2B5EF4-FFF2-40B4-BE49-F238E27FC236}">
                <a16:creationId xmlns:a16="http://schemas.microsoft.com/office/drawing/2014/main" id="{51BAF5D0-5270-450F-92A8-D33D2A90BE6A}"/>
              </a:ext>
            </a:extLst>
          </p:cNvPr>
          <p:cNvGraphicFramePr/>
          <p:nvPr/>
        </p:nvGraphicFramePr>
        <p:xfrm>
          <a:off x="838200" y="2095500"/>
          <a:ext cx="16611600" cy="711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835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54D5-8196-4369-80EE-CD1401E34EEB}"/>
              </a:ext>
            </a:extLst>
          </p:cNvPr>
          <p:cNvSpPr>
            <a:spLocks noGrp="1"/>
          </p:cNvSpPr>
          <p:nvPr>
            <p:ph type="title"/>
          </p:nvPr>
        </p:nvSpPr>
        <p:spPr>
          <a:xfrm>
            <a:off x="1358026" y="809737"/>
            <a:ext cx="14034374" cy="715581"/>
          </a:xfrm>
        </p:spPr>
        <p:txBody>
          <a:bodyPr/>
          <a:lstStyle/>
          <a:p>
            <a:pPr algn="ctr"/>
            <a:r>
              <a:rPr lang="en-US" dirty="0">
                <a:solidFill>
                  <a:schemeClr val="bg1"/>
                </a:solidFill>
              </a:rPr>
              <a:t>Monterey County: New listings </a:t>
            </a:r>
            <a:r>
              <a:rPr lang="en-US" i="1" dirty="0"/>
              <a:t>have </a:t>
            </a:r>
            <a:r>
              <a:rPr lang="en-US" dirty="0"/>
              <a:t>slowed</a:t>
            </a:r>
          </a:p>
        </p:txBody>
      </p:sp>
      <p:graphicFrame>
        <p:nvGraphicFramePr>
          <p:cNvPr id="5" name="Chart 4">
            <a:extLst>
              <a:ext uri="{FF2B5EF4-FFF2-40B4-BE49-F238E27FC236}">
                <a16:creationId xmlns:a16="http://schemas.microsoft.com/office/drawing/2014/main" id="{51BAF5D0-5270-450F-92A8-D33D2A90BE6A}"/>
              </a:ext>
            </a:extLst>
          </p:cNvPr>
          <p:cNvGraphicFramePr/>
          <p:nvPr>
            <p:extLst>
              <p:ext uri="{D42A27DB-BD31-4B8C-83A1-F6EECF244321}">
                <p14:modId xmlns:p14="http://schemas.microsoft.com/office/powerpoint/2010/main" val="1938869064"/>
              </p:ext>
            </p:extLst>
          </p:nvPr>
        </p:nvGraphicFramePr>
        <p:xfrm>
          <a:off x="838200" y="2095500"/>
          <a:ext cx="16611600" cy="711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587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54D5-8196-4369-80EE-CD1401E34EEB}"/>
              </a:ext>
            </a:extLst>
          </p:cNvPr>
          <p:cNvSpPr>
            <a:spLocks noGrp="1"/>
          </p:cNvSpPr>
          <p:nvPr>
            <p:ph type="title"/>
          </p:nvPr>
        </p:nvSpPr>
        <p:spPr>
          <a:xfrm>
            <a:off x="1358026" y="809737"/>
            <a:ext cx="14034374" cy="1338828"/>
          </a:xfrm>
        </p:spPr>
        <p:txBody>
          <a:bodyPr/>
          <a:lstStyle/>
          <a:p>
            <a:r>
              <a:rPr lang="en-US" dirty="0">
                <a:solidFill>
                  <a:schemeClr val="bg1"/>
                </a:solidFill>
              </a:rPr>
              <a:t>Monterey County: Pending sales </a:t>
            </a:r>
            <a:r>
              <a:rPr lang="en-US" dirty="0"/>
              <a:t>shows most noticeable impact</a:t>
            </a:r>
          </a:p>
        </p:txBody>
      </p:sp>
      <p:graphicFrame>
        <p:nvGraphicFramePr>
          <p:cNvPr id="5" name="Chart 4">
            <a:extLst>
              <a:ext uri="{FF2B5EF4-FFF2-40B4-BE49-F238E27FC236}">
                <a16:creationId xmlns:a16="http://schemas.microsoft.com/office/drawing/2014/main" id="{51BAF5D0-5270-450F-92A8-D33D2A90BE6A}"/>
              </a:ext>
            </a:extLst>
          </p:cNvPr>
          <p:cNvGraphicFramePr/>
          <p:nvPr>
            <p:extLst>
              <p:ext uri="{D42A27DB-BD31-4B8C-83A1-F6EECF244321}">
                <p14:modId xmlns:p14="http://schemas.microsoft.com/office/powerpoint/2010/main" val="4074366828"/>
              </p:ext>
            </p:extLst>
          </p:nvPr>
        </p:nvGraphicFramePr>
        <p:xfrm>
          <a:off x="838200" y="2095500"/>
          <a:ext cx="16611600" cy="711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8906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Dates &amp; Data Source</a:t>
            </a:r>
            <a:endParaRPr lang="en-US" dirty="0">
              <a:solidFill>
                <a:schemeClr val="bg1"/>
              </a:solidFill>
            </a:endParaRPr>
          </a:p>
        </p:txBody>
      </p:sp>
      <p:sp>
        <p:nvSpPr>
          <p:cNvPr id="4" name="Slide Number Placeholder 2">
            <a:extLst>
              <a:ext uri="{FF2B5EF4-FFF2-40B4-BE49-F238E27FC236}">
                <a16:creationId xmlns:a16="http://schemas.microsoft.com/office/drawing/2014/main" id="{E8B10DB6-EAD4-4B98-9CB3-1CE68BC5D77E}"/>
              </a:ext>
            </a:extLst>
          </p:cNvPr>
          <p:cNvSpPr>
            <a:spLocks noGrp="1"/>
          </p:cNvSpPr>
          <p:nvPr>
            <p:ph type="sldNum" sz="quarter" idx="10"/>
          </p:nvPr>
        </p:nvSpPr>
        <p:spPr/>
        <p:txBody>
          <a:bodyPr/>
          <a:lstStyle/>
          <a:p>
            <a:pPr defTabSz="1371669">
              <a:defRPr/>
            </a:pPr>
            <a:r>
              <a:rPr lang="en-US" sz="2801" dirty="0">
                <a:solidFill>
                  <a:srgbClr val="6D9BEB"/>
                </a:solidFill>
                <a:latin typeface="Century Gothic" panose="020B0502020202020204" pitchFamily="34" charset="0"/>
              </a:rPr>
              <a:t>page</a:t>
            </a:r>
          </a:p>
          <a:p>
            <a:pPr defTabSz="1371669">
              <a:defRPr/>
            </a:pPr>
            <a:fld id="{37D409AB-2201-4E18-8A34-C31753AD9B06}" type="slidenum">
              <a:rPr lang="uk-UA" sz="2801">
                <a:solidFill>
                  <a:srgbClr val="6D9BEB"/>
                </a:solidFill>
                <a:latin typeface="Century Gothic" panose="020B0502020202020204" pitchFamily="34" charset="0"/>
              </a:rPr>
              <a:pPr defTabSz="1371669">
                <a:defRPr/>
              </a:pPr>
              <a:t>65</a:t>
            </a:fld>
            <a:endParaRPr lang="uk-UA" sz="2801" dirty="0">
              <a:solidFill>
                <a:srgbClr val="6D9BEB"/>
              </a:solidFill>
              <a:latin typeface="Century Gothic" panose="020B0502020202020204" pitchFamily="34" charset="0"/>
            </a:endParaRPr>
          </a:p>
        </p:txBody>
      </p:sp>
      <p:sp>
        <p:nvSpPr>
          <p:cNvPr id="3" name="Content Placeholder 2"/>
          <p:cNvSpPr>
            <a:spLocks noGrp="1"/>
          </p:cNvSpPr>
          <p:nvPr>
            <p:ph idx="4294967295"/>
          </p:nvPr>
        </p:nvSpPr>
        <p:spPr>
          <a:xfrm>
            <a:off x="4697252" y="2171701"/>
            <a:ext cx="12219148" cy="6456362"/>
          </a:xfrm>
          <a:prstGeom prst="rect">
            <a:avLst/>
          </a:prstGeom>
        </p:spPr>
        <p:txBody>
          <a:bodyPr>
            <a:noAutofit/>
          </a:bodyPr>
          <a:lstStyle/>
          <a:p>
            <a:pPr marL="0" indent="0">
              <a:lnSpc>
                <a:spcPct val="100000"/>
              </a:lnSpc>
              <a:spcBef>
                <a:spcPts val="0"/>
              </a:spcBef>
              <a:spcAft>
                <a:spcPts val="1800"/>
              </a:spcAft>
              <a:buNone/>
            </a:pPr>
            <a:r>
              <a:rPr lang="en-US" sz="4000" dirty="0">
                <a:solidFill>
                  <a:prstClr val="black"/>
                </a:solidFill>
              </a:rPr>
              <a:t>Week 1: </a:t>
            </a:r>
            <a:r>
              <a:rPr lang="en-US" sz="4800" b="1" dirty="0">
                <a:solidFill>
                  <a:schemeClr val="accent3"/>
                </a:solidFill>
              </a:rPr>
              <a:t>March 1-7</a:t>
            </a:r>
            <a:endParaRPr lang="en-US" sz="4800" dirty="0">
              <a:solidFill>
                <a:prstClr val="black"/>
              </a:solidFill>
            </a:endParaRPr>
          </a:p>
          <a:p>
            <a:pPr marL="0" indent="0">
              <a:lnSpc>
                <a:spcPct val="100000"/>
              </a:lnSpc>
              <a:spcBef>
                <a:spcPts val="0"/>
              </a:spcBef>
              <a:spcAft>
                <a:spcPts val="1800"/>
              </a:spcAft>
              <a:buNone/>
            </a:pPr>
            <a:r>
              <a:rPr lang="en-US" sz="4000" dirty="0">
                <a:solidFill>
                  <a:prstClr val="black"/>
                </a:solidFill>
              </a:rPr>
              <a:t>Week 2: </a:t>
            </a:r>
            <a:r>
              <a:rPr lang="en-US" sz="4800" b="1" dirty="0">
                <a:solidFill>
                  <a:schemeClr val="accent3"/>
                </a:solidFill>
              </a:rPr>
              <a:t>March 8-14</a:t>
            </a:r>
          </a:p>
          <a:p>
            <a:pPr marL="0" indent="0">
              <a:lnSpc>
                <a:spcPct val="100000"/>
              </a:lnSpc>
              <a:spcBef>
                <a:spcPts val="0"/>
              </a:spcBef>
              <a:spcAft>
                <a:spcPts val="1800"/>
              </a:spcAft>
              <a:buNone/>
            </a:pPr>
            <a:r>
              <a:rPr lang="en-US" sz="4000" dirty="0">
                <a:solidFill>
                  <a:prstClr val="black"/>
                </a:solidFill>
              </a:rPr>
              <a:t>Week 3: </a:t>
            </a:r>
            <a:r>
              <a:rPr lang="en-US" sz="4800" b="1" dirty="0">
                <a:solidFill>
                  <a:schemeClr val="accent3"/>
                </a:solidFill>
              </a:rPr>
              <a:t>March 15-20</a:t>
            </a:r>
          </a:p>
          <a:p>
            <a:pPr marL="0" indent="0">
              <a:lnSpc>
                <a:spcPct val="100000"/>
              </a:lnSpc>
              <a:spcBef>
                <a:spcPts val="0"/>
              </a:spcBef>
              <a:spcAft>
                <a:spcPts val="1800"/>
              </a:spcAft>
              <a:buNone/>
            </a:pPr>
            <a:r>
              <a:rPr lang="en-US" sz="4000" dirty="0">
                <a:solidFill>
                  <a:schemeClr val="bg1"/>
                </a:solidFill>
              </a:rPr>
              <a:t>Shelter-in-Place Order</a:t>
            </a:r>
            <a:r>
              <a:rPr lang="en-US" sz="4800" b="1" dirty="0">
                <a:solidFill>
                  <a:schemeClr val="accent3"/>
                </a:solidFill>
              </a:rPr>
              <a:t>: March 16</a:t>
            </a:r>
          </a:p>
          <a:p>
            <a:pPr marL="0" indent="0">
              <a:lnSpc>
                <a:spcPct val="100000"/>
              </a:lnSpc>
              <a:spcBef>
                <a:spcPts val="0"/>
              </a:spcBef>
              <a:spcAft>
                <a:spcPts val="1800"/>
              </a:spcAft>
              <a:buNone/>
            </a:pPr>
            <a:r>
              <a:rPr lang="en-US" sz="4000" dirty="0">
                <a:solidFill>
                  <a:schemeClr val="bg1"/>
                </a:solidFill>
              </a:rPr>
              <a:t>Stay-at-Home Order</a:t>
            </a:r>
            <a:r>
              <a:rPr lang="en-US" sz="4800" b="1" dirty="0">
                <a:solidFill>
                  <a:schemeClr val="accent3"/>
                </a:solidFill>
              </a:rPr>
              <a:t>: March 19</a:t>
            </a:r>
          </a:p>
          <a:p>
            <a:pPr marL="0" indent="0">
              <a:lnSpc>
                <a:spcPct val="100000"/>
              </a:lnSpc>
              <a:spcBef>
                <a:spcPts val="0"/>
              </a:spcBef>
              <a:spcAft>
                <a:spcPts val="1800"/>
              </a:spcAft>
              <a:buNone/>
            </a:pPr>
            <a:r>
              <a:rPr lang="en-US" sz="4000" dirty="0">
                <a:solidFill>
                  <a:schemeClr val="bg1"/>
                </a:solidFill>
              </a:rPr>
              <a:t>Data Source: </a:t>
            </a:r>
            <a:r>
              <a:rPr lang="en-US" sz="4800" b="1" dirty="0">
                <a:solidFill>
                  <a:schemeClr val="accent3"/>
                </a:solidFill>
              </a:rPr>
              <a:t>90+ multiple listing services/ local associations throughout the state</a:t>
            </a:r>
            <a:endParaRPr lang="en-US" sz="4000" dirty="0">
              <a:solidFill>
                <a:schemeClr val="bg1"/>
              </a:solidFill>
            </a:endParaRPr>
          </a:p>
          <a:p>
            <a:pPr marL="0" indent="0">
              <a:lnSpc>
                <a:spcPct val="100000"/>
              </a:lnSpc>
              <a:spcBef>
                <a:spcPts val="0"/>
              </a:spcBef>
              <a:spcAft>
                <a:spcPts val="1800"/>
              </a:spcAft>
              <a:buNone/>
            </a:pPr>
            <a:endParaRPr lang="en-US" sz="4000" dirty="0">
              <a:solidFill>
                <a:prstClr val="black"/>
              </a:solidFill>
            </a:endParaRPr>
          </a:p>
        </p:txBody>
      </p:sp>
    </p:spTree>
    <p:extLst>
      <p:ext uri="{BB962C8B-B14F-4D97-AF65-F5344CB8AC3E}">
        <p14:creationId xmlns:p14="http://schemas.microsoft.com/office/powerpoint/2010/main" val="2838449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5558374" cy="715581"/>
          </a:xfrm>
          <a:prstGeom prst="rect">
            <a:avLst/>
          </a:prstGeom>
        </p:spPr>
        <p:txBody>
          <a:bodyPr vert="horz" lIns="137150" tIns="137150" rIns="137150" bIns="137150" rtlCol="0" anchor="ctr" anchorCtr="0">
            <a:noAutofit/>
          </a:bodyPr>
          <a:lstStyle/>
          <a:p>
            <a:pPr>
              <a:spcBef>
                <a:spcPts val="0"/>
              </a:spcBef>
            </a:pPr>
            <a:r>
              <a:rPr lang="en-US" dirty="0">
                <a:solidFill>
                  <a:schemeClr val="bg1"/>
                </a:solidFill>
              </a:rPr>
              <a:t>Closed sales started declining </a:t>
            </a:r>
            <a:r>
              <a:rPr lang="en-US" dirty="0"/>
              <a:t>in most regions after SIP</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66</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079370"/>
          <a:ext cx="16682831" cy="739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200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6396574" cy="715581"/>
          </a:xfrm>
          <a:prstGeom prst="rect">
            <a:avLst/>
          </a:prstGeom>
        </p:spPr>
        <p:txBody>
          <a:bodyPr vert="horz" lIns="137150" tIns="137150" rIns="137150" bIns="137150" rtlCol="0" anchor="ctr" anchorCtr="0">
            <a:noAutofit/>
          </a:bodyPr>
          <a:lstStyle/>
          <a:p>
            <a:pPr>
              <a:spcBef>
                <a:spcPts val="0"/>
              </a:spcBef>
            </a:pPr>
            <a:r>
              <a:rPr lang="en-US" dirty="0"/>
              <a:t>Most experienced </a:t>
            </a:r>
            <a:r>
              <a:rPr lang="en-US" dirty="0">
                <a:solidFill>
                  <a:schemeClr val="bg1"/>
                </a:solidFill>
              </a:rPr>
              <a:t>double-digit declines</a:t>
            </a:r>
            <a:endParaRPr lang="en" dirty="0">
              <a:solidFill>
                <a:schemeClr val="bg1"/>
              </a:solidFill>
            </a:endParaRPr>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67</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155570"/>
          <a:ext cx="16682831" cy="7321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617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5558374" cy="715581"/>
          </a:xfrm>
          <a:prstGeom prst="rect">
            <a:avLst/>
          </a:prstGeom>
        </p:spPr>
        <p:txBody>
          <a:bodyPr vert="horz" lIns="137150" tIns="137150" rIns="137150" bIns="137150" rtlCol="0" anchor="ctr" anchorCtr="0">
            <a:noAutofit/>
          </a:bodyPr>
          <a:lstStyle/>
          <a:p>
            <a:pPr>
              <a:spcBef>
                <a:spcPts val="0"/>
              </a:spcBef>
            </a:pPr>
            <a:r>
              <a:rPr lang="en-US" dirty="0">
                <a:solidFill>
                  <a:schemeClr val="bg1"/>
                </a:solidFill>
              </a:rPr>
              <a:t>New listings </a:t>
            </a:r>
            <a:r>
              <a:rPr lang="en-US" dirty="0"/>
              <a:t>continue to decline since early March</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68</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079370"/>
          <a:ext cx="16682831" cy="739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591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5558374" cy="715581"/>
          </a:xfrm>
          <a:prstGeom prst="rect">
            <a:avLst/>
          </a:prstGeom>
        </p:spPr>
        <p:txBody>
          <a:bodyPr vert="horz" lIns="137150" tIns="137150" rIns="137150" bIns="137150" rtlCol="0" anchor="ctr" anchorCtr="0">
            <a:noAutofit/>
          </a:bodyPr>
          <a:lstStyle/>
          <a:p>
            <a:pPr>
              <a:spcBef>
                <a:spcPts val="0"/>
              </a:spcBef>
            </a:pPr>
            <a:r>
              <a:rPr lang="en-US" dirty="0"/>
              <a:t>Double-digit declines in </a:t>
            </a:r>
            <a:r>
              <a:rPr lang="en-US" dirty="0">
                <a:solidFill>
                  <a:schemeClr val="bg1"/>
                </a:solidFill>
              </a:rPr>
              <a:t>new listings </a:t>
            </a:r>
            <a:r>
              <a:rPr lang="en-US" dirty="0"/>
              <a:t>also common</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69</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155570"/>
          <a:ext cx="16682831" cy="7321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71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F1-58E8-4133-AF3F-CB5DA9248322}"/>
              </a:ext>
            </a:extLst>
          </p:cNvPr>
          <p:cNvSpPr>
            <a:spLocks noGrp="1"/>
          </p:cNvSpPr>
          <p:nvPr>
            <p:ph type="title"/>
          </p:nvPr>
        </p:nvSpPr>
        <p:spPr>
          <a:xfrm>
            <a:off x="1358026" y="809737"/>
            <a:ext cx="16244174" cy="1338828"/>
          </a:xfrm>
        </p:spPr>
        <p:txBody>
          <a:bodyPr/>
          <a:lstStyle/>
          <a:p>
            <a:pPr algn="ctr"/>
            <a:r>
              <a:rPr lang="en-US" dirty="0"/>
              <a:t>Consumers have been driving economic growth</a:t>
            </a:r>
            <a:br>
              <a:rPr lang="en-US" dirty="0"/>
            </a:br>
            <a:r>
              <a:rPr lang="en-US" dirty="0"/>
              <a:t>70% of GDP</a:t>
            </a:r>
            <a:endParaRPr lang="en-US" dirty="0">
              <a:solidFill>
                <a:schemeClr val="bg1"/>
              </a:solidFill>
            </a:endParaRPr>
          </a:p>
        </p:txBody>
      </p:sp>
      <p:graphicFrame>
        <p:nvGraphicFramePr>
          <p:cNvPr id="3" name="Chart 2">
            <a:extLst>
              <a:ext uri="{FF2B5EF4-FFF2-40B4-BE49-F238E27FC236}">
                <a16:creationId xmlns:a16="http://schemas.microsoft.com/office/drawing/2014/main" id="{CE796FEB-6286-48AD-BF80-EBBD99D19087}"/>
              </a:ext>
            </a:extLst>
          </p:cNvPr>
          <p:cNvGraphicFramePr>
            <a:graphicFrameLocks/>
          </p:cNvGraphicFramePr>
          <p:nvPr/>
        </p:nvGraphicFramePr>
        <p:xfrm>
          <a:off x="762000" y="2148566"/>
          <a:ext cx="16535400" cy="7185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42474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5558374" cy="715581"/>
          </a:xfrm>
          <a:prstGeom prst="rect">
            <a:avLst/>
          </a:prstGeom>
        </p:spPr>
        <p:txBody>
          <a:bodyPr vert="horz" lIns="137150" tIns="137150" rIns="137150" bIns="137150" rtlCol="0" anchor="ctr" anchorCtr="0">
            <a:noAutofit/>
          </a:bodyPr>
          <a:lstStyle/>
          <a:p>
            <a:pPr>
              <a:spcBef>
                <a:spcPts val="0"/>
              </a:spcBef>
            </a:pPr>
            <a:r>
              <a:rPr lang="en-US" dirty="0"/>
              <a:t>Pending sales declined sharply in all regions</a:t>
            </a:r>
            <a:endParaRPr lang="en" dirty="0"/>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70</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079370"/>
          <a:ext cx="16682831" cy="739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8236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5" y="809737"/>
            <a:ext cx="16682831" cy="715581"/>
          </a:xfrm>
          <a:prstGeom prst="rect">
            <a:avLst/>
          </a:prstGeom>
        </p:spPr>
        <p:txBody>
          <a:bodyPr vert="horz" lIns="137150" tIns="137150" rIns="137150" bIns="137150" rtlCol="0" anchor="ctr" anchorCtr="0">
            <a:noAutofit/>
          </a:bodyPr>
          <a:lstStyle/>
          <a:p>
            <a:pPr>
              <a:spcBef>
                <a:spcPts val="0"/>
              </a:spcBef>
            </a:pPr>
            <a:r>
              <a:rPr lang="en-US" dirty="0"/>
              <a:t>Sharp decline in pending </a:t>
            </a:r>
            <a:r>
              <a:rPr lang="en-US" dirty="0">
                <a:solidFill>
                  <a:schemeClr val="bg1"/>
                </a:solidFill>
              </a:rPr>
              <a:t>suggest drop in closed sales soon</a:t>
            </a:r>
            <a:endParaRPr lang="en" dirty="0">
              <a:solidFill>
                <a:schemeClr val="bg1"/>
              </a:solidFill>
            </a:endParaRPr>
          </a:p>
        </p:txBody>
      </p:sp>
      <p:sp>
        <p:nvSpPr>
          <p:cNvPr id="7" name="Slide Number Placeholder 2">
            <a:extLst>
              <a:ext uri="{FF2B5EF4-FFF2-40B4-BE49-F238E27FC236}">
                <a16:creationId xmlns:a16="http://schemas.microsoft.com/office/drawing/2014/main" id="{251C00B0-F8EE-43E9-BF03-B06B6EDBAFE1}"/>
              </a:ext>
            </a:extLst>
          </p:cNvPr>
          <p:cNvSpPr>
            <a:spLocks noGrp="1"/>
          </p:cNvSpPr>
          <p:nvPr>
            <p:ph type="sldNum" sz="quarter" idx="10"/>
          </p:nvPr>
        </p:nvSpPr>
        <p:spPr>
          <a:prstGeom prst="rect">
            <a:avLst/>
          </a:prstGeo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71</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graphicFrame>
        <p:nvGraphicFramePr>
          <p:cNvPr id="9" name="Chart 8">
            <a:extLst>
              <a:ext uri="{FF2B5EF4-FFF2-40B4-BE49-F238E27FC236}">
                <a16:creationId xmlns:a16="http://schemas.microsoft.com/office/drawing/2014/main" id="{4227EB17-C51B-4EAF-9902-4FBD9E13DFE4}"/>
              </a:ext>
            </a:extLst>
          </p:cNvPr>
          <p:cNvGraphicFramePr/>
          <p:nvPr/>
        </p:nvGraphicFramePr>
        <p:xfrm>
          <a:off x="802584" y="2155570"/>
          <a:ext cx="16682831" cy="7321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4001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accent1"/>
                </a:solidFill>
              </a:rPr>
              <a:t>Real Estate Poised for </a:t>
            </a:r>
          </a:p>
          <a:p>
            <a:pPr algn="ctr"/>
            <a:r>
              <a:rPr lang="en-US" sz="5400" b="1" dirty="0">
                <a:solidFill>
                  <a:schemeClr val="bg1"/>
                </a:solidFill>
              </a:rPr>
              <a:t>Strong, </a:t>
            </a:r>
            <a:r>
              <a:rPr lang="en-US" sz="5400" b="1" i="1" dirty="0">
                <a:solidFill>
                  <a:schemeClr val="bg1"/>
                </a:solidFill>
              </a:rPr>
              <a:t>Eventual</a:t>
            </a:r>
            <a:r>
              <a:rPr lang="en-US" sz="5400" b="1" dirty="0">
                <a:solidFill>
                  <a:schemeClr val="bg1"/>
                </a:solidFill>
              </a:rPr>
              <a:t>, Recovery</a:t>
            </a:r>
            <a:endParaRPr lang="en-US" sz="5400" b="1" dirty="0">
              <a:solidFill>
                <a:schemeClr val="accent1"/>
              </a:solidFill>
            </a:endParaRP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6465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500974" cy="715581"/>
          </a:xfrm>
        </p:spPr>
        <p:txBody>
          <a:bodyPr/>
          <a:lstStyle/>
          <a:p>
            <a:r>
              <a:rPr lang="en-US" dirty="0"/>
              <a:t>Sales highest in nearly 2 years</a:t>
            </a:r>
          </a:p>
        </p:txBody>
      </p:sp>
      <p:sp>
        <p:nvSpPr>
          <p:cNvPr id="11" name="Slide Number Placeholder 2">
            <a:extLst>
              <a:ext uri="{FF2B5EF4-FFF2-40B4-BE49-F238E27FC236}">
                <a16:creationId xmlns:a16="http://schemas.microsoft.com/office/drawing/2014/main" id="{D1D12C24-3AAB-4C9F-9F9F-5E662D53D60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73</a:t>
            </a:fld>
            <a:endParaRPr dirty="0"/>
          </a:p>
        </p:txBody>
      </p:sp>
      <p:sp>
        <p:nvSpPr>
          <p:cNvPr id="3" name="Content Placeholder 2"/>
          <p:cNvSpPr>
            <a:spLocks noGrp="1"/>
          </p:cNvSpPr>
          <p:nvPr>
            <p:ph idx="4294967295"/>
          </p:nvPr>
        </p:nvSpPr>
        <p:spPr>
          <a:xfrm>
            <a:off x="1060370" y="2552700"/>
            <a:ext cx="17130712" cy="646113"/>
          </a:xfrm>
          <a:prstGeom prst="rect">
            <a:avLst/>
          </a:prstGeom>
        </p:spPr>
        <p:txBody>
          <a:bodyPr>
            <a:normAutofit/>
          </a:bodyPr>
          <a:lstStyle/>
          <a:p>
            <a:pPr marL="0" indent="0" algn="ctr">
              <a:buNone/>
            </a:pPr>
            <a:r>
              <a:rPr lang="en-US" sz="3000" b="1" dirty="0">
                <a:solidFill>
                  <a:schemeClr val="bg1"/>
                </a:solidFill>
              </a:rPr>
              <a:t>California, February 2020 Sales: </a:t>
            </a:r>
            <a:r>
              <a:rPr lang="en-US" sz="3000" b="1" dirty="0">
                <a:solidFill>
                  <a:schemeClr val="accent1"/>
                </a:solidFill>
              </a:rPr>
              <a:t>421,670 Units</a:t>
            </a:r>
            <a:r>
              <a:rPr lang="en-US" sz="3000" b="1" dirty="0">
                <a:solidFill>
                  <a:schemeClr val="bg1"/>
                </a:solidFill>
              </a:rPr>
              <a:t>, 8.0% YTD, 5.9% YTY</a:t>
            </a:r>
          </a:p>
          <a:p>
            <a:pPr algn="ctr"/>
            <a:endParaRPr lang="en-US" sz="3000" b="1" dirty="0">
              <a:solidFill>
                <a:schemeClr val="bg1"/>
              </a:solidFill>
            </a:endParaRPr>
          </a:p>
        </p:txBody>
      </p:sp>
      <p:graphicFrame>
        <p:nvGraphicFramePr>
          <p:cNvPr id="4" name="Chart 3"/>
          <p:cNvGraphicFramePr/>
          <p:nvPr/>
        </p:nvGraphicFramePr>
        <p:xfrm>
          <a:off x="498079" y="2900485"/>
          <a:ext cx="16431768"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a:extLst>
              <a:ext uri="{FF2B5EF4-FFF2-40B4-BE49-F238E27FC236}">
                <a16:creationId xmlns:a16="http://schemas.microsoft.com/office/drawing/2014/main" id="{A9398D40-FB4D-4BA6-A467-D5FC3D5EE42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152354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881974" cy="1338828"/>
          </a:xfrm>
        </p:spPr>
        <p:txBody>
          <a:bodyPr/>
          <a:lstStyle/>
          <a:p>
            <a:r>
              <a:rPr lang="en-US" dirty="0"/>
              <a:t>Median price remained below 600k</a:t>
            </a:r>
            <a:br>
              <a:rPr lang="en-US" dirty="0"/>
            </a:br>
            <a:r>
              <a:rPr lang="en-US" dirty="0"/>
              <a:t>but grew solidly from last year</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74</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February 2020: </a:t>
            </a:r>
            <a:r>
              <a:rPr lang="en-US" sz="3000" b="1" dirty="0">
                <a:solidFill>
                  <a:schemeClr val="accent3"/>
                </a:solidFill>
              </a:rPr>
              <a:t>$579,770</a:t>
            </a:r>
            <a:r>
              <a:rPr lang="en-US" sz="3000" b="1" dirty="0">
                <a:solidFill>
                  <a:schemeClr val="bg1"/>
                </a:solidFill>
              </a:rPr>
              <a:t>, 0.8% MTM, 8.5%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853356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stock market selloff">
            <a:extLst>
              <a:ext uri="{FF2B5EF4-FFF2-40B4-BE49-F238E27FC236}">
                <a16:creationId xmlns:a16="http://schemas.microsoft.com/office/drawing/2014/main" id="{44BE4E14-A9BD-4E8D-83EC-890D637BFA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20" b="3410"/>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79E48-C112-4951-B9EE-BA75AE4D87D7}"/>
              </a:ext>
            </a:extLst>
          </p:cNvPr>
          <p:cNvSpPr>
            <a:spLocks noGrp="1"/>
          </p:cNvSpPr>
          <p:nvPr>
            <p:ph type="title"/>
          </p:nvPr>
        </p:nvSpPr>
        <p:spPr>
          <a:xfrm>
            <a:off x="785812" y="7975860"/>
            <a:ext cx="16816388" cy="1117254"/>
          </a:xfrm>
        </p:spPr>
        <p:txBody>
          <a:bodyPr vert="horz" lIns="91440" tIns="45720" rIns="91440" bIns="45720" rtlCol="0" anchor="ctr">
            <a:normAutofit fontScale="90000"/>
          </a:bodyPr>
          <a:lstStyle/>
          <a:p>
            <a:pPr algn="ctr" defTabSz="914400"/>
            <a:r>
              <a:rPr lang="en-US" sz="5400" dirty="0">
                <a:solidFill>
                  <a:schemeClr val="tx1">
                    <a:lumMod val="85000"/>
                    <a:lumOff val="15000"/>
                  </a:schemeClr>
                </a:solidFill>
                <a:latin typeface="+mj-lt"/>
                <a:ea typeface="+mj-ea"/>
                <a:cs typeface="+mj-cs"/>
              </a:rPr>
              <a:t>Market might make real estate look more attractive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682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774" y="4266337"/>
            <a:ext cx="13506452" cy="1754326"/>
          </a:xfrm>
          <a:prstGeom prst="rect">
            <a:avLst/>
          </a:prstGeom>
          <a:noFill/>
        </p:spPr>
        <p:txBody>
          <a:bodyPr wrap="square" rtlCol="0">
            <a:spAutoFit/>
          </a:bodyPr>
          <a:lstStyle/>
          <a:p>
            <a:pPr algn="ctr"/>
            <a:r>
              <a:rPr lang="en-US" sz="5400" b="1" dirty="0">
                <a:solidFill>
                  <a:schemeClr val="bg1"/>
                </a:solidFill>
              </a:rPr>
              <a:t>The</a:t>
            </a:r>
            <a:endParaRPr lang="en-US" sz="5400" b="1" dirty="0">
              <a:solidFill>
                <a:schemeClr val="accent1"/>
              </a:solidFill>
            </a:endParaRPr>
          </a:p>
          <a:p>
            <a:pPr algn="ctr"/>
            <a:r>
              <a:rPr lang="en-US" sz="5400" b="1" dirty="0">
                <a:solidFill>
                  <a:schemeClr val="accent1"/>
                </a:solidFill>
              </a:rPr>
              <a:t>Forecast</a:t>
            </a:r>
          </a:p>
        </p:txBody>
      </p:sp>
      <p:grpSp>
        <p:nvGrpSpPr>
          <p:cNvPr id="4" name="Group 3"/>
          <p:cNvGrpSpPr/>
          <p:nvPr/>
        </p:nvGrpSpPr>
        <p:grpSpPr>
          <a:xfrm>
            <a:off x="2047874" y="3646438"/>
            <a:ext cx="685800" cy="685800"/>
            <a:chOff x="6324600" y="4114799"/>
            <a:chExt cx="685800" cy="685800"/>
          </a:xfrm>
        </p:grpSpPr>
        <p:cxnSp>
          <p:nvCxnSpPr>
            <p:cNvPr id="5" name="Straight Connector 4"/>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0800000">
            <a:off x="15554325" y="5954761"/>
            <a:ext cx="685800" cy="685800"/>
            <a:chOff x="6324600" y="4114799"/>
            <a:chExt cx="685800" cy="685800"/>
          </a:xfrm>
        </p:grpSpPr>
        <p:cxnSp>
          <p:nvCxnSpPr>
            <p:cNvPr id="8" name="Straight Connector 7"/>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4052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7" y="809738"/>
            <a:ext cx="12586574" cy="1384995"/>
          </a:xfrm>
        </p:spPr>
        <p:txBody>
          <a:bodyPr/>
          <a:lstStyle/>
          <a:p>
            <a:r>
              <a:rPr lang="en-US" dirty="0"/>
              <a:t>We are either already in a recession or entering one</a:t>
            </a:r>
          </a:p>
        </p:txBody>
      </p:sp>
      <p:graphicFrame>
        <p:nvGraphicFramePr>
          <p:cNvPr id="4" name="Content Placeholder 3"/>
          <p:cNvGraphicFramePr>
            <a:graphicFrameLocks noGrp="1"/>
          </p:cNvGraphicFramePr>
          <p:nvPr>
            <p:ph idx="4294967295"/>
          </p:nvPr>
        </p:nvGraphicFramePr>
        <p:xfrm>
          <a:off x="3352800" y="2158592"/>
          <a:ext cx="12115800" cy="7088552"/>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8"/>
                    </a:ext>
                  </a:extLst>
                </a:gridCol>
              </a:tblGrid>
              <a:tr h="889760">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dirty="0">
                          <a:effectLst/>
                        </a:rPr>
                        <a:t>Q120</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Q220</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Q320</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Q420</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663629">
                <a:tc>
                  <a:txBody>
                    <a:bodyPr/>
                    <a:lstStyle/>
                    <a:p>
                      <a:pPr algn="l" fontAlgn="ctr"/>
                      <a:r>
                        <a:rPr lang="en-US" sz="2400" u="none" strike="noStrike" dirty="0">
                          <a:effectLst/>
                        </a:rPr>
                        <a:t>Bank of America</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-7.0%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-30.0%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-1.00%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30.0%</a:t>
                      </a:r>
                    </a:p>
                  </a:txBody>
                  <a:tcPr marL="14288" marR="14288" marT="14288" marB="0" anchor="ctr"/>
                </a:tc>
                <a:tc>
                  <a:txBody>
                    <a:bodyPr/>
                    <a:lstStyle/>
                    <a:p>
                      <a:pPr algn="ctr" fontAlgn="ctr"/>
                      <a:r>
                        <a:rPr lang="en-US" sz="2400" u="none" strike="noStrike" dirty="0">
                          <a:effectLst/>
                        </a:rPr>
                        <a:t>-10.4%</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1"/>
                  </a:ext>
                </a:extLst>
              </a:tr>
              <a:tr h="663629">
                <a:tc>
                  <a:txBody>
                    <a:bodyPr/>
                    <a:lstStyle/>
                    <a:p>
                      <a:pPr algn="l" fontAlgn="ctr"/>
                      <a:r>
                        <a:rPr lang="en-US" sz="2400" b="0" i="0" u="none" strike="noStrike" dirty="0">
                          <a:solidFill>
                            <a:srgbClr val="000000"/>
                          </a:solidFill>
                          <a:effectLst/>
                          <a:latin typeface="Century Gothic"/>
                        </a:rPr>
                        <a:t>Barclays</a:t>
                      </a:r>
                    </a:p>
                  </a:txBody>
                  <a:tcPr marL="14288" marR="14288" marT="14288" marB="0" anchor="ctr"/>
                </a:tc>
                <a:tc>
                  <a:txBody>
                    <a:bodyPr/>
                    <a:lstStyle/>
                    <a:p>
                      <a:pPr algn="ctr" fontAlgn="ctr"/>
                      <a:r>
                        <a:rPr lang="en-US" sz="2400" u="none" strike="noStrike" dirty="0">
                          <a:effectLst/>
                        </a:rPr>
                        <a:t>0.5%</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-7.0%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0.0%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2.5%</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-0.6%</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2"/>
                  </a:ext>
                </a:extLst>
              </a:tr>
              <a:tr h="663629">
                <a:tc>
                  <a:txBody>
                    <a:bodyPr/>
                    <a:lstStyle/>
                    <a:p>
                      <a:pPr algn="l" fontAlgn="ctr"/>
                      <a:r>
                        <a:rPr lang="en-US" sz="2400" u="none" strike="noStrike" dirty="0">
                          <a:effectLst/>
                        </a:rPr>
                        <a:t>Goldman Sachs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-9.0%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-34.0%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19.0%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NA</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-6.2%</a:t>
                      </a:r>
                    </a:p>
                  </a:txBody>
                  <a:tcPr marL="14288" marR="14288" marT="14288" marB="0" anchor="ctr"/>
                </a:tc>
                <a:extLst>
                  <a:ext uri="{0D108BD9-81ED-4DB2-BD59-A6C34878D82A}">
                    <a16:rowId xmlns:a16="http://schemas.microsoft.com/office/drawing/2014/main" val="10003"/>
                  </a:ext>
                </a:extLst>
              </a:tr>
              <a:tr h="663629">
                <a:tc>
                  <a:txBody>
                    <a:bodyPr/>
                    <a:lstStyle/>
                    <a:p>
                      <a:pPr algn="l" fontAlgn="ctr"/>
                      <a:r>
                        <a:rPr lang="en-US" sz="2400" u="none" strike="noStrike" dirty="0">
                          <a:effectLst/>
                        </a:rPr>
                        <a:t>JP Morgan</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-10.0%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-25.0%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8.0%</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4.0%</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NA</a:t>
                      </a:r>
                      <a:endParaRPr lang="en-US" sz="2400" b="0" i="0" u="none" strike="noStrike" dirty="0">
                        <a:solidFill>
                          <a:srgbClr val="000000"/>
                        </a:solidFill>
                        <a:effectLst/>
                        <a:latin typeface="Century Gothic"/>
                      </a:endParaRPr>
                    </a:p>
                  </a:txBody>
                  <a:tcPr marL="14288" marR="14288" marT="14288" marB="0" anchor="ctr"/>
                </a:tc>
                <a:extLst>
                  <a:ext uri="{0D108BD9-81ED-4DB2-BD59-A6C34878D82A}">
                    <a16:rowId xmlns:a16="http://schemas.microsoft.com/office/drawing/2014/main" val="10004"/>
                  </a:ext>
                </a:extLst>
              </a:tr>
              <a:tr h="889760">
                <a:tc>
                  <a:txBody>
                    <a:bodyPr/>
                    <a:lstStyle/>
                    <a:p>
                      <a:pPr algn="l" fontAlgn="ctr"/>
                      <a:r>
                        <a:rPr lang="en-US" sz="2400" u="none" strike="noStrike" dirty="0">
                          <a:effectLst/>
                        </a:rPr>
                        <a:t>Morgan Stanley</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effectLst/>
                        </a:rPr>
                        <a:t>-2.4%</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-30.1%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29.2%</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3.3%</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effectLst/>
                        </a:rPr>
                        <a:t>-2.3%</a:t>
                      </a:r>
                      <a:endParaRPr lang="en-US" sz="2400" b="0" i="0" u="none" strike="noStrike" dirty="0">
                        <a:solidFill>
                          <a:schemeClr val="tx1"/>
                        </a:solidFill>
                        <a:effectLst/>
                        <a:latin typeface="Century Gothic"/>
                      </a:endParaRPr>
                    </a:p>
                  </a:txBody>
                  <a:tcPr marL="14288" marR="14288" marT="14288" marB="0" anchor="ctr"/>
                </a:tc>
                <a:extLst>
                  <a:ext uri="{0D108BD9-81ED-4DB2-BD59-A6C34878D82A}">
                    <a16:rowId xmlns:a16="http://schemas.microsoft.com/office/drawing/2014/main" val="10005"/>
                  </a:ext>
                </a:extLst>
              </a:tr>
              <a:tr h="663629">
                <a:tc>
                  <a:txBody>
                    <a:bodyPr/>
                    <a:lstStyle/>
                    <a:p>
                      <a:pPr algn="l" fontAlgn="ctr"/>
                      <a:r>
                        <a:rPr lang="en-US" sz="2400" b="0" i="0" u="none" strike="noStrike" dirty="0">
                          <a:solidFill>
                            <a:srgbClr val="000000"/>
                          </a:solidFill>
                          <a:effectLst/>
                          <a:latin typeface="Century Gothic"/>
                        </a:rPr>
                        <a:t>Federal Reserve Bank of St. Louis</a:t>
                      </a:r>
                    </a:p>
                  </a:txBody>
                  <a:tcPr marL="14288" marR="14288" marT="14288" marB="0" anchor="ctr"/>
                </a:tc>
                <a:tc>
                  <a:txBody>
                    <a:bodyPr/>
                    <a:lstStyle/>
                    <a:p>
                      <a:pPr algn="ctr" fontAlgn="ctr"/>
                      <a:r>
                        <a:rPr lang="en-US" sz="2400" b="0" i="0" u="none" strike="noStrike" dirty="0">
                          <a:solidFill>
                            <a:schemeClr val="bg1"/>
                          </a:solidFill>
                          <a:effectLst/>
                          <a:latin typeface="Century Gothic"/>
                        </a:rPr>
                        <a:t>NA</a:t>
                      </a:r>
                    </a:p>
                  </a:txBody>
                  <a:tcPr marL="14288" marR="14288" marT="14288" marB="0" anchor="ctr"/>
                </a:tc>
                <a:tc>
                  <a:txBody>
                    <a:bodyPr/>
                    <a:lstStyle/>
                    <a:p>
                      <a:pPr algn="ctr" fontAlgn="ctr"/>
                      <a:r>
                        <a:rPr lang="en-US" sz="2400" b="0" i="0" u="none" strike="noStrike" dirty="0">
                          <a:solidFill>
                            <a:schemeClr val="bg1"/>
                          </a:solidFill>
                          <a:effectLst/>
                          <a:latin typeface="Century Gothic"/>
                        </a:rPr>
                        <a:t>-50%</a:t>
                      </a:r>
                    </a:p>
                  </a:txBody>
                  <a:tcPr marL="14288" marR="14288" marT="14288" marB="0" anchor="ctr"/>
                </a:tc>
                <a:tc>
                  <a:txBody>
                    <a:bodyPr/>
                    <a:lstStyle/>
                    <a:p>
                      <a:pPr algn="ctr" fontAlgn="ctr"/>
                      <a:r>
                        <a:rPr lang="en-US" sz="2400" b="0" i="0" u="none" strike="noStrike" dirty="0">
                          <a:solidFill>
                            <a:schemeClr val="bg1"/>
                          </a:solidFill>
                          <a:effectLst/>
                          <a:latin typeface="Century Gothic"/>
                        </a:rPr>
                        <a:t>NA</a:t>
                      </a:r>
                    </a:p>
                  </a:txBody>
                  <a:tcPr marL="14288" marR="14288" marT="14288" marB="0" anchor="ctr"/>
                </a:tc>
                <a:tc>
                  <a:txBody>
                    <a:bodyPr/>
                    <a:lstStyle/>
                    <a:p>
                      <a:pPr algn="ctr" fontAlgn="ctr"/>
                      <a:r>
                        <a:rPr lang="en-US" sz="2400" b="0" i="0" u="none" strike="noStrike" dirty="0">
                          <a:solidFill>
                            <a:schemeClr val="bg1"/>
                          </a:solidFill>
                          <a:effectLst/>
                          <a:latin typeface="Century Gothic"/>
                        </a:rPr>
                        <a:t>NA</a:t>
                      </a:r>
                    </a:p>
                  </a:txBody>
                  <a:tcPr marL="14288" marR="14288" marT="14288" marB="0" anchor="ctr"/>
                </a:tc>
                <a:tc>
                  <a:txBody>
                    <a:bodyPr/>
                    <a:lstStyle/>
                    <a:p>
                      <a:pPr algn="ctr" fontAlgn="ctr"/>
                      <a:r>
                        <a:rPr lang="en-US" sz="2400" b="0" i="0" u="none" strike="noStrike" dirty="0">
                          <a:solidFill>
                            <a:schemeClr val="bg1"/>
                          </a:solidFill>
                          <a:effectLst/>
                          <a:latin typeface="Century Gothic"/>
                        </a:rPr>
                        <a:t>NA</a:t>
                      </a:r>
                    </a:p>
                  </a:txBody>
                  <a:tcPr marL="14288" marR="14288" marT="14288" marB="0" anchor="ctr"/>
                </a:tc>
                <a:extLst>
                  <a:ext uri="{0D108BD9-81ED-4DB2-BD59-A6C34878D82A}">
                    <a16:rowId xmlns:a16="http://schemas.microsoft.com/office/drawing/2014/main" val="2669802559"/>
                  </a:ext>
                </a:extLst>
              </a:tr>
              <a:tr h="663629">
                <a:tc>
                  <a:txBody>
                    <a:bodyPr/>
                    <a:lstStyle/>
                    <a:p>
                      <a:pPr algn="l" fontAlgn="ctr"/>
                      <a:r>
                        <a:rPr lang="en-US" sz="2400" b="0" i="0" u="none" strike="noStrike" dirty="0">
                          <a:solidFill>
                            <a:srgbClr val="000000"/>
                          </a:solidFill>
                          <a:effectLst/>
                          <a:latin typeface="Century Gothic"/>
                        </a:rPr>
                        <a:t>UBS</a:t>
                      </a:r>
                    </a:p>
                  </a:txBody>
                  <a:tcPr marL="14288" marR="14288" marT="14288" marB="0" anchor="ctr"/>
                </a:tc>
                <a:tc>
                  <a:txBody>
                    <a:bodyPr/>
                    <a:lstStyle/>
                    <a:p>
                      <a:pPr algn="ctr" fontAlgn="ctr"/>
                      <a:r>
                        <a:rPr lang="en-US" sz="2400" u="none" strike="noStrike" dirty="0">
                          <a:effectLst/>
                        </a:rPr>
                        <a:t>-2.1%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-9.5%</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2.1%</a:t>
                      </a:r>
                      <a:endParaRPr lang="en-US" sz="2400" b="0" i="0" u="none" strike="noStrike" dirty="0">
                        <a:solidFill>
                          <a:schemeClr val="bg1">
                            <a:lumMod val="50000"/>
                          </a:schemeClr>
                        </a:solidFill>
                        <a:effectLst/>
                        <a:latin typeface="Century Gothic"/>
                      </a:endParaRPr>
                    </a:p>
                  </a:txBody>
                  <a:tcPr marL="14288" marR="14288" marT="14288" marB="0" anchor="ctr"/>
                </a:tc>
                <a:tc>
                  <a:txBody>
                    <a:bodyPr/>
                    <a:lstStyle/>
                    <a:p>
                      <a:pPr algn="ctr" fontAlgn="ctr"/>
                      <a:r>
                        <a:rPr lang="en-US" sz="2400" u="none" strike="noStrike" dirty="0">
                          <a:effectLst/>
                        </a:rPr>
                        <a:t>6.7%</a:t>
                      </a:r>
                      <a:endParaRPr lang="en-US" sz="2400" b="0" i="0" u="none" strike="noStrike" dirty="0">
                        <a:solidFill>
                          <a:schemeClr val="tx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-0.9%</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r h="663629">
                <a:tc>
                  <a:txBody>
                    <a:bodyPr/>
                    <a:lstStyle/>
                    <a:p>
                      <a:pPr algn="l" fontAlgn="ctr"/>
                      <a:r>
                        <a:rPr lang="en-US" sz="2400" b="0" i="0" u="none" strike="noStrike" dirty="0">
                          <a:solidFill>
                            <a:srgbClr val="000000"/>
                          </a:solidFill>
                          <a:effectLst/>
                          <a:latin typeface="Century Gothic"/>
                        </a:rPr>
                        <a:t>UCLA</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0.4%</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-6.5%</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-1.9%</a:t>
                      </a:r>
                    </a:p>
                  </a:txBody>
                  <a:tcPr marL="14288" marR="14288" marT="14288" marB="0" anchor="ctr"/>
                </a:tc>
                <a:tc>
                  <a:txBody>
                    <a:bodyPr/>
                    <a:lstStyle/>
                    <a:p>
                      <a:pPr algn="ctr" fontAlgn="ctr"/>
                      <a:r>
                        <a:rPr lang="en-US" sz="2400" b="0" i="0" u="none" strike="noStrike" dirty="0">
                          <a:solidFill>
                            <a:schemeClr val="bg1"/>
                          </a:solidFill>
                          <a:effectLst/>
                          <a:latin typeface="Century Gothic"/>
                        </a:rPr>
                        <a:t>4.0%</a:t>
                      </a:r>
                    </a:p>
                  </a:txBody>
                  <a:tcPr marL="14288" marR="14288" marT="14288" marB="0" anchor="ctr"/>
                </a:tc>
                <a:tc>
                  <a:txBody>
                    <a:bodyPr/>
                    <a:lstStyle/>
                    <a:p>
                      <a:pPr algn="ctr" fontAlgn="ctr"/>
                      <a:r>
                        <a:rPr lang="en-US" sz="2400" b="0" i="0" u="none" strike="noStrike" dirty="0">
                          <a:solidFill>
                            <a:schemeClr val="bg1"/>
                          </a:solidFill>
                          <a:effectLst/>
                          <a:latin typeface="Century Gothic"/>
                        </a:rPr>
                        <a:t>-0.4%</a:t>
                      </a:r>
                    </a:p>
                  </a:txBody>
                  <a:tcPr marL="14288" marR="14288" marT="14288" marB="0" anchor="ctr"/>
                </a:tc>
                <a:extLst>
                  <a:ext uri="{0D108BD9-81ED-4DB2-BD59-A6C34878D82A}">
                    <a16:rowId xmlns:a16="http://schemas.microsoft.com/office/drawing/2014/main" val="1792640957"/>
                  </a:ext>
                </a:extLst>
              </a:tr>
              <a:tr h="663629">
                <a:tc>
                  <a:txBody>
                    <a:bodyPr/>
                    <a:lstStyle/>
                    <a:p>
                      <a:pPr algn="l" fontAlgn="ctr"/>
                      <a:r>
                        <a:rPr lang="en-US" sz="2400" b="0" i="0" u="none" strike="noStrike" dirty="0">
                          <a:solidFill>
                            <a:srgbClr val="000000"/>
                          </a:solidFill>
                          <a:effectLst/>
                          <a:latin typeface="Century Gothic"/>
                        </a:rPr>
                        <a:t>Wells Fargo</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1.2%</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-14.7%</a:t>
                      </a:r>
                    </a:p>
                  </a:txBody>
                  <a:tcPr marL="14288" marR="14288" marT="14288" marB="0" anchor="ctr"/>
                </a:tc>
                <a:tc>
                  <a:txBody>
                    <a:bodyPr/>
                    <a:lstStyle/>
                    <a:p>
                      <a:pPr algn="ctr" fontAlgn="ctr"/>
                      <a:r>
                        <a:rPr lang="en-US" sz="2400" b="0" i="0" u="none" strike="noStrike" dirty="0">
                          <a:solidFill>
                            <a:schemeClr val="bg1">
                              <a:lumMod val="50000"/>
                            </a:schemeClr>
                          </a:solidFill>
                          <a:effectLst/>
                          <a:latin typeface="Century Gothic"/>
                        </a:rPr>
                        <a:t>-2.3%</a:t>
                      </a:r>
                    </a:p>
                  </a:txBody>
                  <a:tcPr marL="14288" marR="14288" marT="14288" marB="0" anchor="ctr"/>
                </a:tc>
                <a:tc>
                  <a:txBody>
                    <a:bodyPr/>
                    <a:lstStyle/>
                    <a:p>
                      <a:pPr algn="ctr" fontAlgn="ctr"/>
                      <a:r>
                        <a:rPr lang="en-US" sz="2400" b="0" i="0" u="none" strike="noStrike" dirty="0">
                          <a:solidFill>
                            <a:schemeClr val="bg1"/>
                          </a:solidFill>
                          <a:effectLst/>
                          <a:latin typeface="Century Gothic"/>
                        </a:rPr>
                        <a:t>1.8%</a:t>
                      </a:r>
                    </a:p>
                  </a:txBody>
                  <a:tcPr marL="14288" marR="14288" marT="14288" marB="0" anchor="ctr"/>
                </a:tc>
                <a:tc>
                  <a:txBody>
                    <a:bodyPr/>
                    <a:lstStyle/>
                    <a:p>
                      <a:pPr algn="ctr" fontAlgn="ctr"/>
                      <a:r>
                        <a:rPr lang="en-US" sz="2400" b="0" i="0" u="none" strike="noStrike" dirty="0">
                          <a:solidFill>
                            <a:schemeClr val="bg1"/>
                          </a:solidFill>
                          <a:effectLst/>
                          <a:latin typeface="Century Gothic"/>
                        </a:rPr>
                        <a:t>-2.4%</a:t>
                      </a:r>
                    </a:p>
                  </a:txBody>
                  <a:tcPr marL="14288" marR="14288" marT="14288" marB="0" anchor="ctr"/>
                </a:tc>
                <a:extLst>
                  <a:ext uri="{0D108BD9-81ED-4DB2-BD59-A6C34878D82A}">
                    <a16:rowId xmlns:a16="http://schemas.microsoft.com/office/drawing/2014/main" val="3170272965"/>
                  </a:ext>
                </a:extLst>
              </a:tr>
            </a:tbl>
          </a:graphicData>
        </a:graphic>
      </p:graphicFrame>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6"/>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1371669">
              <a:defRPr/>
            </a:pPr>
            <a:r>
              <a:rPr lang="en-US" b="1" dirty="0">
                <a:solidFill>
                  <a:srgbClr val="6D9BEB"/>
                </a:solidFill>
                <a:latin typeface="Century Gothic" panose="020F0302020204030204"/>
              </a:rPr>
              <a:t>page</a:t>
            </a:r>
          </a:p>
          <a:p>
            <a:pPr defTabSz="1371669">
              <a:defRPr/>
            </a:pPr>
            <a:fld id="{37D409AB-2201-4E18-8A34-C31753AD9B06}" type="slidenum">
              <a:rPr b="1">
                <a:solidFill>
                  <a:srgbClr val="6D9BEB"/>
                </a:solidFill>
                <a:latin typeface="Century Gothic" panose="020F0302020204030204"/>
              </a:rPr>
              <a:pPr defTabSz="1371669">
                <a:defRPr/>
              </a:pPr>
              <a:t>77</a:t>
            </a:fld>
            <a:endParaRPr b="1" dirty="0">
              <a:solidFill>
                <a:srgbClr val="6D9BEB"/>
              </a:solidFill>
              <a:latin typeface="Century Gothic" panose="020F0302020204030204"/>
            </a:endParaRPr>
          </a:p>
        </p:txBody>
      </p:sp>
      <p:sp>
        <p:nvSpPr>
          <p:cNvPr id="2" name="TextBox 1">
            <a:extLst>
              <a:ext uri="{FF2B5EF4-FFF2-40B4-BE49-F238E27FC236}">
                <a16:creationId xmlns:a16="http://schemas.microsoft.com/office/drawing/2014/main" id="{491B367B-89B5-499A-A73E-2DD2143BED47}"/>
              </a:ext>
            </a:extLst>
          </p:cNvPr>
          <p:cNvSpPr txBox="1"/>
          <p:nvPr/>
        </p:nvSpPr>
        <p:spPr>
          <a:xfrm>
            <a:off x="2895600" y="9518962"/>
            <a:ext cx="3946914" cy="584775"/>
          </a:xfrm>
          <a:prstGeom prst="rect">
            <a:avLst/>
          </a:prstGeom>
          <a:noFill/>
        </p:spPr>
        <p:txBody>
          <a:bodyPr wrap="none" rtlCol="0">
            <a:spAutoFit/>
          </a:bodyPr>
          <a:lstStyle/>
          <a:p>
            <a:r>
              <a:rPr lang="en-US" sz="3200" dirty="0">
                <a:solidFill>
                  <a:schemeClr val="bg1"/>
                </a:solidFill>
              </a:rPr>
              <a:t>Last update 4/3/20</a:t>
            </a:r>
          </a:p>
        </p:txBody>
      </p:sp>
    </p:spTree>
    <p:extLst>
      <p:ext uri="{BB962C8B-B14F-4D97-AF65-F5344CB8AC3E}">
        <p14:creationId xmlns:p14="http://schemas.microsoft.com/office/powerpoint/2010/main" val="117720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618050-DE6D-4CAA-A9CC-6ED5BC03FB36}"/>
              </a:ext>
            </a:extLst>
          </p:cNvPr>
          <p:cNvPicPr>
            <a:picLocks noChangeAspect="1"/>
          </p:cNvPicPr>
          <p:nvPr/>
        </p:nvPicPr>
        <p:blipFill>
          <a:blip r:embed="rId2"/>
          <a:stretch>
            <a:fillRect/>
          </a:stretch>
        </p:blipFill>
        <p:spPr>
          <a:xfrm>
            <a:off x="3200399" y="342900"/>
            <a:ext cx="11520488" cy="7666362"/>
          </a:xfrm>
          <a:prstGeom prst="rect">
            <a:avLst/>
          </a:prstGeom>
        </p:spPr>
      </p:pic>
      <p:sp>
        <p:nvSpPr>
          <p:cNvPr id="3" name="Title 2">
            <a:extLst>
              <a:ext uri="{FF2B5EF4-FFF2-40B4-BE49-F238E27FC236}">
                <a16:creationId xmlns:a16="http://schemas.microsoft.com/office/drawing/2014/main" id="{043E7C43-0718-44D4-87B3-FDDDD1BE800E}"/>
              </a:ext>
            </a:extLst>
          </p:cNvPr>
          <p:cNvSpPr>
            <a:spLocks noGrp="1"/>
          </p:cNvSpPr>
          <p:nvPr>
            <p:ph type="title"/>
          </p:nvPr>
        </p:nvSpPr>
        <p:spPr>
          <a:xfrm>
            <a:off x="1012516" y="8343900"/>
            <a:ext cx="15896253" cy="914400"/>
          </a:xfrm>
        </p:spPr>
        <p:txBody>
          <a:bodyPr/>
          <a:lstStyle/>
          <a:p>
            <a:pPr algn="ctr"/>
            <a:r>
              <a:rPr lang="en-US" sz="5400" dirty="0">
                <a:solidFill>
                  <a:schemeClr val="bg2"/>
                </a:solidFill>
              </a:rPr>
              <a:t>Opening Day 2020: Maybe there’s </a:t>
            </a:r>
            <a:br>
              <a:rPr lang="en-US" sz="5400" dirty="0">
                <a:solidFill>
                  <a:schemeClr val="bg2"/>
                </a:solidFill>
              </a:rPr>
            </a:br>
            <a:r>
              <a:rPr lang="en-US" sz="5400" dirty="0">
                <a:solidFill>
                  <a:schemeClr val="bg2"/>
                </a:solidFill>
              </a:rPr>
              <a:t>crying in baseball after all</a:t>
            </a:r>
          </a:p>
        </p:txBody>
      </p:sp>
    </p:spTree>
    <p:extLst>
      <p:ext uri="{BB962C8B-B14F-4D97-AF65-F5344CB8AC3E}">
        <p14:creationId xmlns:p14="http://schemas.microsoft.com/office/powerpoint/2010/main" val="1973714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358026" y="809737"/>
            <a:ext cx="14872574" cy="715581"/>
          </a:xfrm>
          <a:prstGeom prst="rect">
            <a:avLst/>
          </a:prstGeom>
        </p:spPr>
        <p:txBody>
          <a:bodyPr vert="horz" lIns="137150" tIns="137150" rIns="137150" bIns="137150" rtlCol="0" anchor="ctr" anchorCtr="0">
            <a:noAutofit/>
          </a:bodyPr>
          <a:lstStyle/>
          <a:p>
            <a:pPr algn="l">
              <a:spcBef>
                <a:spcPts val="0"/>
              </a:spcBef>
            </a:pPr>
            <a:r>
              <a:rPr lang="en-US" dirty="0"/>
              <a:t>Concluding remarks</a:t>
            </a:r>
            <a:endParaRPr lang="en" dirty="0">
              <a:solidFill>
                <a:schemeClr val="bg1"/>
              </a:solidFill>
            </a:endParaRPr>
          </a:p>
        </p:txBody>
      </p:sp>
      <p:sp>
        <p:nvSpPr>
          <p:cNvPr id="8" name="Slide Number Placeholder 2">
            <a:extLst>
              <a:ext uri="{FF2B5EF4-FFF2-40B4-BE49-F238E27FC236}">
                <a16:creationId xmlns:a16="http://schemas.microsoft.com/office/drawing/2014/main" id="{30D7E1E0-E7A1-4B65-B82A-28A9A3177657}"/>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79</a:t>
            </a:fld>
            <a:endParaRPr dirty="0"/>
          </a:p>
        </p:txBody>
      </p:sp>
      <p:sp>
        <p:nvSpPr>
          <p:cNvPr id="13" name="Content Placeholder 2"/>
          <p:cNvSpPr txBox="1">
            <a:spLocks/>
          </p:cNvSpPr>
          <p:nvPr/>
        </p:nvSpPr>
        <p:spPr>
          <a:xfrm>
            <a:off x="4876800" y="2552700"/>
            <a:ext cx="12443906" cy="6400800"/>
          </a:xfrm>
          <a:prstGeom prst="rect">
            <a:avLst/>
          </a:prstGeom>
        </p:spPr>
        <p:txBody>
          <a:bodyPr>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914400" lvl="1" indent="-457200">
              <a:lnSpc>
                <a:spcPct val="120000"/>
              </a:lnSpc>
              <a:buFont typeface="+mj-lt"/>
              <a:buAutoNum type="arabicPeriod"/>
            </a:pPr>
            <a:r>
              <a:rPr lang="en-US" sz="3200" dirty="0">
                <a:solidFill>
                  <a:schemeClr val="bg1"/>
                </a:solidFill>
              </a:rPr>
              <a:t>Economy was in good shape prior to the outbreak</a:t>
            </a:r>
          </a:p>
          <a:p>
            <a:pPr marL="914400" lvl="1" indent="-457200">
              <a:lnSpc>
                <a:spcPct val="120000"/>
              </a:lnSpc>
              <a:buFont typeface="+mj-lt"/>
              <a:buAutoNum type="arabicPeriod"/>
            </a:pPr>
            <a:r>
              <a:rPr lang="en-US" sz="3200" dirty="0">
                <a:solidFill>
                  <a:schemeClr val="bg1"/>
                </a:solidFill>
              </a:rPr>
              <a:t>Coronavirus has changed everything for 2020</a:t>
            </a:r>
          </a:p>
          <a:p>
            <a:pPr marL="914400" lvl="1" indent="-457200">
              <a:lnSpc>
                <a:spcPct val="120000"/>
              </a:lnSpc>
              <a:buFont typeface="+mj-lt"/>
              <a:buAutoNum type="arabicPeriod"/>
            </a:pPr>
            <a:r>
              <a:rPr lang="en-US" sz="3200" dirty="0">
                <a:solidFill>
                  <a:schemeClr val="bg1"/>
                </a:solidFill>
              </a:rPr>
              <a:t>Unprecedented in terms of size and economic scope</a:t>
            </a:r>
          </a:p>
          <a:p>
            <a:pPr marL="914400" lvl="1" indent="-457200">
              <a:lnSpc>
                <a:spcPct val="120000"/>
              </a:lnSpc>
              <a:buFont typeface="+mj-lt"/>
              <a:buAutoNum type="arabicPeriod"/>
            </a:pPr>
            <a:r>
              <a:rPr lang="en-US" sz="3200" dirty="0">
                <a:solidFill>
                  <a:schemeClr val="bg1"/>
                </a:solidFill>
              </a:rPr>
              <a:t>Data still rolling in and weeks seem like months</a:t>
            </a:r>
          </a:p>
          <a:p>
            <a:pPr marL="914400" lvl="1" indent="-457200">
              <a:lnSpc>
                <a:spcPct val="120000"/>
              </a:lnSpc>
              <a:buFont typeface="+mj-lt"/>
              <a:buAutoNum type="arabicPeriod"/>
            </a:pPr>
            <a:r>
              <a:rPr lang="en-US" sz="3200" dirty="0">
                <a:solidFill>
                  <a:schemeClr val="bg1"/>
                </a:solidFill>
              </a:rPr>
              <a:t>Unemployment is and will drive negative impacts</a:t>
            </a:r>
          </a:p>
          <a:p>
            <a:pPr marL="914400" lvl="1" indent="-457200">
              <a:lnSpc>
                <a:spcPct val="120000"/>
              </a:lnSpc>
              <a:buFont typeface="+mj-lt"/>
              <a:buAutoNum type="arabicPeriod"/>
            </a:pPr>
            <a:r>
              <a:rPr lang="en-US" sz="3200" dirty="0">
                <a:solidFill>
                  <a:schemeClr val="bg1"/>
                </a:solidFill>
              </a:rPr>
              <a:t>Already seeing the effects on housing</a:t>
            </a:r>
          </a:p>
          <a:p>
            <a:pPr marL="914400" lvl="1" indent="-457200">
              <a:lnSpc>
                <a:spcPct val="120000"/>
              </a:lnSpc>
              <a:buFont typeface="+mj-lt"/>
              <a:buAutoNum type="arabicPeriod"/>
            </a:pPr>
            <a:r>
              <a:rPr lang="en-US" sz="3200" dirty="0">
                <a:solidFill>
                  <a:schemeClr val="bg1"/>
                </a:solidFill>
              </a:rPr>
              <a:t>Key question hinges on how long the SIP lasts</a:t>
            </a:r>
          </a:p>
          <a:p>
            <a:pPr marL="914400" lvl="1" indent="-457200">
              <a:lnSpc>
                <a:spcPct val="120000"/>
              </a:lnSpc>
              <a:buFont typeface="+mj-lt"/>
              <a:buAutoNum type="arabicPeriod"/>
            </a:pPr>
            <a:r>
              <a:rPr lang="en-US" sz="3200" dirty="0">
                <a:solidFill>
                  <a:schemeClr val="bg1"/>
                </a:solidFill>
              </a:rPr>
              <a:t>Severe pullback may be best chance for quick recovery</a:t>
            </a:r>
          </a:p>
        </p:txBody>
      </p:sp>
      <p:pic>
        <p:nvPicPr>
          <p:cNvPr id="14" name="Picture 13">
            <a:extLst>
              <a:ext uri="{FF2B5EF4-FFF2-40B4-BE49-F238E27FC236}">
                <a16:creationId xmlns:a16="http://schemas.microsoft.com/office/drawing/2014/main" id="{BA509165-9D9F-42FB-B3DC-7D6641DDB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24734"/>
            <a:ext cx="4572000" cy="4437531"/>
          </a:xfrm>
          <a:prstGeom prst="rect">
            <a:avLst/>
          </a:prstGeom>
        </p:spPr>
      </p:pic>
    </p:spTree>
    <p:extLst>
      <p:ext uri="{BB962C8B-B14F-4D97-AF65-F5344CB8AC3E}">
        <p14:creationId xmlns:p14="http://schemas.microsoft.com/office/powerpoint/2010/main" val="4363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 calcmode="lin" valueType="num">
                                      <p:cBhvr additive="base">
                                        <p:cTn id="3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 calcmode="lin" valueType="num">
                                      <p:cBhvr additive="base">
                                        <p:cTn id="3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5D83-C980-4B56-A95C-8E32B78BFE6A}"/>
              </a:ext>
            </a:extLst>
          </p:cNvPr>
          <p:cNvSpPr>
            <a:spLocks noGrp="1"/>
          </p:cNvSpPr>
          <p:nvPr>
            <p:ph type="title"/>
          </p:nvPr>
        </p:nvSpPr>
        <p:spPr/>
        <p:txBody>
          <a:bodyPr/>
          <a:lstStyle/>
          <a:p>
            <a:r>
              <a:rPr lang="en-US" dirty="0">
                <a:solidFill>
                  <a:schemeClr val="bg1"/>
                </a:solidFill>
              </a:rPr>
              <a:t>Fastest job growth </a:t>
            </a:r>
            <a:r>
              <a:rPr lang="en-US" dirty="0"/>
              <a:t>in a year</a:t>
            </a:r>
          </a:p>
        </p:txBody>
      </p:sp>
      <p:graphicFrame>
        <p:nvGraphicFramePr>
          <p:cNvPr id="4" name="Chart 3">
            <a:extLst>
              <a:ext uri="{FF2B5EF4-FFF2-40B4-BE49-F238E27FC236}">
                <a16:creationId xmlns:a16="http://schemas.microsoft.com/office/drawing/2014/main" id="{830B1134-0DCA-49D6-85D0-321A2899355B}"/>
              </a:ext>
            </a:extLst>
          </p:cNvPr>
          <p:cNvGraphicFramePr>
            <a:graphicFrameLocks/>
          </p:cNvGraphicFramePr>
          <p:nvPr>
            <p:extLst>
              <p:ext uri="{D42A27DB-BD31-4B8C-83A1-F6EECF244321}">
                <p14:modId xmlns:p14="http://schemas.microsoft.com/office/powerpoint/2010/main" val="2044480121"/>
              </p:ext>
            </p:extLst>
          </p:nvPr>
        </p:nvGraphicFramePr>
        <p:xfrm>
          <a:off x="990600" y="1943100"/>
          <a:ext cx="16383000" cy="731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76986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E6F5DDA-37F1-49D6-BDD8-23F519B6F64E}"/>
              </a:ext>
            </a:extLst>
          </p:cNvPr>
          <p:cNvSpPr txBox="1"/>
          <p:nvPr/>
        </p:nvSpPr>
        <p:spPr>
          <a:xfrm>
            <a:off x="8429025" y="4305300"/>
            <a:ext cx="3236100" cy="221310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New COVID-19 Forms for REALTORS®</a:t>
            </a:r>
          </a:p>
        </p:txBody>
      </p:sp>
      <p:sp>
        <p:nvSpPr>
          <p:cNvPr id="2" name="Title 1">
            <a:extLst>
              <a:ext uri="{FF2B5EF4-FFF2-40B4-BE49-F238E27FC236}">
                <a16:creationId xmlns:a16="http://schemas.microsoft.com/office/drawing/2014/main" id="{14FDC67F-46F0-4C23-82F8-D759A3E34A4C}"/>
              </a:ext>
            </a:extLst>
          </p:cNvPr>
          <p:cNvSpPr>
            <a:spLocks noGrp="1"/>
          </p:cNvSpPr>
          <p:nvPr>
            <p:ph type="title"/>
          </p:nvPr>
        </p:nvSpPr>
        <p:spPr>
          <a:xfrm>
            <a:off x="1358026" y="809737"/>
            <a:ext cx="15558374" cy="715581"/>
          </a:xfrm>
        </p:spPr>
        <p:txBody>
          <a:bodyPr/>
          <a:lstStyle/>
          <a:p>
            <a:r>
              <a:rPr lang="en-US" dirty="0"/>
              <a:t>How C.A.R. is actively focused on helping members:</a:t>
            </a:r>
          </a:p>
        </p:txBody>
      </p:sp>
      <p:sp>
        <p:nvSpPr>
          <p:cNvPr id="3" name="TextBox 2">
            <a:extLst>
              <a:ext uri="{FF2B5EF4-FFF2-40B4-BE49-F238E27FC236}">
                <a16:creationId xmlns:a16="http://schemas.microsoft.com/office/drawing/2014/main" id="{326F5963-CA31-4475-B7A4-13268679BFAF}"/>
              </a:ext>
            </a:extLst>
          </p:cNvPr>
          <p:cNvSpPr txBox="1"/>
          <p:nvPr/>
        </p:nvSpPr>
        <p:spPr>
          <a:xfrm>
            <a:off x="1041069" y="4305300"/>
            <a:ext cx="3683331" cy="2953309"/>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Federal Relief for REALTORS® as Independent Contractors </a:t>
            </a:r>
          </a:p>
        </p:txBody>
      </p:sp>
      <p:pic>
        <p:nvPicPr>
          <p:cNvPr id="5" name="Graphic 4" descr="House">
            <a:extLst>
              <a:ext uri="{FF2B5EF4-FFF2-40B4-BE49-F238E27FC236}">
                <a16:creationId xmlns:a16="http://schemas.microsoft.com/office/drawing/2014/main" id="{FB8B2D1F-75A6-432D-BBAF-CCECAA8B85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7400" y="3162300"/>
            <a:ext cx="914400" cy="914400"/>
          </a:xfrm>
          <a:prstGeom prst="rect">
            <a:avLst/>
          </a:prstGeom>
        </p:spPr>
      </p:pic>
      <p:pic>
        <p:nvPicPr>
          <p:cNvPr id="7" name="Graphic 6" descr="Document">
            <a:extLst>
              <a:ext uri="{FF2B5EF4-FFF2-40B4-BE49-F238E27FC236}">
                <a16:creationId xmlns:a16="http://schemas.microsoft.com/office/drawing/2014/main" id="{4D261DE5-08FA-4846-A5EA-D76A5B5888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8800" y="3162300"/>
            <a:ext cx="914400" cy="914400"/>
          </a:xfrm>
          <a:prstGeom prst="rect">
            <a:avLst/>
          </a:prstGeom>
        </p:spPr>
      </p:pic>
      <p:pic>
        <p:nvPicPr>
          <p:cNvPr id="11" name="Graphic 10" descr="Checkmark">
            <a:extLst>
              <a:ext uri="{FF2B5EF4-FFF2-40B4-BE49-F238E27FC236}">
                <a16:creationId xmlns:a16="http://schemas.microsoft.com/office/drawing/2014/main" id="{4AB310BE-5FBF-4A8E-902B-B5DDF6A86F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01600" y="3162300"/>
            <a:ext cx="914400" cy="914400"/>
          </a:xfrm>
          <a:prstGeom prst="rect">
            <a:avLst/>
          </a:prstGeom>
        </p:spPr>
      </p:pic>
      <p:grpSp>
        <p:nvGrpSpPr>
          <p:cNvPr id="14" name="Group 13">
            <a:extLst>
              <a:ext uri="{FF2B5EF4-FFF2-40B4-BE49-F238E27FC236}">
                <a16:creationId xmlns:a16="http://schemas.microsoft.com/office/drawing/2014/main" id="{6386128C-730D-44BB-888C-6D658A325E10}"/>
              </a:ext>
            </a:extLst>
          </p:cNvPr>
          <p:cNvGrpSpPr/>
          <p:nvPr/>
        </p:nvGrpSpPr>
        <p:grpSpPr>
          <a:xfrm>
            <a:off x="15691770" y="3162300"/>
            <a:ext cx="914400" cy="914400"/>
            <a:chOff x="6665100" y="7353300"/>
            <a:chExt cx="914400" cy="914400"/>
          </a:xfrm>
          <a:solidFill>
            <a:schemeClr val="tx2">
              <a:lumMod val="50000"/>
            </a:schemeClr>
          </a:solidFill>
        </p:grpSpPr>
        <p:pic>
          <p:nvPicPr>
            <p:cNvPr id="9" name="Graphic 8" descr="Laptop">
              <a:extLst>
                <a:ext uri="{FF2B5EF4-FFF2-40B4-BE49-F238E27FC236}">
                  <a16:creationId xmlns:a16="http://schemas.microsoft.com/office/drawing/2014/main" id="{D31B18C0-593F-4530-A1C3-D41C92438F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5100" y="7353300"/>
              <a:ext cx="914400" cy="914400"/>
            </a:xfrm>
            <a:prstGeom prst="rect">
              <a:avLst/>
            </a:prstGeom>
          </p:spPr>
        </p:pic>
        <p:pic>
          <p:nvPicPr>
            <p:cNvPr id="13" name="Graphic 12" descr="Handshake">
              <a:extLst>
                <a:ext uri="{FF2B5EF4-FFF2-40B4-BE49-F238E27FC236}">
                  <a16:creationId xmlns:a16="http://schemas.microsoft.com/office/drawing/2014/main" id="{6699114B-AA99-4926-A5F4-A7EBD880C11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31800" y="7581900"/>
              <a:ext cx="381000" cy="381000"/>
            </a:xfrm>
            <a:prstGeom prst="rect">
              <a:avLst/>
            </a:prstGeom>
          </p:spPr>
        </p:pic>
      </p:grpSp>
      <p:sp>
        <p:nvSpPr>
          <p:cNvPr id="15" name="TextBox 14">
            <a:extLst>
              <a:ext uri="{FF2B5EF4-FFF2-40B4-BE49-F238E27FC236}">
                <a16:creationId xmlns:a16="http://schemas.microsoft.com/office/drawing/2014/main" id="{3DF5A9AC-7E9B-4883-A422-4F7F7F472C5F}"/>
              </a:ext>
            </a:extLst>
          </p:cNvPr>
          <p:cNvSpPr txBox="1"/>
          <p:nvPr/>
        </p:nvSpPr>
        <p:spPr>
          <a:xfrm>
            <a:off x="5119322" y="4305300"/>
            <a:ext cx="2782828" cy="2953309"/>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Real Estate as an Essential Service</a:t>
            </a:r>
          </a:p>
        </p:txBody>
      </p:sp>
      <p:sp>
        <p:nvSpPr>
          <p:cNvPr id="17" name="TextBox 16">
            <a:extLst>
              <a:ext uri="{FF2B5EF4-FFF2-40B4-BE49-F238E27FC236}">
                <a16:creationId xmlns:a16="http://schemas.microsoft.com/office/drawing/2014/main" id="{B79B9A17-10F1-4219-9063-69D4EF801014}"/>
              </a:ext>
            </a:extLst>
          </p:cNvPr>
          <p:cNvSpPr txBox="1"/>
          <p:nvPr/>
        </p:nvSpPr>
        <p:spPr>
          <a:xfrm>
            <a:off x="12192000" y="4305300"/>
            <a:ext cx="2744442" cy="1475981"/>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Electronic Closings</a:t>
            </a:r>
          </a:p>
        </p:txBody>
      </p:sp>
      <p:sp>
        <p:nvSpPr>
          <p:cNvPr id="18" name="TextBox 17">
            <a:extLst>
              <a:ext uri="{FF2B5EF4-FFF2-40B4-BE49-F238E27FC236}">
                <a16:creationId xmlns:a16="http://schemas.microsoft.com/office/drawing/2014/main" id="{0FE629B0-E05B-46BC-9480-64EE304BE0E8}"/>
              </a:ext>
            </a:extLst>
          </p:cNvPr>
          <p:cNvSpPr txBox="1"/>
          <p:nvPr/>
        </p:nvSpPr>
        <p:spPr>
          <a:xfrm>
            <a:off x="15463316" y="4305300"/>
            <a:ext cx="2311109" cy="2214645"/>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Online Notary Services</a:t>
            </a:r>
          </a:p>
        </p:txBody>
      </p:sp>
      <p:pic>
        <p:nvPicPr>
          <p:cNvPr id="20" name="Graphic 19" descr="Bank check">
            <a:extLst>
              <a:ext uri="{FF2B5EF4-FFF2-40B4-BE49-F238E27FC236}">
                <a16:creationId xmlns:a16="http://schemas.microsoft.com/office/drawing/2014/main" id="{50669C1E-4379-4B18-B810-510AC47A25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8334" y="3314700"/>
            <a:ext cx="914400" cy="914400"/>
          </a:xfrm>
          <a:prstGeom prst="rect">
            <a:avLst/>
          </a:prstGeom>
        </p:spPr>
      </p:pic>
      <p:sp>
        <p:nvSpPr>
          <p:cNvPr id="21" name="Slide Number Placeholder 2">
            <a:extLst>
              <a:ext uri="{FF2B5EF4-FFF2-40B4-BE49-F238E27FC236}">
                <a16:creationId xmlns:a16="http://schemas.microsoft.com/office/drawing/2014/main" id="{86F438EE-171E-4759-9E35-1F65FB43CD5D}"/>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80</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31855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67F-46F0-4C23-82F8-D759A3E34A4C}"/>
              </a:ext>
            </a:extLst>
          </p:cNvPr>
          <p:cNvSpPr>
            <a:spLocks noGrp="1"/>
          </p:cNvSpPr>
          <p:nvPr>
            <p:ph type="title"/>
          </p:nvPr>
        </p:nvSpPr>
        <p:spPr>
          <a:xfrm>
            <a:off x="1358026" y="809737"/>
            <a:ext cx="15558374" cy="715581"/>
          </a:xfrm>
        </p:spPr>
        <p:txBody>
          <a:bodyPr/>
          <a:lstStyle/>
          <a:p>
            <a:r>
              <a:rPr lang="en-US" dirty="0"/>
              <a:t>COVID-19 Resources for Members</a:t>
            </a:r>
          </a:p>
        </p:txBody>
      </p:sp>
      <p:sp>
        <p:nvSpPr>
          <p:cNvPr id="3" name="TextBox 2">
            <a:extLst>
              <a:ext uri="{FF2B5EF4-FFF2-40B4-BE49-F238E27FC236}">
                <a16:creationId xmlns:a16="http://schemas.microsoft.com/office/drawing/2014/main" id="{326F5963-CA31-4475-B7A4-13268679BFAF}"/>
              </a:ext>
            </a:extLst>
          </p:cNvPr>
          <p:cNvSpPr txBox="1"/>
          <p:nvPr/>
        </p:nvSpPr>
        <p:spPr>
          <a:xfrm>
            <a:off x="2286000" y="2324100"/>
            <a:ext cx="14797801" cy="6829755"/>
          </a:xfrm>
          <a:prstGeom prst="rect">
            <a:avLst/>
          </a:prstGeom>
          <a:noFill/>
        </p:spPr>
        <p:txBody>
          <a:bodyPr wrap="square" rtlCol="0">
            <a:spAutoFit/>
          </a:bodyPr>
          <a:lstStyle/>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COVID Relief Hotline </a:t>
            </a: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(213) 351-8450</a:t>
            </a:r>
          </a:p>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Coronavirus Microsite </a:t>
            </a: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car.org/coronavirus</a:t>
            </a:r>
          </a:p>
          <a:p>
            <a:pPr>
              <a:lnSpc>
                <a:spcPct val="200000"/>
              </a:lnSpc>
            </a:pPr>
            <a:r>
              <a:rPr lang="en-US" sz="3200" b="1" dirty="0">
                <a:solidFill>
                  <a:prstClr val="black"/>
                </a:solidFill>
              </a:rPr>
              <a:t>Coronavirus Weekly Newsletter </a:t>
            </a:r>
            <a:r>
              <a:rPr lang="en-US" sz="3200" b="1" dirty="0">
                <a:solidFill>
                  <a:srgbClr val="6D9BEB"/>
                </a:solidFill>
              </a:rPr>
              <a:t>from news@car.org</a:t>
            </a:r>
          </a:p>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Legal Hotline  </a:t>
            </a: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(213) 739-8282 </a:t>
            </a:r>
          </a:p>
          <a:p>
            <a:pPr marL="0" marR="0" lvl="0" indent="0" algn="l" defTabSz="1371600" rtl="0" eaLnBrk="1" fontAlgn="auto" latinLnBrk="0" hangingPunct="1">
              <a:lnSpc>
                <a:spcPct val="200000"/>
              </a:lnSpc>
              <a:spcBef>
                <a:spcPts val="0"/>
              </a:spcBef>
              <a:spcAft>
                <a:spcPts val="0"/>
              </a:spcAft>
              <a:buClrTx/>
              <a:buSzTx/>
              <a:buFontTx/>
              <a:buNone/>
              <a:tabLst/>
              <a:defRPr/>
            </a:pPr>
            <a:r>
              <a:rPr lang="en-US" sz="3200" b="1" dirty="0">
                <a:solidFill>
                  <a:prstClr val="black"/>
                </a:solidFill>
              </a:rPr>
              <a:t>Legal Webinars </a:t>
            </a:r>
            <a:r>
              <a:rPr lang="en-US" sz="3200" b="1" dirty="0">
                <a:solidFill>
                  <a:srgbClr val="E7E6E6">
                    <a:lumMod val="50000"/>
                  </a:srgbClr>
                </a:solidFill>
              </a:rPr>
              <a:t>car.org/</a:t>
            </a:r>
            <a:r>
              <a:rPr lang="en-US" sz="3200" b="1" dirty="0" err="1">
                <a:solidFill>
                  <a:srgbClr val="E7E6E6">
                    <a:lumMod val="50000"/>
                  </a:srgbClr>
                </a:solidFill>
              </a:rPr>
              <a:t>riskmanagement</a:t>
            </a:r>
            <a:r>
              <a:rPr lang="en-US" sz="3200" b="1" dirty="0">
                <a:solidFill>
                  <a:srgbClr val="E7E6E6">
                    <a:lumMod val="50000"/>
                  </a:srgbClr>
                </a:solidFill>
              </a:rPr>
              <a:t>/live </a:t>
            </a: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13716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rPr>
              <a:t>Transaction Rescue™ Hotline </a:t>
            </a:r>
            <a:r>
              <a:rPr kumimoji="0" lang="en-US" sz="3200" b="1" i="0" u="none" strike="noStrike" kern="1200" cap="none" spc="0" normalizeH="0" baseline="0" noProof="0" dirty="0">
                <a:ln>
                  <a:noFill/>
                </a:ln>
                <a:solidFill>
                  <a:srgbClr val="6D9BEB"/>
                </a:solidFill>
                <a:effectLst/>
                <a:uLnTx/>
                <a:uFillTx/>
                <a:latin typeface="Century Gothic" panose="020F0302020204030204"/>
                <a:ea typeface="+mn-ea"/>
                <a:cs typeface="+mn-cs"/>
              </a:rPr>
              <a:t>(213) 739-8383</a:t>
            </a:r>
          </a:p>
          <a:p>
            <a:pPr marL="0" marR="0" lvl="0" indent="0" algn="l" defTabSz="1371600" rtl="0" eaLnBrk="1" fontAlgn="auto" latinLnBrk="0" hangingPunct="1">
              <a:lnSpc>
                <a:spcPct val="2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 name="Slide Number Placeholder 2">
            <a:extLst>
              <a:ext uri="{FF2B5EF4-FFF2-40B4-BE49-F238E27FC236}">
                <a16:creationId xmlns:a16="http://schemas.microsoft.com/office/drawing/2014/main" id="{8935A1F7-ED18-48DA-9592-FD5851BB9D8F}"/>
              </a:ext>
            </a:extLst>
          </p:cNvPr>
          <p:cNvSpPr>
            <a:spLocks noGrp="1"/>
          </p:cNvSpPr>
          <p:nvPr>
            <p:ph type="sldNum" sz="quarter" idx="10"/>
          </p:nvPr>
        </p:nvSpPr>
        <p:spPr>
          <a:xfrm>
            <a:off x="16916400" y="9072685"/>
            <a:ext cx="1733550" cy="954107"/>
          </a:xfrm>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lang="uk-UA" sz="28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81</a:t>
            </a:fld>
            <a:endParaRPr kumimoji="0" lang="uk-UA" sz="28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31028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C62BF4-6CC6-4BB9-9404-76BDF788ABC8}"/>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82</a:t>
            </a:fld>
            <a:endParaRPr dirty="0"/>
          </a:p>
        </p:txBody>
      </p:sp>
      <p:pic>
        <p:nvPicPr>
          <p:cNvPr id="4" name="Picture 3">
            <a:extLst>
              <a:ext uri="{FF2B5EF4-FFF2-40B4-BE49-F238E27FC236}">
                <a16:creationId xmlns:a16="http://schemas.microsoft.com/office/drawing/2014/main" id="{70DE0F89-70B8-4957-A02C-C14A80C4DE7A}"/>
              </a:ext>
            </a:extLst>
          </p:cNvPr>
          <p:cNvPicPr>
            <a:picLocks noChangeAspect="1"/>
          </p:cNvPicPr>
          <p:nvPr/>
        </p:nvPicPr>
        <p:blipFill>
          <a:blip r:embed="rId2"/>
          <a:stretch>
            <a:fillRect/>
          </a:stretch>
        </p:blipFill>
        <p:spPr>
          <a:xfrm>
            <a:off x="4038600" y="730760"/>
            <a:ext cx="11353800" cy="8420735"/>
          </a:xfrm>
          <a:prstGeom prst="rect">
            <a:avLst/>
          </a:prstGeom>
        </p:spPr>
      </p:pic>
    </p:spTree>
    <p:extLst>
      <p:ext uri="{BB962C8B-B14F-4D97-AF65-F5344CB8AC3E}">
        <p14:creationId xmlns:p14="http://schemas.microsoft.com/office/powerpoint/2010/main" val="5120599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156325" y="6218536"/>
            <a:ext cx="6001964" cy="1754326"/>
          </a:xfrm>
          <a:prstGeom prst="rect">
            <a:avLst/>
          </a:prstGeom>
          <a:noFill/>
        </p:spPr>
        <p:txBody>
          <a:bodyPr wrap="none" rtlCol="0">
            <a:spAutoFit/>
          </a:bodyPr>
          <a:lstStyle/>
          <a:p>
            <a:pPr algn="ctr"/>
            <a:r>
              <a:rPr lang="en-US" dirty="0">
                <a:solidFill>
                  <a:schemeClr val="accent1"/>
                </a:solidFill>
              </a:rPr>
              <a:t>This presentation can be found on </a:t>
            </a:r>
          </a:p>
          <a:p>
            <a:pPr algn="ctr"/>
            <a:r>
              <a:rPr lang="en-US" dirty="0">
                <a:solidFill>
                  <a:schemeClr val="accent1"/>
                </a:solidFill>
              </a:rPr>
              <a:t>www.car.org/marketdata</a:t>
            </a:r>
          </a:p>
          <a:p>
            <a:pPr algn="ctr"/>
            <a:r>
              <a:rPr lang="en-US" dirty="0">
                <a:solidFill>
                  <a:schemeClr val="accent1"/>
                </a:solidFill>
              </a:rPr>
              <a:t>Speeches &amp; Presentations</a:t>
            </a:r>
          </a:p>
          <a:p>
            <a:pPr algn="ctr"/>
            <a:r>
              <a:rPr lang="en-US" dirty="0">
                <a:solidFill>
                  <a:schemeClr val="accent1"/>
                </a:solidFill>
              </a:rPr>
              <a:t>lesliea@car.org</a:t>
            </a:r>
          </a:p>
        </p:txBody>
      </p:sp>
    </p:spTree>
    <p:extLst>
      <p:ext uri="{BB962C8B-B14F-4D97-AF65-F5344CB8AC3E}">
        <p14:creationId xmlns:p14="http://schemas.microsoft.com/office/powerpoint/2010/main" val="229509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2E93-720E-43E9-B96D-2E75E3BB4E2E}"/>
              </a:ext>
            </a:extLst>
          </p:cNvPr>
          <p:cNvSpPr>
            <a:spLocks noGrp="1"/>
          </p:cNvSpPr>
          <p:nvPr>
            <p:ph type="title"/>
          </p:nvPr>
        </p:nvSpPr>
        <p:spPr>
          <a:xfrm>
            <a:off x="1358026" y="809737"/>
            <a:ext cx="15177374" cy="715581"/>
          </a:xfrm>
        </p:spPr>
        <p:txBody>
          <a:bodyPr/>
          <a:lstStyle/>
          <a:p>
            <a:pPr algn="ctr"/>
            <a:r>
              <a:rPr lang="en-US" dirty="0"/>
              <a:t>Unemployment: </a:t>
            </a:r>
            <a:r>
              <a:rPr lang="en-US" u="sng" dirty="0"/>
              <a:t>Was</a:t>
            </a:r>
            <a:r>
              <a:rPr lang="en-US" dirty="0"/>
              <a:t> at an </a:t>
            </a:r>
            <a:r>
              <a:rPr lang="en-US" dirty="0">
                <a:solidFill>
                  <a:schemeClr val="bg1"/>
                </a:solidFill>
              </a:rPr>
              <a:t>all-time low Feb: 3.5%</a:t>
            </a:r>
          </a:p>
        </p:txBody>
      </p:sp>
      <p:graphicFrame>
        <p:nvGraphicFramePr>
          <p:cNvPr id="4" name="Chart 3">
            <a:extLst>
              <a:ext uri="{FF2B5EF4-FFF2-40B4-BE49-F238E27FC236}">
                <a16:creationId xmlns:a16="http://schemas.microsoft.com/office/drawing/2014/main" id="{36FFB87F-6B8B-40CF-ABBD-E973F23A2093}"/>
              </a:ext>
            </a:extLst>
          </p:cNvPr>
          <p:cNvGraphicFramePr>
            <a:graphicFrameLocks/>
          </p:cNvGraphicFramePr>
          <p:nvPr>
            <p:extLst>
              <p:ext uri="{D42A27DB-BD31-4B8C-83A1-F6EECF244321}">
                <p14:modId xmlns:p14="http://schemas.microsoft.com/office/powerpoint/2010/main" val="4045120994"/>
              </p:ext>
            </p:extLst>
          </p:nvPr>
        </p:nvGraphicFramePr>
        <p:xfrm>
          <a:off x="762000" y="1790700"/>
          <a:ext cx="16840200" cy="731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447931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3127</Words>
  <Application>Microsoft Office PowerPoint</Application>
  <PresentationFormat>Custom</PresentationFormat>
  <Paragraphs>497</Paragraphs>
  <Slides>83</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83</vt:i4>
      </vt:variant>
    </vt:vector>
  </HeadingPairs>
  <TitlesOfParts>
    <vt:vector size="91" baseType="lpstr">
      <vt:lpstr>Arial</vt:lpstr>
      <vt:lpstr>Arial Unicode MS</vt:lpstr>
      <vt:lpstr>Calibri</vt:lpstr>
      <vt:lpstr>Century Gothic</vt:lpstr>
      <vt:lpstr>Times New Roman</vt:lpstr>
      <vt:lpstr>Office Theme</vt:lpstr>
      <vt:lpstr>1_Office Theme</vt:lpstr>
      <vt:lpstr>2_Office Theme</vt:lpstr>
      <vt:lpstr>PowerPoint Presentation</vt:lpstr>
      <vt:lpstr>PowerPoint Presentation</vt:lpstr>
      <vt:lpstr>overview</vt:lpstr>
      <vt:lpstr>PowerPoint Presentation</vt:lpstr>
      <vt:lpstr>The economy was still growing at a decent clip</vt:lpstr>
      <vt:lpstr>10 years into the longest economic expansion in history</vt:lpstr>
      <vt:lpstr>Consumers have been driving economic growth 70% of GDP</vt:lpstr>
      <vt:lpstr>Fastest job growth in a year</vt:lpstr>
      <vt:lpstr>Unemployment: Was at an all-time low Feb: 3.5%</vt:lpstr>
      <vt:lpstr>Most of CA was in single-digits</vt:lpstr>
      <vt:lpstr>CA jobs continued to set new records as well</vt:lpstr>
      <vt:lpstr>Consumers had been relatively confident</vt:lpstr>
      <vt:lpstr>Consumer spending was powering the economy</vt:lpstr>
      <vt:lpstr>Consumer debt flat, Mortgage debt declining</vt:lpstr>
      <vt:lpstr>PowerPoint Presentation</vt:lpstr>
      <vt:lpstr>PowerPoint Presentation</vt:lpstr>
      <vt:lpstr>Equity markets were frothy and poised for issues</vt:lpstr>
      <vt:lpstr>Financial markets impact people’s wealth &amp; confidence</vt:lpstr>
      <vt:lpstr>Federal Reserve has taken unprecedented action</vt:lpstr>
      <vt:lpstr>Coronavirus Aid, Relief, and Economic Security Act  CARES Act  </vt:lpstr>
      <vt:lpstr>Mortgage Rates are volatile &amp; well above the usual 175 bp spread with the 10-Yr Treasury </vt:lpstr>
      <vt:lpstr>Rates could eventually drop even lower</vt:lpstr>
      <vt:lpstr>Why aren’t mortgage rates lower? </vt:lpstr>
      <vt:lpstr>Wells Fargo Announcement 4/3/20</vt:lpstr>
      <vt:lpstr>Consumer confidence declined sharply in March</vt:lpstr>
      <vt:lpstr>If confidence is also impacted, not much to fall back on</vt:lpstr>
      <vt:lpstr>PowerPoint Presentation</vt:lpstr>
      <vt:lpstr>Unemployment claims suggest this is the tip of the iceberg</vt:lpstr>
      <vt:lpstr>Unemployment rate lagging job losses February 3.5%   March 4.4%   Actual: 10% (est)</vt:lpstr>
      <vt:lpstr>February already impacted as seen in retail figures</vt:lpstr>
      <vt:lpstr>U.S. movie theaters struggle</vt:lpstr>
      <vt:lpstr>Broadway hits a new bottom</vt:lpstr>
      <vt:lpstr>NBA attendance drops to zero</vt:lpstr>
      <vt:lpstr>Restaurant bookings slide</vt:lpstr>
      <vt:lpstr>Grocery delivery surges but food delivery fails to increase</vt:lpstr>
      <vt:lpstr>Hotel occupancy tumbles</vt:lpstr>
      <vt:lpstr>Fewer commercial flights</vt:lpstr>
      <vt:lpstr>Showing activity dropped off significantly from last year</vt:lpstr>
      <vt:lpstr>Oil hits record lows: Cheap fuel and no where to go</vt:lpstr>
      <vt:lpstr>Unemployment claims: 10 million in two weeks</vt:lpstr>
      <vt:lpstr>Unemployment claims by state</vt:lpstr>
      <vt:lpstr>Retail markets dip during a crisis but stabilize eventually </vt:lpstr>
      <vt:lpstr>Timing is everything: when will we peak in California?</vt:lpstr>
      <vt:lpstr>Rush to normalcy could increase the severity</vt:lpstr>
      <vt:lpstr>Jobs market: more like a natural disaster than recession</vt:lpstr>
      <vt:lpstr>PowerPoint Presentation</vt:lpstr>
      <vt:lpstr>Dates</vt:lpstr>
      <vt:lpstr>Members continue to feel the impact</vt:lpstr>
      <vt:lpstr>Members continuing to report negative impact at higher rate each week</vt:lpstr>
      <vt:lpstr>9 in 10 have had clients hold back from buying</vt:lpstr>
      <vt:lpstr>Increasing numbers of members are seeing buyers withdraw their offer</vt:lpstr>
      <vt:lpstr>3/4 have had a seller hold back</vt:lpstr>
      <vt:lpstr>Sellers continuing to remove homes from market</vt:lpstr>
      <vt:lpstr>More members reporting a transaction that fell out of escrow</vt:lpstr>
      <vt:lpstr>PowerPoint Presentation</vt:lpstr>
      <vt:lpstr>Nearly ½ now doing more virtual tours</vt:lpstr>
      <vt:lpstr>Be the expert—especially on to loan funding issues</vt:lpstr>
      <vt:lpstr>52% of those who were supposed to close since March 15 did not</vt:lpstr>
      <vt:lpstr>Of those who have had a transaction close, 3 in 5 encountered difficulties</vt:lpstr>
      <vt:lpstr>Business interruption insurance/rainy day fund?</vt:lpstr>
      <vt:lpstr>PowerPoint Presentation</vt:lpstr>
      <vt:lpstr>Monterey County: Closed sales still holding up</vt:lpstr>
      <vt:lpstr>Monterey County: New listings have slowed</vt:lpstr>
      <vt:lpstr>Monterey County: Pending sales shows most noticeable impact</vt:lpstr>
      <vt:lpstr>Dates &amp; Data Source</vt:lpstr>
      <vt:lpstr>Closed sales started declining in most regions after SIP</vt:lpstr>
      <vt:lpstr>Most experienced double-digit declines</vt:lpstr>
      <vt:lpstr>New listings continue to decline since early March</vt:lpstr>
      <vt:lpstr>Double-digit declines in new listings also common</vt:lpstr>
      <vt:lpstr>Pending sales declined sharply in all regions</vt:lpstr>
      <vt:lpstr>Sharp decline in pending suggest drop in closed sales soon</vt:lpstr>
      <vt:lpstr>PowerPoint Presentation</vt:lpstr>
      <vt:lpstr>Sales highest in nearly 2 years</vt:lpstr>
      <vt:lpstr>Median price remained below 600k but grew solidly from last year</vt:lpstr>
      <vt:lpstr>Market might make real estate look more attractive</vt:lpstr>
      <vt:lpstr>PowerPoint Presentation</vt:lpstr>
      <vt:lpstr>We are either already in a recession or entering one</vt:lpstr>
      <vt:lpstr>Opening Day 2020: Maybe there’s  crying in baseball after all</vt:lpstr>
      <vt:lpstr>Concluding remarks</vt:lpstr>
      <vt:lpstr>How C.A.R. is actively focused on helping members:</vt:lpstr>
      <vt:lpstr>COVID-19 Resources for Members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Levine</dc:creator>
  <cp:lastModifiedBy>lesliea@caarinc.onmicrosoft.com</cp:lastModifiedBy>
  <cp:revision>52</cp:revision>
  <dcterms:created xsi:type="dcterms:W3CDTF">2020-04-01T14:08:41Z</dcterms:created>
  <dcterms:modified xsi:type="dcterms:W3CDTF">2020-04-03T19:16:03Z</dcterms:modified>
</cp:coreProperties>
</file>