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notesSlides/notesSlide4.xml" ContentType="application/vnd.openxmlformats-officedocument.presentationml.notesSlide+xml"/>
  <Override PartName="/ppt/charts/chart8.xml" ContentType="application/vnd.openxmlformats-officedocument.drawingml.chart+xml"/>
  <Override PartName="/ppt/notesSlides/notesSlide5.xml" ContentType="application/vnd.openxmlformats-officedocument.presentationml.notesSlide+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7.xml" ContentType="application/vnd.openxmlformats-officedocument.presentationml.notesSlide+xml"/>
  <Override PartName="/ppt/charts/chart12.xml" ContentType="application/vnd.openxmlformats-officedocument.drawingml.chart+xml"/>
  <Override PartName="/ppt/notesSlides/notesSlide8.xml" ContentType="application/vnd.openxmlformats-officedocument.presentationml.notesSl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5.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1.xml" ContentType="application/vnd.openxmlformats-officedocument.presentationml.notesSlide+xml"/>
  <Override PartName="/ppt/charts/chart26.xml" ContentType="application/vnd.openxmlformats-officedocument.drawingml.chart+xml"/>
  <Override PartName="/ppt/notesSlides/notesSlide12.xml" ContentType="application/vnd.openxmlformats-officedocument.presentationml.notesSlide+xml"/>
  <Override PartName="/ppt/charts/chart2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8.xml" ContentType="application/vnd.openxmlformats-officedocument.drawingml.chart+xml"/>
  <Override PartName="/ppt/charts/chart2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3.xml" ContentType="application/vnd.openxmlformats-officedocument.presentationml.notesSlide+xml"/>
  <Override PartName="/ppt/charts/chart3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4.xml" ContentType="application/vnd.openxmlformats-officedocument.presentationml.notesSlide+xml"/>
  <Override PartName="/ppt/charts/chart3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5.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0.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6.xml" ContentType="application/vnd.openxmlformats-officedocument.presentationml.notesSlide+xml"/>
  <Override PartName="/ppt/charts/chart4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2.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64"/>
  </p:notesMasterIdLst>
  <p:sldIdLst>
    <p:sldId id="2085847689" r:id="rId2"/>
    <p:sldId id="2085846971" r:id="rId3"/>
    <p:sldId id="2085848069" r:id="rId4"/>
    <p:sldId id="2085848078" r:id="rId5"/>
    <p:sldId id="2085847935" r:id="rId6"/>
    <p:sldId id="2085848079" r:id="rId7"/>
    <p:sldId id="2085847021" r:id="rId8"/>
    <p:sldId id="2085848095" r:id="rId9"/>
    <p:sldId id="2085846591" r:id="rId10"/>
    <p:sldId id="2085848094" r:id="rId11"/>
    <p:sldId id="2085848097" r:id="rId12"/>
    <p:sldId id="2085848110" r:id="rId13"/>
    <p:sldId id="2085848109" r:id="rId14"/>
    <p:sldId id="2085848112" r:id="rId15"/>
    <p:sldId id="2085848107" r:id="rId16"/>
    <p:sldId id="2085848113" r:id="rId17"/>
    <p:sldId id="2085848108" r:id="rId18"/>
    <p:sldId id="2085848106" r:id="rId19"/>
    <p:sldId id="2085848111" r:id="rId20"/>
    <p:sldId id="2085848098" r:id="rId21"/>
    <p:sldId id="2085846855" r:id="rId22"/>
    <p:sldId id="2085846857" r:id="rId23"/>
    <p:sldId id="2085848100" r:id="rId24"/>
    <p:sldId id="2085848101" r:id="rId25"/>
    <p:sldId id="2085848070" r:id="rId26"/>
    <p:sldId id="2085848072" r:id="rId27"/>
    <p:sldId id="2085848052" r:id="rId28"/>
    <p:sldId id="2085848096" r:id="rId29"/>
    <p:sldId id="2085848087" r:id="rId30"/>
    <p:sldId id="2085848103" r:id="rId31"/>
    <p:sldId id="2085848041" r:id="rId32"/>
    <p:sldId id="2085848055" r:id="rId33"/>
    <p:sldId id="2085848057" r:id="rId34"/>
    <p:sldId id="2085848056" r:id="rId35"/>
    <p:sldId id="2085848059" r:id="rId36"/>
    <p:sldId id="2085848062" r:id="rId37"/>
    <p:sldId id="2085848067" r:id="rId38"/>
    <p:sldId id="2085848063" r:id="rId39"/>
    <p:sldId id="2085848064" r:id="rId40"/>
    <p:sldId id="2085848076" r:id="rId41"/>
    <p:sldId id="2085848104" r:id="rId42"/>
    <p:sldId id="2085848105" r:id="rId43"/>
    <p:sldId id="2085848074" r:id="rId44"/>
    <p:sldId id="2085847902" r:id="rId45"/>
    <p:sldId id="2085847964" r:id="rId46"/>
    <p:sldId id="2085847965" r:id="rId47"/>
    <p:sldId id="2085847971" r:id="rId48"/>
    <p:sldId id="2085848089" r:id="rId49"/>
    <p:sldId id="2085847985" r:id="rId50"/>
    <p:sldId id="2085847967" r:id="rId51"/>
    <p:sldId id="2085848090" r:id="rId52"/>
    <p:sldId id="2085848091" r:id="rId53"/>
    <p:sldId id="2085848075" r:id="rId54"/>
    <p:sldId id="260" r:id="rId55"/>
    <p:sldId id="2085848066" r:id="rId56"/>
    <p:sldId id="2085848042" r:id="rId57"/>
    <p:sldId id="2085848019" r:id="rId58"/>
    <p:sldId id="2085847988" r:id="rId59"/>
    <p:sldId id="2085847796" r:id="rId60"/>
    <p:sldId id="2085847972" r:id="rId61"/>
    <p:sldId id="2085847799" r:id="rId62"/>
    <p:sldId id="2085847691" r:id="rId63"/>
  </p:sldIdLst>
  <p:sldSz cx="18288000" cy="10287000"/>
  <p:notesSz cx="7010400" cy="92964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B6C"/>
    <a:srgbClr val="A0BDF2"/>
    <a:srgbClr val="DDE8FB"/>
    <a:srgbClr val="64D4EA"/>
    <a:srgbClr val="4CCCE6"/>
    <a:srgbClr val="6CD5EA"/>
    <a:srgbClr val="2BC3E1"/>
    <a:srgbClr val="57CFE7"/>
    <a:srgbClr val="AAC42C"/>
    <a:srgbClr val="A15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73" autoAdjust="0"/>
    <p:restoredTop sz="82861" autoAdjust="0"/>
  </p:normalViewPr>
  <p:slideViewPr>
    <p:cSldViewPr>
      <p:cViewPr varScale="1">
        <p:scale>
          <a:sx n="63" d="100"/>
          <a:sy n="63" d="100"/>
        </p:scale>
        <p:origin x="1512" y="90"/>
      </p:cViewPr>
      <p:guideLst>
        <p:guide orient="horz" pos="3240"/>
        <p:guide pos="5760"/>
      </p:guideLst>
    </p:cSldViewPr>
  </p:slideViewPr>
  <p:outlineViewPr>
    <p:cViewPr>
      <p:scale>
        <a:sx n="33" d="100"/>
        <a:sy n="33" d="100"/>
      </p:scale>
      <p:origin x="0" y="-32346"/>
    </p:cViewPr>
  </p:outlineViewPr>
  <p:notesTextViewPr>
    <p:cViewPr>
      <p:scale>
        <a:sx n="3" d="2"/>
        <a:sy n="3" d="2"/>
      </p:scale>
      <p:origin x="0" y="0"/>
    </p:cViewPr>
  </p:notesTextViewPr>
  <p:sorterViewPr>
    <p:cViewPr>
      <p:scale>
        <a:sx n="50" d="100"/>
        <a:sy n="50" d="100"/>
      </p:scale>
      <p:origin x="0" y="-62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Z:\Shared%20With%20Me\MemInfo%20(2)\R&amp;E%20(Dec%202017)\Data\CDC\Output\CDC.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3" Type="http://schemas.openxmlformats.org/officeDocument/2006/relationships/oleObject" Target="file:///Z:\Shared%20With%20Me\MemInfo%20(2)\R&amp;E%20(Dec%202017)\Data\Moody's%20Analytics\Output\MBA%20Mortgage%20Applications.xlsx" TargetMode="External"/><Relationship Id="rId2" Type="http://schemas.microsoft.com/office/2011/relationships/chartColorStyle" Target="colors8.xml"/><Relationship Id="rId1" Type="http://schemas.microsoft.com/office/2011/relationships/chartStyle" Target="style8.xml"/></Relationships>
</file>

<file path=ppt/charts/_rels/chart15.xml.rels><?xml version="1.0" encoding="UTF-8" standalone="yes"?>
<Relationships xmlns="http://schemas.openxmlformats.org/package/2006/relationships"><Relationship Id="rId3" Type="http://schemas.openxmlformats.org/officeDocument/2006/relationships/oleObject" Target="file:///Z:\Shared%20With%20Me\MemInfo%20(2)\R&amp;E%20(Dec%202017)\Data\Moody's%20Analytics\Output\MBA%20Mortgage%20Applications.xlsx" TargetMode="External"/><Relationship Id="rId2" Type="http://schemas.microsoft.com/office/2011/relationships/chartColorStyle" Target="colors9.xml"/><Relationship Id="rId1" Type="http://schemas.microsoft.com/office/2011/relationships/chartStyle" Target="style9.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3.xml"/><Relationship Id="rId1" Type="http://schemas.microsoft.com/office/2011/relationships/chartStyle" Target="style3.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2.xml"/><Relationship Id="rId1" Type="http://schemas.microsoft.com/office/2011/relationships/chartStyle" Target="style1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3.xml"/><Relationship Id="rId1" Type="http://schemas.microsoft.com/office/2011/relationships/chartStyle" Target="style1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4.xml"/><Relationship Id="rId1" Type="http://schemas.microsoft.com/office/2011/relationships/chartStyle" Target="style1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5.xml"/><Relationship Id="rId1" Type="http://schemas.microsoft.com/office/2011/relationships/chartStyle" Target="style1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6.xml"/><Relationship Id="rId1" Type="http://schemas.microsoft.com/office/2011/relationships/chartStyle" Target="style1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7.xml"/><Relationship Id="rId1" Type="http://schemas.microsoft.com/office/2011/relationships/chartStyle" Target="style17.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8.xml"/><Relationship Id="rId1" Type="http://schemas.microsoft.com/office/2011/relationships/chartStyle" Target="style18.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9.xml"/><Relationship Id="rId1" Type="http://schemas.microsoft.com/office/2011/relationships/chartStyle" Target="style19.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0.xml"/><Relationship Id="rId1" Type="http://schemas.microsoft.com/office/2011/relationships/chartStyle" Target="style20.xml"/></Relationships>
</file>

<file path=ppt/charts/_rels/chart31.xml.rels><?xml version="1.0" encoding="UTF-8" standalone="yes"?>
<Relationships xmlns="http://schemas.openxmlformats.org/package/2006/relationships"><Relationship Id="rId3" Type="http://schemas.openxmlformats.org/officeDocument/2006/relationships/oleObject" Target="file:///Z:\Shared%20With%20Me\MemInfo%20(2)\R&amp;E%20(Dec%202017)\Data\Moody's%20Analytics\Output\Freddie%20Mac%20Cash%20Out.xlsx" TargetMode="External"/><Relationship Id="rId2" Type="http://schemas.microsoft.com/office/2011/relationships/chartColorStyle" Target="colors21.xml"/><Relationship Id="rId1" Type="http://schemas.microsoft.com/office/2011/relationships/chartStyle" Target="style2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2.xml"/><Relationship Id="rId1" Type="http://schemas.microsoft.com/office/2011/relationships/chartStyle" Target="style2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3.xml"/><Relationship Id="rId1" Type="http://schemas.microsoft.com/office/2011/relationships/chartStyle" Target="style2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4.xml"/><Relationship Id="rId1" Type="http://schemas.microsoft.com/office/2011/relationships/chartStyle" Target="style2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5.xml"/><Relationship Id="rId1" Type="http://schemas.microsoft.com/office/2011/relationships/chartStyle" Target="style25.xml"/></Relationships>
</file>

<file path=ppt/charts/_rels/chart36.xml.rels><?xml version="1.0" encoding="UTF-8" standalone="yes"?>
<Relationships xmlns="http://schemas.openxmlformats.org/package/2006/relationships"><Relationship Id="rId3" Type="http://schemas.openxmlformats.org/officeDocument/2006/relationships/oleObject" Target="file:///Z:\Shared%20With%20Me\MemInfo%20(2)\R&amp;E%20(Dec%202017)\Data\Moody's%20Analytics\Output\Freddie%20Mac%20Cash%20Out.xlsx" TargetMode="External"/><Relationship Id="rId2" Type="http://schemas.microsoft.com/office/2011/relationships/chartColorStyle" Target="colors26.xml"/><Relationship Id="rId1" Type="http://schemas.microsoft.com/office/2011/relationships/chartStyle" Target="style26.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8.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9.xml"/><Relationship Id="rId1" Type="http://schemas.microsoft.com/office/2011/relationships/chartStyle" Target="style29.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0.xml"/><Relationship Id="rId1" Type="http://schemas.microsoft.com/office/2011/relationships/chartStyle" Target="style30.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1.xml"/><Relationship Id="rId1" Type="http://schemas.microsoft.com/office/2011/relationships/chartStyle" Target="style3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mn-lt"/>
                <a:ea typeface="+mn-ea"/>
                <a:cs typeface="+mn-cs"/>
              </a:defRPr>
            </a:pPr>
            <a:r>
              <a:rPr lang="en-US" dirty="0"/>
              <a:t>Daily COVID-19 Cases in California</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6.7291549493813274E-2"/>
          <c:y val="8.3672482116206065E-2"/>
          <c:w val="0.88902020059992515"/>
          <c:h val="0.74427878491617339"/>
        </c:manualLayout>
      </c:layout>
      <c:barChart>
        <c:barDir val="col"/>
        <c:grouping val="clustered"/>
        <c:varyColors val="0"/>
        <c:ser>
          <c:idx val="0"/>
          <c:order val="0"/>
          <c:tx>
            <c:strRef>
              <c:f>CA!$B$1</c:f>
              <c:strCache>
                <c:ptCount val="1"/>
                <c:pt idx="0">
                  <c:v>New Cases</c:v>
                </c:pt>
              </c:strCache>
            </c:strRef>
          </c:tx>
          <c:spPr>
            <a:solidFill>
              <a:schemeClr val="accent1"/>
            </a:solidFill>
            <a:ln>
              <a:noFill/>
            </a:ln>
            <a:effectLst>
              <a:outerShdw blurRad="50800" dist="38100" dir="2700000" algn="tl" rotWithShape="0">
                <a:prstClr val="black">
                  <a:alpha val="40000"/>
                </a:prstClr>
              </a:outerShdw>
            </a:effectLst>
          </c:spPr>
          <c:invertIfNegative val="0"/>
          <c:cat>
            <c:numRef>
              <c:f>CA!$A$2:$A$514</c:f>
              <c:numCache>
                <c:formatCode>m/d/yyyy</c:formatCode>
                <c:ptCount val="513"/>
                <c:pt idx="0">
                  <c:v>43852</c:v>
                </c:pt>
                <c:pt idx="1">
                  <c:v>43853</c:v>
                </c:pt>
                <c:pt idx="2">
                  <c:v>43854</c:v>
                </c:pt>
                <c:pt idx="3">
                  <c:v>43855</c:v>
                </c:pt>
                <c:pt idx="4">
                  <c:v>43856</c:v>
                </c:pt>
                <c:pt idx="5">
                  <c:v>43857</c:v>
                </c:pt>
                <c:pt idx="6">
                  <c:v>43858</c:v>
                </c:pt>
                <c:pt idx="7">
                  <c:v>43859</c:v>
                </c:pt>
                <c:pt idx="8">
                  <c:v>43860</c:v>
                </c:pt>
                <c:pt idx="9">
                  <c:v>43861</c:v>
                </c:pt>
                <c:pt idx="10">
                  <c:v>43862</c:v>
                </c:pt>
                <c:pt idx="11">
                  <c:v>43863</c:v>
                </c:pt>
                <c:pt idx="12">
                  <c:v>43864</c:v>
                </c:pt>
                <c:pt idx="13">
                  <c:v>43865</c:v>
                </c:pt>
                <c:pt idx="14">
                  <c:v>43866</c:v>
                </c:pt>
                <c:pt idx="15">
                  <c:v>43867</c:v>
                </c:pt>
                <c:pt idx="16">
                  <c:v>43868</c:v>
                </c:pt>
                <c:pt idx="17">
                  <c:v>43869</c:v>
                </c:pt>
                <c:pt idx="18">
                  <c:v>43870</c:v>
                </c:pt>
                <c:pt idx="19">
                  <c:v>43871</c:v>
                </c:pt>
                <c:pt idx="20">
                  <c:v>43872</c:v>
                </c:pt>
                <c:pt idx="21">
                  <c:v>43873</c:v>
                </c:pt>
                <c:pt idx="22">
                  <c:v>43874</c:v>
                </c:pt>
                <c:pt idx="23">
                  <c:v>43875</c:v>
                </c:pt>
                <c:pt idx="24">
                  <c:v>43876</c:v>
                </c:pt>
                <c:pt idx="25">
                  <c:v>43877</c:v>
                </c:pt>
                <c:pt idx="26">
                  <c:v>43878</c:v>
                </c:pt>
                <c:pt idx="27">
                  <c:v>43879</c:v>
                </c:pt>
                <c:pt idx="28">
                  <c:v>43880</c:v>
                </c:pt>
                <c:pt idx="29">
                  <c:v>43881</c:v>
                </c:pt>
                <c:pt idx="30">
                  <c:v>43882</c:v>
                </c:pt>
                <c:pt idx="31">
                  <c:v>43883</c:v>
                </c:pt>
                <c:pt idx="32">
                  <c:v>43884</c:v>
                </c:pt>
                <c:pt idx="33">
                  <c:v>43885</c:v>
                </c:pt>
                <c:pt idx="34">
                  <c:v>43886</c:v>
                </c:pt>
                <c:pt idx="35">
                  <c:v>43887</c:v>
                </c:pt>
                <c:pt idx="36">
                  <c:v>43888</c:v>
                </c:pt>
                <c:pt idx="37">
                  <c:v>43889</c:v>
                </c:pt>
                <c:pt idx="38">
                  <c:v>43890</c:v>
                </c:pt>
                <c:pt idx="39">
                  <c:v>43891</c:v>
                </c:pt>
                <c:pt idx="40">
                  <c:v>43892</c:v>
                </c:pt>
                <c:pt idx="41">
                  <c:v>43893</c:v>
                </c:pt>
                <c:pt idx="42">
                  <c:v>43894</c:v>
                </c:pt>
                <c:pt idx="43">
                  <c:v>43895</c:v>
                </c:pt>
                <c:pt idx="44">
                  <c:v>43896</c:v>
                </c:pt>
                <c:pt idx="45">
                  <c:v>43897</c:v>
                </c:pt>
                <c:pt idx="46">
                  <c:v>43898</c:v>
                </c:pt>
                <c:pt idx="47">
                  <c:v>43899</c:v>
                </c:pt>
                <c:pt idx="48">
                  <c:v>43900</c:v>
                </c:pt>
                <c:pt idx="49">
                  <c:v>43901</c:v>
                </c:pt>
                <c:pt idx="50">
                  <c:v>43902</c:v>
                </c:pt>
                <c:pt idx="51">
                  <c:v>43903</c:v>
                </c:pt>
                <c:pt idx="52">
                  <c:v>43904</c:v>
                </c:pt>
                <c:pt idx="53">
                  <c:v>43905</c:v>
                </c:pt>
                <c:pt idx="54">
                  <c:v>43906</c:v>
                </c:pt>
                <c:pt idx="55">
                  <c:v>43907</c:v>
                </c:pt>
                <c:pt idx="56">
                  <c:v>43908</c:v>
                </c:pt>
                <c:pt idx="57">
                  <c:v>43909</c:v>
                </c:pt>
                <c:pt idx="58">
                  <c:v>43910</c:v>
                </c:pt>
                <c:pt idx="59">
                  <c:v>43911</c:v>
                </c:pt>
                <c:pt idx="60">
                  <c:v>43912</c:v>
                </c:pt>
                <c:pt idx="61">
                  <c:v>43913</c:v>
                </c:pt>
                <c:pt idx="62">
                  <c:v>43914</c:v>
                </c:pt>
                <c:pt idx="63">
                  <c:v>43915</c:v>
                </c:pt>
                <c:pt idx="64">
                  <c:v>43916</c:v>
                </c:pt>
                <c:pt idx="65">
                  <c:v>43917</c:v>
                </c:pt>
                <c:pt idx="66">
                  <c:v>43918</c:v>
                </c:pt>
                <c:pt idx="67">
                  <c:v>43919</c:v>
                </c:pt>
                <c:pt idx="68">
                  <c:v>43920</c:v>
                </c:pt>
                <c:pt idx="69">
                  <c:v>43921</c:v>
                </c:pt>
                <c:pt idx="70">
                  <c:v>43922</c:v>
                </c:pt>
                <c:pt idx="71">
                  <c:v>43923</c:v>
                </c:pt>
                <c:pt idx="72">
                  <c:v>43924</c:v>
                </c:pt>
                <c:pt idx="73">
                  <c:v>43925</c:v>
                </c:pt>
                <c:pt idx="74">
                  <c:v>43926</c:v>
                </c:pt>
                <c:pt idx="75">
                  <c:v>43927</c:v>
                </c:pt>
                <c:pt idx="76">
                  <c:v>43928</c:v>
                </c:pt>
                <c:pt idx="77">
                  <c:v>43929</c:v>
                </c:pt>
                <c:pt idx="78">
                  <c:v>43930</c:v>
                </c:pt>
                <c:pt idx="79">
                  <c:v>43931</c:v>
                </c:pt>
                <c:pt idx="80">
                  <c:v>43932</c:v>
                </c:pt>
                <c:pt idx="81">
                  <c:v>43933</c:v>
                </c:pt>
                <c:pt idx="82">
                  <c:v>43934</c:v>
                </c:pt>
                <c:pt idx="83">
                  <c:v>43935</c:v>
                </c:pt>
                <c:pt idx="84">
                  <c:v>43936</c:v>
                </c:pt>
                <c:pt idx="85">
                  <c:v>43937</c:v>
                </c:pt>
                <c:pt idx="86">
                  <c:v>43938</c:v>
                </c:pt>
                <c:pt idx="87">
                  <c:v>43939</c:v>
                </c:pt>
                <c:pt idx="88">
                  <c:v>43940</c:v>
                </c:pt>
                <c:pt idx="89">
                  <c:v>43941</c:v>
                </c:pt>
                <c:pt idx="90">
                  <c:v>43942</c:v>
                </c:pt>
                <c:pt idx="91">
                  <c:v>43943</c:v>
                </c:pt>
                <c:pt idx="92">
                  <c:v>43944</c:v>
                </c:pt>
                <c:pt idx="93">
                  <c:v>43945</c:v>
                </c:pt>
                <c:pt idx="94">
                  <c:v>43946</c:v>
                </c:pt>
                <c:pt idx="95">
                  <c:v>43947</c:v>
                </c:pt>
                <c:pt idx="96">
                  <c:v>43948</c:v>
                </c:pt>
                <c:pt idx="97">
                  <c:v>43949</c:v>
                </c:pt>
                <c:pt idx="98">
                  <c:v>43950</c:v>
                </c:pt>
                <c:pt idx="99">
                  <c:v>43951</c:v>
                </c:pt>
                <c:pt idx="100">
                  <c:v>43952</c:v>
                </c:pt>
                <c:pt idx="101">
                  <c:v>43953</c:v>
                </c:pt>
                <c:pt idx="102">
                  <c:v>43954</c:v>
                </c:pt>
                <c:pt idx="103">
                  <c:v>43955</c:v>
                </c:pt>
                <c:pt idx="104">
                  <c:v>43956</c:v>
                </c:pt>
                <c:pt idx="105">
                  <c:v>43957</c:v>
                </c:pt>
                <c:pt idx="106">
                  <c:v>43958</c:v>
                </c:pt>
                <c:pt idx="107">
                  <c:v>43959</c:v>
                </c:pt>
                <c:pt idx="108">
                  <c:v>43960</c:v>
                </c:pt>
                <c:pt idx="109">
                  <c:v>43961</c:v>
                </c:pt>
                <c:pt idx="110">
                  <c:v>43962</c:v>
                </c:pt>
                <c:pt idx="111">
                  <c:v>43963</c:v>
                </c:pt>
                <c:pt idx="112">
                  <c:v>43964</c:v>
                </c:pt>
                <c:pt idx="113">
                  <c:v>43965</c:v>
                </c:pt>
                <c:pt idx="114">
                  <c:v>43966</c:v>
                </c:pt>
                <c:pt idx="115">
                  <c:v>43967</c:v>
                </c:pt>
                <c:pt idx="116">
                  <c:v>43968</c:v>
                </c:pt>
                <c:pt idx="117">
                  <c:v>43969</c:v>
                </c:pt>
                <c:pt idx="118">
                  <c:v>43970</c:v>
                </c:pt>
                <c:pt idx="119">
                  <c:v>43971</c:v>
                </c:pt>
                <c:pt idx="120">
                  <c:v>43972</c:v>
                </c:pt>
                <c:pt idx="121">
                  <c:v>43973</c:v>
                </c:pt>
                <c:pt idx="122">
                  <c:v>43974</c:v>
                </c:pt>
                <c:pt idx="123">
                  <c:v>43975</c:v>
                </c:pt>
                <c:pt idx="124">
                  <c:v>43976</c:v>
                </c:pt>
                <c:pt idx="125">
                  <c:v>43977</c:v>
                </c:pt>
                <c:pt idx="126">
                  <c:v>43978</c:v>
                </c:pt>
                <c:pt idx="127">
                  <c:v>43979</c:v>
                </c:pt>
                <c:pt idx="128">
                  <c:v>43980</c:v>
                </c:pt>
                <c:pt idx="129">
                  <c:v>43981</c:v>
                </c:pt>
                <c:pt idx="130">
                  <c:v>43982</c:v>
                </c:pt>
                <c:pt idx="131">
                  <c:v>43983</c:v>
                </c:pt>
                <c:pt idx="132">
                  <c:v>43984</c:v>
                </c:pt>
                <c:pt idx="133">
                  <c:v>43985</c:v>
                </c:pt>
                <c:pt idx="134">
                  <c:v>43986</c:v>
                </c:pt>
                <c:pt idx="135">
                  <c:v>43987</c:v>
                </c:pt>
                <c:pt idx="136">
                  <c:v>43988</c:v>
                </c:pt>
                <c:pt idx="137">
                  <c:v>43989</c:v>
                </c:pt>
                <c:pt idx="138">
                  <c:v>43990</c:v>
                </c:pt>
                <c:pt idx="139">
                  <c:v>43991</c:v>
                </c:pt>
                <c:pt idx="140">
                  <c:v>43992</c:v>
                </c:pt>
                <c:pt idx="141">
                  <c:v>43993</c:v>
                </c:pt>
                <c:pt idx="142">
                  <c:v>43994</c:v>
                </c:pt>
                <c:pt idx="143">
                  <c:v>43995</c:v>
                </c:pt>
                <c:pt idx="144">
                  <c:v>43996</c:v>
                </c:pt>
                <c:pt idx="145">
                  <c:v>43997</c:v>
                </c:pt>
                <c:pt idx="146">
                  <c:v>43998</c:v>
                </c:pt>
                <c:pt idx="147">
                  <c:v>43999</c:v>
                </c:pt>
                <c:pt idx="148">
                  <c:v>44000</c:v>
                </c:pt>
                <c:pt idx="149">
                  <c:v>44001</c:v>
                </c:pt>
                <c:pt idx="150">
                  <c:v>44002</c:v>
                </c:pt>
                <c:pt idx="151">
                  <c:v>44003</c:v>
                </c:pt>
                <c:pt idx="152">
                  <c:v>44004</c:v>
                </c:pt>
                <c:pt idx="153">
                  <c:v>44005</c:v>
                </c:pt>
                <c:pt idx="154">
                  <c:v>44006</c:v>
                </c:pt>
                <c:pt idx="155">
                  <c:v>44007</c:v>
                </c:pt>
                <c:pt idx="156">
                  <c:v>44008</c:v>
                </c:pt>
                <c:pt idx="157">
                  <c:v>44009</c:v>
                </c:pt>
                <c:pt idx="158">
                  <c:v>44010</c:v>
                </c:pt>
                <c:pt idx="159">
                  <c:v>44011</c:v>
                </c:pt>
                <c:pt idx="160">
                  <c:v>44012</c:v>
                </c:pt>
                <c:pt idx="161">
                  <c:v>44013</c:v>
                </c:pt>
                <c:pt idx="162">
                  <c:v>44014</c:v>
                </c:pt>
                <c:pt idx="163">
                  <c:v>44015</c:v>
                </c:pt>
                <c:pt idx="164">
                  <c:v>44016</c:v>
                </c:pt>
                <c:pt idx="165">
                  <c:v>44017</c:v>
                </c:pt>
                <c:pt idx="166">
                  <c:v>44018</c:v>
                </c:pt>
                <c:pt idx="167">
                  <c:v>44019</c:v>
                </c:pt>
                <c:pt idx="168">
                  <c:v>44020</c:v>
                </c:pt>
                <c:pt idx="169">
                  <c:v>44021</c:v>
                </c:pt>
                <c:pt idx="170">
                  <c:v>44022</c:v>
                </c:pt>
                <c:pt idx="171">
                  <c:v>44023</c:v>
                </c:pt>
                <c:pt idx="172">
                  <c:v>44024</c:v>
                </c:pt>
                <c:pt idx="173">
                  <c:v>44025</c:v>
                </c:pt>
                <c:pt idx="174">
                  <c:v>44026</c:v>
                </c:pt>
                <c:pt idx="175">
                  <c:v>44027</c:v>
                </c:pt>
                <c:pt idx="176">
                  <c:v>44028</c:v>
                </c:pt>
                <c:pt idx="177">
                  <c:v>44029</c:v>
                </c:pt>
                <c:pt idx="178">
                  <c:v>44030</c:v>
                </c:pt>
                <c:pt idx="179">
                  <c:v>44031</c:v>
                </c:pt>
                <c:pt idx="180">
                  <c:v>44032</c:v>
                </c:pt>
                <c:pt idx="181">
                  <c:v>44033</c:v>
                </c:pt>
                <c:pt idx="182">
                  <c:v>44034</c:v>
                </c:pt>
                <c:pt idx="183">
                  <c:v>44035</c:v>
                </c:pt>
                <c:pt idx="184">
                  <c:v>44036</c:v>
                </c:pt>
                <c:pt idx="185">
                  <c:v>44037</c:v>
                </c:pt>
                <c:pt idx="186">
                  <c:v>44038</c:v>
                </c:pt>
                <c:pt idx="187">
                  <c:v>44039</c:v>
                </c:pt>
                <c:pt idx="188">
                  <c:v>44040</c:v>
                </c:pt>
                <c:pt idx="189">
                  <c:v>44041</c:v>
                </c:pt>
                <c:pt idx="190">
                  <c:v>44042</c:v>
                </c:pt>
                <c:pt idx="191">
                  <c:v>44043</c:v>
                </c:pt>
                <c:pt idx="192">
                  <c:v>44044</c:v>
                </c:pt>
                <c:pt idx="193">
                  <c:v>44045</c:v>
                </c:pt>
                <c:pt idx="194">
                  <c:v>44046</c:v>
                </c:pt>
                <c:pt idx="195">
                  <c:v>44047</c:v>
                </c:pt>
                <c:pt idx="196">
                  <c:v>44048</c:v>
                </c:pt>
                <c:pt idx="197">
                  <c:v>44049</c:v>
                </c:pt>
                <c:pt idx="198">
                  <c:v>44050</c:v>
                </c:pt>
                <c:pt idx="199">
                  <c:v>44051</c:v>
                </c:pt>
                <c:pt idx="200">
                  <c:v>44052</c:v>
                </c:pt>
                <c:pt idx="201">
                  <c:v>44053</c:v>
                </c:pt>
                <c:pt idx="202">
                  <c:v>44054</c:v>
                </c:pt>
                <c:pt idx="203">
                  <c:v>44055</c:v>
                </c:pt>
                <c:pt idx="204">
                  <c:v>44056</c:v>
                </c:pt>
                <c:pt idx="205">
                  <c:v>44057</c:v>
                </c:pt>
                <c:pt idx="206">
                  <c:v>44058</c:v>
                </c:pt>
                <c:pt idx="207">
                  <c:v>44059</c:v>
                </c:pt>
                <c:pt idx="208">
                  <c:v>44060</c:v>
                </c:pt>
                <c:pt idx="209">
                  <c:v>44061</c:v>
                </c:pt>
                <c:pt idx="210">
                  <c:v>44062</c:v>
                </c:pt>
                <c:pt idx="211">
                  <c:v>44063</c:v>
                </c:pt>
                <c:pt idx="212">
                  <c:v>44064</c:v>
                </c:pt>
                <c:pt idx="213">
                  <c:v>44065</c:v>
                </c:pt>
                <c:pt idx="214">
                  <c:v>44066</c:v>
                </c:pt>
                <c:pt idx="215">
                  <c:v>44067</c:v>
                </c:pt>
                <c:pt idx="216">
                  <c:v>44068</c:v>
                </c:pt>
                <c:pt idx="217">
                  <c:v>44069</c:v>
                </c:pt>
                <c:pt idx="218">
                  <c:v>44070</c:v>
                </c:pt>
                <c:pt idx="219">
                  <c:v>44071</c:v>
                </c:pt>
                <c:pt idx="220">
                  <c:v>44072</c:v>
                </c:pt>
                <c:pt idx="221">
                  <c:v>44073</c:v>
                </c:pt>
                <c:pt idx="222">
                  <c:v>44074</c:v>
                </c:pt>
                <c:pt idx="223">
                  <c:v>44075</c:v>
                </c:pt>
                <c:pt idx="224">
                  <c:v>44076</c:v>
                </c:pt>
                <c:pt idx="225">
                  <c:v>44077</c:v>
                </c:pt>
                <c:pt idx="226">
                  <c:v>44078</c:v>
                </c:pt>
                <c:pt idx="227">
                  <c:v>44079</c:v>
                </c:pt>
                <c:pt idx="228">
                  <c:v>44080</c:v>
                </c:pt>
                <c:pt idx="229">
                  <c:v>44081</c:v>
                </c:pt>
                <c:pt idx="230">
                  <c:v>44082</c:v>
                </c:pt>
                <c:pt idx="231">
                  <c:v>44083</c:v>
                </c:pt>
                <c:pt idx="232">
                  <c:v>44084</c:v>
                </c:pt>
                <c:pt idx="233">
                  <c:v>44085</c:v>
                </c:pt>
                <c:pt idx="234">
                  <c:v>44086</c:v>
                </c:pt>
                <c:pt idx="235">
                  <c:v>44087</c:v>
                </c:pt>
                <c:pt idx="236">
                  <c:v>44088</c:v>
                </c:pt>
                <c:pt idx="237">
                  <c:v>44089</c:v>
                </c:pt>
                <c:pt idx="238">
                  <c:v>44090</c:v>
                </c:pt>
                <c:pt idx="239">
                  <c:v>44091</c:v>
                </c:pt>
                <c:pt idx="240">
                  <c:v>44092</c:v>
                </c:pt>
                <c:pt idx="241">
                  <c:v>44093</c:v>
                </c:pt>
                <c:pt idx="242">
                  <c:v>44094</c:v>
                </c:pt>
                <c:pt idx="243">
                  <c:v>44095</c:v>
                </c:pt>
                <c:pt idx="244">
                  <c:v>44096</c:v>
                </c:pt>
                <c:pt idx="245">
                  <c:v>44097</c:v>
                </c:pt>
                <c:pt idx="246">
                  <c:v>44098</c:v>
                </c:pt>
                <c:pt idx="247">
                  <c:v>44099</c:v>
                </c:pt>
                <c:pt idx="248">
                  <c:v>44100</c:v>
                </c:pt>
                <c:pt idx="249">
                  <c:v>44101</c:v>
                </c:pt>
                <c:pt idx="250">
                  <c:v>44102</c:v>
                </c:pt>
                <c:pt idx="251">
                  <c:v>44103</c:v>
                </c:pt>
                <c:pt idx="252">
                  <c:v>44104</c:v>
                </c:pt>
                <c:pt idx="253">
                  <c:v>44105</c:v>
                </c:pt>
                <c:pt idx="254">
                  <c:v>44106</c:v>
                </c:pt>
                <c:pt idx="255">
                  <c:v>44107</c:v>
                </c:pt>
                <c:pt idx="256">
                  <c:v>44108</c:v>
                </c:pt>
                <c:pt idx="257">
                  <c:v>44109</c:v>
                </c:pt>
                <c:pt idx="258">
                  <c:v>44110</c:v>
                </c:pt>
                <c:pt idx="259">
                  <c:v>44111</c:v>
                </c:pt>
                <c:pt idx="260">
                  <c:v>44112</c:v>
                </c:pt>
                <c:pt idx="261">
                  <c:v>44113</c:v>
                </c:pt>
                <c:pt idx="262">
                  <c:v>44114</c:v>
                </c:pt>
                <c:pt idx="263">
                  <c:v>44115</c:v>
                </c:pt>
                <c:pt idx="264">
                  <c:v>44116</c:v>
                </c:pt>
                <c:pt idx="265">
                  <c:v>44117</c:v>
                </c:pt>
                <c:pt idx="266">
                  <c:v>44118</c:v>
                </c:pt>
                <c:pt idx="267">
                  <c:v>44119</c:v>
                </c:pt>
                <c:pt idx="268">
                  <c:v>44120</c:v>
                </c:pt>
                <c:pt idx="269">
                  <c:v>44121</c:v>
                </c:pt>
                <c:pt idx="270">
                  <c:v>44122</c:v>
                </c:pt>
                <c:pt idx="271">
                  <c:v>44123</c:v>
                </c:pt>
                <c:pt idx="272">
                  <c:v>44124</c:v>
                </c:pt>
                <c:pt idx="273">
                  <c:v>44125</c:v>
                </c:pt>
                <c:pt idx="274">
                  <c:v>44126</c:v>
                </c:pt>
                <c:pt idx="275">
                  <c:v>44127</c:v>
                </c:pt>
                <c:pt idx="276">
                  <c:v>44128</c:v>
                </c:pt>
                <c:pt idx="277">
                  <c:v>44129</c:v>
                </c:pt>
                <c:pt idx="278">
                  <c:v>44130</c:v>
                </c:pt>
                <c:pt idx="279">
                  <c:v>44131</c:v>
                </c:pt>
                <c:pt idx="280">
                  <c:v>44132</c:v>
                </c:pt>
                <c:pt idx="281">
                  <c:v>44133</c:v>
                </c:pt>
                <c:pt idx="282">
                  <c:v>44134</c:v>
                </c:pt>
                <c:pt idx="283">
                  <c:v>44135</c:v>
                </c:pt>
                <c:pt idx="284">
                  <c:v>44136</c:v>
                </c:pt>
                <c:pt idx="285">
                  <c:v>44137</c:v>
                </c:pt>
                <c:pt idx="286">
                  <c:v>44138</c:v>
                </c:pt>
                <c:pt idx="287">
                  <c:v>44139</c:v>
                </c:pt>
                <c:pt idx="288">
                  <c:v>44140</c:v>
                </c:pt>
                <c:pt idx="289">
                  <c:v>44141</c:v>
                </c:pt>
                <c:pt idx="290">
                  <c:v>44142</c:v>
                </c:pt>
                <c:pt idx="291">
                  <c:v>44143</c:v>
                </c:pt>
                <c:pt idx="292">
                  <c:v>44144</c:v>
                </c:pt>
                <c:pt idx="293">
                  <c:v>44145</c:v>
                </c:pt>
                <c:pt idx="294">
                  <c:v>44146</c:v>
                </c:pt>
                <c:pt idx="295">
                  <c:v>44147</c:v>
                </c:pt>
                <c:pt idx="296">
                  <c:v>44148</c:v>
                </c:pt>
                <c:pt idx="297">
                  <c:v>44149</c:v>
                </c:pt>
                <c:pt idx="298">
                  <c:v>44150</c:v>
                </c:pt>
                <c:pt idx="299">
                  <c:v>44151</c:v>
                </c:pt>
                <c:pt idx="300">
                  <c:v>44152</c:v>
                </c:pt>
                <c:pt idx="301">
                  <c:v>44153</c:v>
                </c:pt>
                <c:pt idx="302">
                  <c:v>44154</c:v>
                </c:pt>
                <c:pt idx="303">
                  <c:v>44155</c:v>
                </c:pt>
                <c:pt idx="304">
                  <c:v>44156</c:v>
                </c:pt>
                <c:pt idx="305">
                  <c:v>44157</c:v>
                </c:pt>
                <c:pt idx="306">
                  <c:v>44158</c:v>
                </c:pt>
                <c:pt idx="307">
                  <c:v>44159</c:v>
                </c:pt>
                <c:pt idx="308">
                  <c:v>44160</c:v>
                </c:pt>
                <c:pt idx="309">
                  <c:v>44161</c:v>
                </c:pt>
                <c:pt idx="310">
                  <c:v>44162</c:v>
                </c:pt>
                <c:pt idx="311">
                  <c:v>44163</c:v>
                </c:pt>
                <c:pt idx="312">
                  <c:v>44164</c:v>
                </c:pt>
                <c:pt idx="313">
                  <c:v>44165</c:v>
                </c:pt>
                <c:pt idx="314">
                  <c:v>44166</c:v>
                </c:pt>
                <c:pt idx="315">
                  <c:v>44167</c:v>
                </c:pt>
                <c:pt idx="316">
                  <c:v>44168</c:v>
                </c:pt>
                <c:pt idx="317">
                  <c:v>44169</c:v>
                </c:pt>
                <c:pt idx="318">
                  <c:v>44170</c:v>
                </c:pt>
                <c:pt idx="319">
                  <c:v>44171</c:v>
                </c:pt>
                <c:pt idx="320">
                  <c:v>44172</c:v>
                </c:pt>
                <c:pt idx="321">
                  <c:v>44173</c:v>
                </c:pt>
                <c:pt idx="322">
                  <c:v>44174</c:v>
                </c:pt>
                <c:pt idx="323">
                  <c:v>44175</c:v>
                </c:pt>
                <c:pt idx="324">
                  <c:v>44176</c:v>
                </c:pt>
                <c:pt idx="325">
                  <c:v>44177</c:v>
                </c:pt>
                <c:pt idx="326">
                  <c:v>44178</c:v>
                </c:pt>
                <c:pt idx="327">
                  <c:v>44179</c:v>
                </c:pt>
                <c:pt idx="328">
                  <c:v>44180</c:v>
                </c:pt>
                <c:pt idx="329">
                  <c:v>44181</c:v>
                </c:pt>
                <c:pt idx="330">
                  <c:v>44182</c:v>
                </c:pt>
                <c:pt idx="331">
                  <c:v>44183</c:v>
                </c:pt>
                <c:pt idx="332">
                  <c:v>44184</c:v>
                </c:pt>
                <c:pt idx="333">
                  <c:v>44185</c:v>
                </c:pt>
                <c:pt idx="334">
                  <c:v>44186</c:v>
                </c:pt>
                <c:pt idx="335">
                  <c:v>44187</c:v>
                </c:pt>
                <c:pt idx="336">
                  <c:v>44188</c:v>
                </c:pt>
                <c:pt idx="337">
                  <c:v>44189</c:v>
                </c:pt>
                <c:pt idx="338">
                  <c:v>44190</c:v>
                </c:pt>
                <c:pt idx="339">
                  <c:v>44191</c:v>
                </c:pt>
                <c:pt idx="340">
                  <c:v>44192</c:v>
                </c:pt>
                <c:pt idx="341">
                  <c:v>44193</c:v>
                </c:pt>
                <c:pt idx="342">
                  <c:v>44194</c:v>
                </c:pt>
                <c:pt idx="343">
                  <c:v>44195</c:v>
                </c:pt>
                <c:pt idx="344">
                  <c:v>44196</c:v>
                </c:pt>
                <c:pt idx="345">
                  <c:v>44197</c:v>
                </c:pt>
                <c:pt idx="346">
                  <c:v>44198</c:v>
                </c:pt>
                <c:pt idx="347">
                  <c:v>44199</c:v>
                </c:pt>
                <c:pt idx="348">
                  <c:v>44200</c:v>
                </c:pt>
                <c:pt idx="349">
                  <c:v>44201</c:v>
                </c:pt>
                <c:pt idx="350">
                  <c:v>44202</c:v>
                </c:pt>
                <c:pt idx="351">
                  <c:v>44203</c:v>
                </c:pt>
                <c:pt idx="352">
                  <c:v>44204</c:v>
                </c:pt>
                <c:pt idx="353">
                  <c:v>44205</c:v>
                </c:pt>
                <c:pt idx="354">
                  <c:v>44206</c:v>
                </c:pt>
                <c:pt idx="355">
                  <c:v>44207</c:v>
                </c:pt>
                <c:pt idx="356">
                  <c:v>44208</c:v>
                </c:pt>
                <c:pt idx="357">
                  <c:v>44209</c:v>
                </c:pt>
                <c:pt idx="358">
                  <c:v>44210</c:v>
                </c:pt>
                <c:pt idx="359">
                  <c:v>44211</c:v>
                </c:pt>
                <c:pt idx="360">
                  <c:v>44212</c:v>
                </c:pt>
                <c:pt idx="361">
                  <c:v>44213</c:v>
                </c:pt>
                <c:pt idx="362">
                  <c:v>44214</c:v>
                </c:pt>
                <c:pt idx="363">
                  <c:v>44215</c:v>
                </c:pt>
                <c:pt idx="364">
                  <c:v>44216</c:v>
                </c:pt>
                <c:pt idx="365">
                  <c:v>44217</c:v>
                </c:pt>
                <c:pt idx="366">
                  <c:v>44218</c:v>
                </c:pt>
                <c:pt idx="367">
                  <c:v>44219</c:v>
                </c:pt>
                <c:pt idx="368">
                  <c:v>44220</c:v>
                </c:pt>
                <c:pt idx="369">
                  <c:v>44221</c:v>
                </c:pt>
                <c:pt idx="370">
                  <c:v>44222</c:v>
                </c:pt>
                <c:pt idx="371">
                  <c:v>44223</c:v>
                </c:pt>
                <c:pt idx="372">
                  <c:v>44224</c:v>
                </c:pt>
                <c:pt idx="373">
                  <c:v>44225</c:v>
                </c:pt>
                <c:pt idx="374">
                  <c:v>44226</c:v>
                </c:pt>
                <c:pt idx="375">
                  <c:v>44227</c:v>
                </c:pt>
                <c:pt idx="376">
                  <c:v>44228</c:v>
                </c:pt>
                <c:pt idx="377">
                  <c:v>44229</c:v>
                </c:pt>
                <c:pt idx="378">
                  <c:v>44230</c:v>
                </c:pt>
                <c:pt idx="379">
                  <c:v>44231</c:v>
                </c:pt>
                <c:pt idx="380">
                  <c:v>44232</c:v>
                </c:pt>
                <c:pt idx="381">
                  <c:v>44233</c:v>
                </c:pt>
                <c:pt idx="382">
                  <c:v>44234</c:v>
                </c:pt>
                <c:pt idx="383">
                  <c:v>44235</c:v>
                </c:pt>
                <c:pt idx="384">
                  <c:v>44236</c:v>
                </c:pt>
                <c:pt idx="385">
                  <c:v>44237</c:v>
                </c:pt>
                <c:pt idx="386">
                  <c:v>44238</c:v>
                </c:pt>
                <c:pt idx="387">
                  <c:v>44239</c:v>
                </c:pt>
                <c:pt idx="388">
                  <c:v>44240</c:v>
                </c:pt>
                <c:pt idx="389">
                  <c:v>44241</c:v>
                </c:pt>
                <c:pt idx="390">
                  <c:v>44242</c:v>
                </c:pt>
                <c:pt idx="391">
                  <c:v>44243</c:v>
                </c:pt>
                <c:pt idx="392">
                  <c:v>44244</c:v>
                </c:pt>
                <c:pt idx="393">
                  <c:v>44245</c:v>
                </c:pt>
                <c:pt idx="394">
                  <c:v>44246</c:v>
                </c:pt>
                <c:pt idx="395">
                  <c:v>44247</c:v>
                </c:pt>
                <c:pt idx="396">
                  <c:v>44248</c:v>
                </c:pt>
                <c:pt idx="397">
                  <c:v>44249</c:v>
                </c:pt>
                <c:pt idx="398">
                  <c:v>44250</c:v>
                </c:pt>
                <c:pt idx="399">
                  <c:v>44251</c:v>
                </c:pt>
                <c:pt idx="400">
                  <c:v>44252</c:v>
                </c:pt>
                <c:pt idx="401">
                  <c:v>44253</c:v>
                </c:pt>
                <c:pt idx="402">
                  <c:v>44254</c:v>
                </c:pt>
                <c:pt idx="403">
                  <c:v>44255</c:v>
                </c:pt>
                <c:pt idx="404">
                  <c:v>44256</c:v>
                </c:pt>
                <c:pt idx="405">
                  <c:v>44257</c:v>
                </c:pt>
                <c:pt idx="406">
                  <c:v>44258</c:v>
                </c:pt>
                <c:pt idx="407">
                  <c:v>44259</c:v>
                </c:pt>
                <c:pt idx="408">
                  <c:v>44260</c:v>
                </c:pt>
                <c:pt idx="409">
                  <c:v>44261</c:v>
                </c:pt>
                <c:pt idx="410">
                  <c:v>44262</c:v>
                </c:pt>
                <c:pt idx="411">
                  <c:v>44263</c:v>
                </c:pt>
                <c:pt idx="412">
                  <c:v>44264</c:v>
                </c:pt>
                <c:pt idx="413">
                  <c:v>44265</c:v>
                </c:pt>
                <c:pt idx="414">
                  <c:v>44266</c:v>
                </c:pt>
                <c:pt idx="415">
                  <c:v>44267</c:v>
                </c:pt>
                <c:pt idx="416">
                  <c:v>44268</c:v>
                </c:pt>
                <c:pt idx="417">
                  <c:v>44269</c:v>
                </c:pt>
                <c:pt idx="418">
                  <c:v>44270</c:v>
                </c:pt>
                <c:pt idx="419">
                  <c:v>44271</c:v>
                </c:pt>
                <c:pt idx="420">
                  <c:v>44272</c:v>
                </c:pt>
                <c:pt idx="421">
                  <c:v>44273</c:v>
                </c:pt>
                <c:pt idx="422">
                  <c:v>44274</c:v>
                </c:pt>
                <c:pt idx="423">
                  <c:v>44275</c:v>
                </c:pt>
                <c:pt idx="424">
                  <c:v>44276</c:v>
                </c:pt>
                <c:pt idx="425">
                  <c:v>44277</c:v>
                </c:pt>
                <c:pt idx="426">
                  <c:v>44278</c:v>
                </c:pt>
                <c:pt idx="427">
                  <c:v>44279</c:v>
                </c:pt>
                <c:pt idx="428">
                  <c:v>44280</c:v>
                </c:pt>
                <c:pt idx="429">
                  <c:v>44281</c:v>
                </c:pt>
                <c:pt idx="430">
                  <c:v>44282</c:v>
                </c:pt>
                <c:pt idx="431">
                  <c:v>44283</c:v>
                </c:pt>
                <c:pt idx="432">
                  <c:v>44284</c:v>
                </c:pt>
                <c:pt idx="433">
                  <c:v>44285</c:v>
                </c:pt>
                <c:pt idx="434">
                  <c:v>44286</c:v>
                </c:pt>
                <c:pt idx="435">
                  <c:v>44287</c:v>
                </c:pt>
                <c:pt idx="436">
                  <c:v>44288</c:v>
                </c:pt>
                <c:pt idx="437">
                  <c:v>44289</c:v>
                </c:pt>
                <c:pt idx="438">
                  <c:v>44290</c:v>
                </c:pt>
                <c:pt idx="439">
                  <c:v>44291</c:v>
                </c:pt>
                <c:pt idx="440">
                  <c:v>44292</c:v>
                </c:pt>
                <c:pt idx="441">
                  <c:v>44293</c:v>
                </c:pt>
                <c:pt idx="442">
                  <c:v>44294</c:v>
                </c:pt>
                <c:pt idx="443">
                  <c:v>44295</c:v>
                </c:pt>
                <c:pt idx="444">
                  <c:v>44296</c:v>
                </c:pt>
                <c:pt idx="445">
                  <c:v>44297</c:v>
                </c:pt>
                <c:pt idx="446">
                  <c:v>44298</c:v>
                </c:pt>
                <c:pt idx="447">
                  <c:v>44299</c:v>
                </c:pt>
                <c:pt idx="448">
                  <c:v>44300</c:v>
                </c:pt>
                <c:pt idx="449">
                  <c:v>44301</c:v>
                </c:pt>
                <c:pt idx="450">
                  <c:v>44302</c:v>
                </c:pt>
                <c:pt idx="451">
                  <c:v>44303</c:v>
                </c:pt>
                <c:pt idx="452">
                  <c:v>44304</c:v>
                </c:pt>
                <c:pt idx="453">
                  <c:v>44305</c:v>
                </c:pt>
                <c:pt idx="454">
                  <c:v>44306</c:v>
                </c:pt>
                <c:pt idx="455">
                  <c:v>44307</c:v>
                </c:pt>
                <c:pt idx="456">
                  <c:v>44308</c:v>
                </c:pt>
                <c:pt idx="457">
                  <c:v>44309</c:v>
                </c:pt>
                <c:pt idx="458">
                  <c:v>44310</c:v>
                </c:pt>
                <c:pt idx="459">
                  <c:v>44311</c:v>
                </c:pt>
                <c:pt idx="460">
                  <c:v>44312</c:v>
                </c:pt>
                <c:pt idx="461">
                  <c:v>44313</c:v>
                </c:pt>
                <c:pt idx="462">
                  <c:v>44314</c:v>
                </c:pt>
                <c:pt idx="463">
                  <c:v>44315</c:v>
                </c:pt>
                <c:pt idx="464">
                  <c:v>44316</c:v>
                </c:pt>
                <c:pt idx="465">
                  <c:v>44317</c:v>
                </c:pt>
                <c:pt idx="466">
                  <c:v>44318</c:v>
                </c:pt>
                <c:pt idx="467">
                  <c:v>44319</c:v>
                </c:pt>
                <c:pt idx="468">
                  <c:v>44320</c:v>
                </c:pt>
                <c:pt idx="469">
                  <c:v>44321</c:v>
                </c:pt>
                <c:pt idx="470">
                  <c:v>44322</c:v>
                </c:pt>
                <c:pt idx="471">
                  <c:v>44323</c:v>
                </c:pt>
                <c:pt idx="472">
                  <c:v>44324</c:v>
                </c:pt>
                <c:pt idx="473">
                  <c:v>44325</c:v>
                </c:pt>
                <c:pt idx="474">
                  <c:v>44326</c:v>
                </c:pt>
                <c:pt idx="475">
                  <c:v>44327</c:v>
                </c:pt>
                <c:pt idx="476">
                  <c:v>44328</c:v>
                </c:pt>
                <c:pt idx="477">
                  <c:v>44329</c:v>
                </c:pt>
                <c:pt idx="478">
                  <c:v>44330</c:v>
                </c:pt>
                <c:pt idx="479">
                  <c:v>44331</c:v>
                </c:pt>
                <c:pt idx="480">
                  <c:v>44332</c:v>
                </c:pt>
                <c:pt idx="481">
                  <c:v>44333</c:v>
                </c:pt>
                <c:pt idx="482">
                  <c:v>44334</c:v>
                </c:pt>
                <c:pt idx="483">
                  <c:v>44335</c:v>
                </c:pt>
                <c:pt idx="484">
                  <c:v>44336</c:v>
                </c:pt>
                <c:pt idx="485">
                  <c:v>44337</c:v>
                </c:pt>
                <c:pt idx="486">
                  <c:v>44338</c:v>
                </c:pt>
                <c:pt idx="487">
                  <c:v>44339</c:v>
                </c:pt>
                <c:pt idx="488">
                  <c:v>44340</c:v>
                </c:pt>
                <c:pt idx="489">
                  <c:v>44341</c:v>
                </c:pt>
                <c:pt idx="490">
                  <c:v>44342</c:v>
                </c:pt>
                <c:pt idx="491">
                  <c:v>44343</c:v>
                </c:pt>
                <c:pt idx="492">
                  <c:v>44344</c:v>
                </c:pt>
                <c:pt idx="493">
                  <c:v>44345</c:v>
                </c:pt>
                <c:pt idx="494">
                  <c:v>44346</c:v>
                </c:pt>
                <c:pt idx="495">
                  <c:v>44347</c:v>
                </c:pt>
                <c:pt idx="496">
                  <c:v>44348</c:v>
                </c:pt>
                <c:pt idx="497">
                  <c:v>44349</c:v>
                </c:pt>
                <c:pt idx="498">
                  <c:v>44350</c:v>
                </c:pt>
                <c:pt idx="499">
                  <c:v>44351</c:v>
                </c:pt>
                <c:pt idx="500">
                  <c:v>44352</c:v>
                </c:pt>
                <c:pt idx="501">
                  <c:v>44353</c:v>
                </c:pt>
                <c:pt idx="502">
                  <c:v>44354</c:v>
                </c:pt>
                <c:pt idx="503">
                  <c:v>44355</c:v>
                </c:pt>
                <c:pt idx="504">
                  <c:v>44356</c:v>
                </c:pt>
                <c:pt idx="505">
                  <c:v>44357</c:v>
                </c:pt>
                <c:pt idx="506">
                  <c:v>44358</c:v>
                </c:pt>
                <c:pt idx="507">
                  <c:v>44359</c:v>
                </c:pt>
                <c:pt idx="508">
                  <c:v>44360</c:v>
                </c:pt>
                <c:pt idx="509">
                  <c:v>44361</c:v>
                </c:pt>
                <c:pt idx="510">
                  <c:v>44362</c:v>
                </c:pt>
                <c:pt idx="511">
                  <c:v>44363</c:v>
                </c:pt>
                <c:pt idx="512">
                  <c:v>44364</c:v>
                </c:pt>
              </c:numCache>
            </c:numRef>
          </c:cat>
          <c:val>
            <c:numRef>
              <c:f>CA!$B$2:$B$514</c:f>
              <c:numCache>
                <c:formatCode>0</c:formatCode>
                <c:ptCount val="513"/>
                <c:pt idx="0">
                  <c:v>0</c:v>
                </c:pt>
                <c:pt idx="1">
                  <c:v>0</c:v>
                </c:pt>
                <c:pt idx="2">
                  <c:v>0</c:v>
                </c:pt>
                <c:pt idx="3">
                  <c:v>0</c:v>
                </c:pt>
                <c:pt idx="4">
                  <c:v>2</c:v>
                </c:pt>
                <c:pt idx="5">
                  <c:v>0</c:v>
                </c:pt>
                <c:pt idx="6">
                  <c:v>0</c:v>
                </c:pt>
                <c:pt idx="7">
                  <c:v>0</c:v>
                </c:pt>
                <c:pt idx="8">
                  <c:v>0</c:v>
                </c:pt>
                <c:pt idx="9">
                  <c:v>1</c:v>
                </c:pt>
                <c:pt idx="10">
                  <c:v>0</c:v>
                </c:pt>
                <c:pt idx="11">
                  <c:v>542</c:v>
                </c:pt>
                <c:pt idx="12">
                  <c:v>28</c:v>
                </c:pt>
                <c:pt idx="13">
                  <c:v>6</c:v>
                </c:pt>
                <c:pt idx="14">
                  <c:v>4</c:v>
                </c:pt>
                <c:pt idx="15">
                  <c:v>0</c:v>
                </c:pt>
                <c:pt idx="16">
                  <c:v>4</c:v>
                </c:pt>
                <c:pt idx="17">
                  <c:v>6</c:v>
                </c:pt>
                <c:pt idx="18">
                  <c:v>33</c:v>
                </c:pt>
                <c:pt idx="19">
                  <c:v>7</c:v>
                </c:pt>
                <c:pt idx="20">
                  <c:v>7</c:v>
                </c:pt>
                <c:pt idx="21">
                  <c:v>9</c:v>
                </c:pt>
                <c:pt idx="22">
                  <c:v>4</c:v>
                </c:pt>
                <c:pt idx="23">
                  <c:v>4</c:v>
                </c:pt>
                <c:pt idx="24">
                  <c:v>3</c:v>
                </c:pt>
                <c:pt idx="25">
                  <c:v>10</c:v>
                </c:pt>
                <c:pt idx="26">
                  <c:v>12</c:v>
                </c:pt>
                <c:pt idx="27">
                  <c:v>7</c:v>
                </c:pt>
                <c:pt idx="28">
                  <c:v>15</c:v>
                </c:pt>
                <c:pt idx="29">
                  <c:v>10</c:v>
                </c:pt>
                <c:pt idx="30">
                  <c:v>11</c:v>
                </c:pt>
                <c:pt idx="31">
                  <c:v>24</c:v>
                </c:pt>
                <c:pt idx="32">
                  <c:v>20</c:v>
                </c:pt>
                <c:pt idx="33">
                  <c:v>15</c:v>
                </c:pt>
                <c:pt idx="34">
                  <c:v>19</c:v>
                </c:pt>
                <c:pt idx="35">
                  <c:v>39</c:v>
                </c:pt>
                <c:pt idx="36">
                  <c:v>24</c:v>
                </c:pt>
                <c:pt idx="37">
                  <c:v>43</c:v>
                </c:pt>
                <c:pt idx="38">
                  <c:v>26</c:v>
                </c:pt>
                <c:pt idx="39">
                  <c:v>55</c:v>
                </c:pt>
                <c:pt idx="40">
                  <c:v>41</c:v>
                </c:pt>
                <c:pt idx="41">
                  <c:v>100</c:v>
                </c:pt>
                <c:pt idx="42">
                  <c:v>77</c:v>
                </c:pt>
                <c:pt idx="43">
                  <c:v>85</c:v>
                </c:pt>
                <c:pt idx="44">
                  <c:v>94</c:v>
                </c:pt>
                <c:pt idx="45">
                  <c:v>106</c:v>
                </c:pt>
                <c:pt idx="46">
                  <c:v>156</c:v>
                </c:pt>
                <c:pt idx="47">
                  <c:v>161</c:v>
                </c:pt>
                <c:pt idx="48">
                  <c:v>182</c:v>
                </c:pt>
                <c:pt idx="49">
                  <c:v>328</c:v>
                </c:pt>
                <c:pt idx="50">
                  <c:v>352</c:v>
                </c:pt>
                <c:pt idx="51">
                  <c:v>416</c:v>
                </c:pt>
                <c:pt idx="52">
                  <c:v>494</c:v>
                </c:pt>
                <c:pt idx="53">
                  <c:v>567</c:v>
                </c:pt>
                <c:pt idx="54">
                  <c:v>501</c:v>
                </c:pt>
                <c:pt idx="55">
                  <c:v>597</c:v>
                </c:pt>
                <c:pt idx="56">
                  <c:v>858</c:v>
                </c:pt>
                <c:pt idx="57">
                  <c:v>814</c:v>
                </c:pt>
                <c:pt idx="58">
                  <c:v>749</c:v>
                </c:pt>
                <c:pt idx="59">
                  <c:v>760</c:v>
                </c:pt>
                <c:pt idx="60">
                  <c:v>920</c:v>
                </c:pt>
                <c:pt idx="61">
                  <c:v>683</c:v>
                </c:pt>
                <c:pt idx="62">
                  <c:v>751</c:v>
                </c:pt>
                <c:pt idx="63">
                  <c:v>1000</c:v>
                </c:pt>
                <c:pt idx="64">
                  <c:v>838</c:v>
                </c:pt>
                <c:pt idx="65">
                  <c:v>1042</c:v>
                </c:pt>
                <c:pt idx="66">
                  <c:v>966</c:v>
                </c:pt>
                <c:pt idx="67">
                  <c:v>998</c:v>
                </c:pt>
                <c:pt idx="68">
                  <c:v>942</c:v>
                </c:pt>
                <c:pt idx="69">
                  <c:v>823</c:v>
                </c:pt>
                <c:pt idx="70">
                  <c:v>1367</c:v>
                </c:pt>
                <c:pt idx="71">
                  <c:v>1247</c:v>
                </c:pt>
                <c:pt idx="72">
                  <c:v>1494</c:v>
                </c:pt>
                <c:pt idx="73">
                  <c:v>1363</c:v>
                </c:pt>
                <c:pt idx="74">
                  <c:v>1502</c:v>
                </c:pt>
                <c:pt idx="75">
                  <c:v>1122</c:v>
                </c:pt>
                <c:pt idx="76">
                  <c:v>1137</c:v>
                </c:pt>
                <c:pt idx="77">
                  <c:v>1350</c:v>
                </c:pt>
                <c:pt idx="78">
                  <c:v>1417</c:v>
                </c:pt>
                <c:pt idx="79">
                  <c:v>1469</c:v>
                </c:pt>
                <c:pt idx="80">
                  <c:v>1394</c:v>
                </c:pt>
                <c:pt idx="81">
                  <c:v>1456</c:v>
                </c:pt>
                <c:pt idx="82">
                  <c:v>1048</c:v>
                </c:pt>
                <c:pt idx="83">
                  <c:v>974</c:v>
                </c:pt>
                <c:pt idx="84">
                  <c:v>1513</c:v>
                </c:pt>
                <c:pt idx="85">
                  <c:v>1483</c:v>
                </c:pt>
                <c:pt idx="86">
                  <c:v>1661</c:v>
                </c:pt>
                <c:pt idx="87">
                  <c:v>1658</c:v>
                </c:pt>
                <c:pt idx="88">
                  <c:v>1579</c:v>
                </c:pt>
                <c:pt idx="89">
                  <c:v>1200</c:v>
                </c:pt>
                <c:pt idx="90">
                  <c:v>1066</c:v>
                </c:pt>
                <c:pt idx="91">
                  <c:v>1897</c:v>
                </c:pt>
                <c:pt idx="92">
                  <c:v>1662</c:v>
                </c:pt>
                <c:pt idx="93">
                  <c:v>1741</c:v>
                </c:pt>
                <c:pt idx="94">
                  <c:v>1833</c:v>
                </c:pt>
                <c:pt idx="95">
                  <c:v>2005</c:v>
                </c:pt>
                <c:pt idx="96">
                  <c:v>1598</c:v>
                </c:pt>
                <c:pt idx="97">
                  <c:v>1252</c:v>
                </c:pt>
                <c:pt idx="98">
                  <c:v>2223</c:v>
                </c:pt>
                <c:pt idx="99">
                  <c:v>2086</c:v>
                </c:pt>
                <c:pt idx="100">
                  <c:v>2015</c:v>
                </c:pt>
                <c:pt idx="101">
                  <c:v>1907</c:v>
                </c:pt>
                <c:pt idx="102">
                  <c:v>2213</c:v>
                </c:pt>
                <c:pt idx="103">
                  <c:v>1379</c:v>
                </c:pt>
                <c:pt idx="104">
                  <c:v>1146</c:v>
                </c:pt>
                <c:pt idx="105">
                  <c:v>2409</c:v>
                </c:pt>
                <c:pt idx="106">
                  <c:v>2590</c:v>
                </c:pt>
                <c:pt idx="107">
                  <c:v>2313</c:v>
                </c:pt>
                <c:pt idx="108">
                  <c:v>2143</c:v>
                </c:pt>
                <c:pt idx="109">
                  <c:v>2249</c:v>
                </c:pt>
                <c:pt idx="110">
                  <c:v>1563</c:v>
                </c:pt>
                <c:pt idx="111">
                  <c:v>1326</c:v>
                </c:pt>
                <c:pt idx="112">
                  <c:v>2426</c:v>
                </c:pt>
                <c:pt idx="113">
                  <c:v>2422</c:v>
                </c:pt>
                <c:pt idx="114">
                  <c:v>2270</c:v>
                </c:pt>
                <c:pt idx="115">
                  <c:v>2645</c:v>
                </c:pt>
                <c:pt idx="116">
                  <c:v>2505</c:v>
                </c:pt>
                <c:pt idx="117">
                  <c:v>1708</c:v>
                </c:pt>
                <c:pt idx="118">
                  <c:v>1323</c:v>
                </c:pt>
                <c:pt idx="119">
                  <c:v>2765</c:v>
                </c:pt>
                <c:pt idx="120">
                  <c:v>2420</c:v>
                </c:pt>
                <c:pt idx="121">
                  <c:v>2689</c:v>
                </c:pt>
                <c:pt idx="122">
                  <c:v>2435</c:v>
                </c:pt>
                <c:pt idx="123">
                  <c:v>2517</c:v>
                </c:pt>
                <c:pt idx="124">
                  <c:v>1739</c:v>
                </c:pt>
                <c:pt idx="125">
                  <c:v>1400</c:v>
                </c:pt>
                <c:pt idx="126">
                  <c:v>2219</c:v>
                </c:pt>
                <c:pt idx="127">
                  <c:v>3576</c:v>
                </c:pt>
                <c:pt idx="128">
                  <c:v>3511</c:v>
                </c:pt>
                <c:pt idx="129">
                  <c:v>3158</c:v>
                </c:pt>
                <c:pt idx="130">
                  <c:v>3781</c:v>
                </c:pt>
                <c:pt idx="131">
                  <c:v>2223</c:v>
                </c:pt>
                <c:pt idx="132">
                  <c:v>1590</c:v>
                </c:pt>
                <c:pt idx="133">
                  <c:v>3646</c:v>
                </c:pt>
                <c:pt idx="134">
                  <c:v>3901</c:v>
                </c:pt>
                <c:pt idx="135">
                  <c:v>3413</c:v>
                </c:pt>
                <c:pt idx="136">
                  <c:v>3597</c:v>
                </c:pt>
                <c:pt idx="137">
                  <c:v>3708</c:v>
                </c:pt>
                <c:pt idx="138">
                  <c:v>2700</c:v>
                </c:pt>
                <c:pt idx="139">
                  <c:v>2011</c:v>
                </c:pt>
                <c:pt idx="140">
                  <c:v>4198</c:v>
                </c:pt>
                <c:pt idx="141">
                  <c:v>4004</c:v>
                </c:pt>
                <c:pt idx="142">
                  <c:v>4257</c:v>
                </c:pt>
                <c:pt idx="143">
                  <c:v>4080</c:v>
                </c:pt>
                <c:pt idx="144">
                  <c:v>4482</c:v>
                </c:pt>
                <c:pt idx="145">
                  <c:v>3633</c:v>
                </c:pt>
                <c:pt idx="146">
                  <c:v>2988</c:v>
                </c:pt>
                <c:pt idx="147">
                  <c:v>6410</c:v>
                </c:pt>
                <c:pt idx="148">
                  <c:v>6441</c:v>
                </c:pt>
                <c:pt idx="149">
                  <c:v>6743</c:v>
                </c:pt>
                <c:pt idx="150">
                  <c:v>6751</c:v>
                </c:pt>
                <c:pt idx="151">
                  <c:v>6879</c:v>
                </c:pt>
                <c:pt idx="152">
                  <c:v>5346</c:v>
                </c:pt>
                <c:pt idx="153">
                  <c:v>4330</c:v>
                </c:pt>
                <c:pt idx="154">
                  <c:v>9388</c:v>
                </c:pt>
                <c:pt idx="155">
                  <c:v>9684</c:v>
                </c:pt>
                <c:pt idx="156">
                  <c:v>9847</c:v>
                </c:pt>
                <c:pt idx="157">
                  <c:v>9404</c:v>
                </c:pt>
                <c:pt idx="158">
                  <c:v>9106</c:v>
                </c:pt>
                <c:pt idx="159">
                  <c:v>6272</c:v>
                </c:pt>
                <c:pt idx="160">
                  <c:v>5465</c:v>
                </c:pt>
                <c:pt idx="161">
                  <c:v>10516</c:v>
                </c:pt>
                <c:pt idx="162">
                  <c:v>10529</c:v>
                </c:pt>
                <c:pt idx="163">
                  <c:v>11236</c:v>
                </c:pt>
                <c:pt idx="164">
                  <c:v>10628</c:v>
                </c:pt>
                <c:pt idx="165">
                  <c:v>8004</c:v>
                </c:pt>
                <c:pt idx="166">
                  <c:v>5389</c:v>
                </c:pt>
                <c:pt idx="167">
                  <c:v>6239</c:v>
                </c:pt>
                <c:pt idx="168">
                  <c:v>11787</c:v>
                </c:pt>
                <c:pt idx="169">
                  <c:v>12526</c:v>
                </c:pt>
                <c:pt idx="170">
                  <c:v>12185</c:v>
                </c:pt>
                <c:pt idx="171">
                  <c:v>11171</c:v>
                </c:pt>
                <c:pt idx="172">
                  <c:v>11452</c:v>
                </c:pt>
                <c:pt idx="173">
                  <c:v>7568</c:v>
                </c:pt>
                <c:pt idx="174">
                  <c:v>5905</c:v>
                </c:pt>
                <c:pt idx="175">
                  <c:v>11665</c:v>
                </c:pt>
                <c:pt idx="176">
                  <c:v>11580</c:v>
                </c:pt>
                <c:pt idx="177">
                  <c:v>11608</c:v>
                </c:pt>
                <c:pt idx="178">
                  <c:v>11073</c:v>
                </c:pt>
                <c:pt idx="179">
                  <c:v>10770</c:v>
                </c:pt>
                <c:pt idx="180">
                  <c:v>7325</c:v>
                </c:pt>
                <c:pt idx="181">
                  <c:v>5489</c:v>
                </c:pt>
                <c:pt idx="182">
                  <c:v>11047</c:v>
                </c:pt>
                <c:pt idx="183">
                  <c:v>10110</c:v>
                </c:pt>
                <c:pt idx="184">
                  <c:v>9377</c:v>
                </c:pt>
                <c:pt idx="185">
                  <c:v>8509</c:v>
                </c:pt>
                <c:pt idx="186">
                  <c:v>8250</c:v>
                </c:pt>
                <c:pt idx="187">
                  <c:v>5798</c:v>
                </c:pt>
                <c:pt idx="188">
                  <c:v>4160</c:v>
                </c:pt>
                <c:pt idx="189">
                  <c:v>9114</c:v>
                </c:pt>
                <c:pt idx="190">
                  <c:v>8830</c:v>
                </c:pt>
                <c:pt idx="191">
                  <c:v>7795</c:v>
                </c:pt>
                <c:pt idx="192">
                  <c:v>7243</c:v>
                </c:pt>
                <c:pt idx="193">
                  <c:v>7224</c:v>
                </c:pt>
                <c:pt idx="194">
                  <c:v>5398</c:v>
                </c:pt>
                <c:pt idx="195">
                  <c:v>3567</c:v>
                </c:pt>
                <c:pt idx="196">
                  <c:v>7551</c:v>
                </c:pt>
                <c:pt idx="197">
                  <c:v>7248</c:v>
                </c:pt>
                <c:pt idx="198">
                  <c:v>6713</c:v>
                </c:pt>
                <c:pt idx="199">
                  <c:v>6253</c:v>
                </c:pt>
                <c:pt idx="200">
                  <c:v>6428</c:v>
                </c:pt>
                <c:pt idx="201">
                  <c:v>4274</c:v>
                </c:pt>
                <c:pt idx="202">
                  <c:v>3175</c:v>
                </c:pt>
                <c:pt idx="203">
                  <c:v>7066</c:v>
                </c:pt>
                <c:pt idx="204">
                  <c:v>6197</c:v>
                </c:pt>
                <c:pt idx="205">
                  <c:v>5936</c:v>
                </c:pt>
                <c:pt idx="206">
                  <c:v>5213</c:v>
                </c:pt>
                <c:pt idx="207">
                  <c:v>5212</c:v>
                </c:pt>
                <c:pt idx="208">
                  <c:v>3653</c:v>
                </c:pt>
                <c:pt idx="209">
                  <c:v>2678</c:v>
                </c:pt>
                <c:pt idx="210">
                  <c:v>5754</c:v>
                </c:pt>
                <c:pt idx="211">
                  <c:v>5239</c:v>
                </c:pt>
                <c:pt idx="212">
                  <c:v>4678</c:v>
                </c:pt>
                <c:pt idx="213">
                  <c:v>4691</c:v>
                </c:pt>
                <c:pt idx="214">
                  <c:v>4428</c:v>
                </c:pt>
                <c:pt idx="215">
                  <c:v>3121</c:v>
                </c:pt>
                <c:pt idx="216">
                  <c:v>2553</c:v>
                </c:pt>
                <c:pt idx="217">
                  <c:v>5453</c:v>
                </c:pt>
                <c:pt idx="218">
                  <c:v>4902</c:v>
                </c:pt>
                <c:pt idx="219">
                  <c:v>4619</c:v>
                </c:pt>
                <c:pt idx="220">
                  <c:v>4011</c:v>
                </c:pt>
                <c:pt idx="221">
                  <c:v>3946</c:v>
                </c:pt>
                <c:pt idx="222">
                  <c:v>2627</c:v>
                </c:pt>
                <c:pt idx="223">
                  <c:v>2268</c:v>
                </c:pt>
                <c:pt idx="224">
                  <c:v>4355</c:v>
                </c:pt>
                <c:pt idx="225">
                  <c:v>4605</c:v>
                </c:pt>
                <c:pt idx="226">
                  <c:v>4071</c:v>
                </c:pt>
                <c:pt idx="227">
                  <c:v>3688</c:v>
                </c:pt>
                <c:pt idx="228">
                  <c:v>3476</c:v>
                </c:pt>
                <c:pt idx="229">
                  <c:v>2268</c:v>
                </c:pt>
                <c:pt idx="230">
                  <c:v>1973</c:v>
                </c:pt>
                <c:pt idx="231">
                  <c:v>2326</c:v>
                </c:pt>
                <c:pt idx="232">
                  <c:v>4240</c:v>
                </c:pt>
                <c:pt idx="233">
                  <c:v>3603</c:v>
                </c:pt>
                <c:pt idx="234">
                  <c:v>3231</c:v>
                </c:pt>
                <c:pt idx="235">
                  <c:v>3368</c:v>
                </c:pt>
                <c:pt idx="236">
                  <c:v>2337</c:v>
                </c:pt>
                <c:pt idx="237">
                  <c:v>2017</c:v>
                </c:pt>
                <c:pt idx="238">
                  <c:v>4167</c:v>
                </c:pt>
                <c:pt idx="239">
                  <c:v>3769</c:v>
                </c:pt>
                <c:pt idx="240">
                  <c:v>3801</c:v>
                </c:pt>
                <c:pt idx="241">
                  <c:v>3301</c:v>
                </c:pt>
                <c:pt idx="242">
                  <c:v>3443</c:v>
                </c:pt>
                <c:pt idx="243">
                  <c:v>2485</c:v>
                </c:pt>
                <c:pt idx="244">
                  <c:v>2159</c:v>
                </c:pt>
                <c:pt idx="245">
                  <c:v>4106</c:v>
                </c:pt>
                <c:pt idx="246">
                  <c:v>3722</c:v>
                </c:pt>
                <c:pt idx="247">
                  <c:v>3787</c:v>
                </c:pt>
                <c:pt idx="248">
                  <c:v>3388</c:v>
                </c:pt>
                <c:pt idx="249">
                  <c:v>3493</c:v>
                </c:pt>
                <c:pt idx="250">
                  <c:v>2355</c:v>
                </c:pt>
                <c:pt idx="251">
                  <c:v>2068</c:v>
                </c:pt>
                <c:pt idx="252">
                  <c:v>4060</c:v>
                </c:pt>
                <c:pt idx="253">
                  <c:v>3795</c:v>
                </c:pt>
                <c:pt idx="254">
                  <c:v>3711</c:v>
                </c:pt>
                <c:pt idx="255">
                  <c:v>3724</c:v>
                </c:pt>
                <c:pt idx="256">
                  <c:v>3339</c:v>
                </c:pt>
                <c:pt idx="257">
                  <c:v>2654</c:v>
                </c:pt>
                <c:pt idx="258">
                  <c:v>2223</c:v>
                </c:pt>
                <c:pt idx="259">
                  <c:v>4289</c:v>
                </c:pt>
                <c:pt idx="260">
                  <c:v>3704</c:v>
                </c:pt>
                <c:pt idx="261">
                  <c:v>3717</c:v>
                </c:pt>
                <c:pt idx="262">
                  <c:v>3753</c:v>
                </c:pt>
                <c:pt idx="263">
                  <c:v>3542</c:v>
                </c:pt>
                <c:pt idx="264">
                  <c:v>2988</c:v>
                </c:pt>
                <c:pt idx="265">
                  <c:v>2211</c:v>
                </c:pt>
                <c:pt idx="266">
                  <c:v>4324</c:v>
                </c:pt>
                <c:pt idx="267">
                  <c:v>3837</c:v>
                </c:pt>
                <c:pt idx="268">
                  <c:v>3797</c:v>
                </c:pt>
                <c:pt idx="269">
                  <c:v>3885</c:v>
                </c:pt>
                <c:pt idx="270">
                  <c:v>3771</c:v>
                </c:pt>
                <c:pt idx="271">
                  <c:v>2932</c:v>
                </c:pt>
                <c:pt idx="272">
                  <c:v>2525</c:v>
                </c:pt>
                <c:pt idx="273">
                  <c:v>5036</c:v>
                </c:pt>
                <c:pt idx="274">
                  <c:v>4684</c:v>
                </c:pt>
                <c:pt idx="275">
                  <c:v>4409</c:v>
                </c:pt>
                <c:pt idx="276">
                  <c:v>4147</c:v>
                </c:pt>
                <c:pt idx="277">
                  <c:v>4548</c:v>
                </c:pt>
                <c:pt idx="278">
                  <c:v>3252</c:v>
                </c:pt>
                <c:pt idx="279">
                  <c:v>2905</c:v>
                </c:pt>
                <c:pt idx="280">
                  <c:v>5480</c:v>
                </c:pt>
                <c:pt idx="281">
                  <c:v>4831</c:v>
                </c:pt>
                <c:pt idx="282">
                  <c:v>4894</c:v>
                </c:pt>
                <c:pt idx="283">
                  <c:v>4865</c:v>
                </c:pt>
                <c:pt idx="284">
                  <c:v>5516</c:v>
                </c:pt>
                <c:pt idx="285">
                  <c:v>4448</c:v>
                </c:pt>
                <c:pt idx="286">
                  <c:v>4943</c:v>
                </c:pt>
                <c:pt idx="287">
                  <c:v>8423</c:v>
                </c:pt>
                <c:pt idx="288">
                  <c:v>8233</c:v>
                </c:pt>
                <c:pt idx="289">
                  <c:v>8428</c:v>
                </c:pt>
                <c:pt idx="290">
                  <c:v>8124</c:v>
                </c:pt>
                <c:pt idx="291">
                  <c:v>8492</c:v>
                </c:pt>
                <c:pt idx="292">
                  <c:v>6380</c:v>
                </c:pt>
                <c:pt idx="293">
                  <c:v>5491</c:v>
                </c:pt>
                <c:pt idx="294">
                  <c:v>11063</c:v>
                </c:pt>
                <c:pt idx="295">
                  <c:v>10890</c:v>
                </c:pt>
                <c:pt idx="296">
                  <c:v>10590</c:v>
                </c:pt>
                <c:pt idx="297">
                  <c:v>11518</c:v>
                </c:pt>
                <c:pt idx="298">
                  <c:v>12421</c:v>
                </c:pt>
                <c:pt idx="299">
                  <c:v>9869</c:v>
                </c:pt>
                <c:pt idx="300">
                  <c:v>9090</c:v>
                </c:pt>
                <c:pt idx="301">
                  <c:v>17566</c:v>
                </c:pt>
                <c:pt idx="302">
                  <c:v>17047</c:v>
                </c:pt>
                <c:pt idx="303">
                  <c:v>17137</c:v>
                </c:pt>
                <c:pt idx="304">
                  <c:v>16436</c:v>
                </c:pt>
                <c:pt idx="305">
                  <c:v>17431</c:v>
                </c:pt>
                <c:pt idx="306">
                  <c:v>12262</c:v>
                </c:pt>
                <c:pt idx="307">
                  <c:v>10194</c:v>
                </c:pt>
                <c:pt idx="308">
                  <c:v>21023</c:v>
                </c:pt>
                <c:pt idx="309">
                  <c:v>20509</c:v>
                </c:pt>
                <c:pt idx="310">
                  <c:v>20633</c:v>
                </c:pt>
                <c:pt idx="311">
                  <c:v>9123</c:v>
                </c:pt>
                <c:pt idx="312">
                  <c:v>17939</c:v>
                </c:pt>
                <c:pt idx="313">
                  <c:v>18081</c:v>
                </c:pt>
                <c:pt idx="314">
                  <c:v>15980</c:v>
                </c:pt>
                <c:pt idx="315">
                  <c:v>32514</c:v>
                </c:pt>
                <c:pt idx="316">
                  <c:v>34255</c:v>
                </c:pt>
                <c:pt idx="317">
                  <c:v>33386</c:v>
                </c:pt>
                <c:pt idx="318">
                  <c:v>31763</c:v>
                </c:pt>
                <c:pt idx="319">
                  <c:v>31748</c:v>
                </c:pt>
                <c:pt idx="320">
                  <c:v>24192</c:v>
                </c:pt>
                <c:pt idx="321">
                  <c:v>18140</c:v>
                </c:pt>
                <c:pt idx="322">
                  <c:v>40897</c:v>
                </c:pt>
                <c:pt idx="323">
                  <c:v>41237</c:v>
                </c:pt>
                <c:pt idx="324">
                  <c:v>41591</c:v>
                </c:pt>
                <c:pt idx="325">
                  <c:v>40657</c:v>
                </c:pt>
                <c:pt idx="326">
                  <c:v>39862</c:v>
                </c:pt>
                <c:pt idx="327">
                  <c:v>30481</c:v>
                </c:pt>
                <c:pt idx="328">
                  <c:v>20666</c:v>
                </c:pt>
                <c:pt idx="329">
                  <c:v>49046</c:v>
                </c:pt>
                <c:pt idx="330">
                  <c:v>48434</c:v>
                </c:pt>
                <c:pt idx="331">
                  <c:v>45844</c:v>
                </c:pt>
                <c:pt idx="332">
                  <c:v>44637</c:v>
                </c:pt>
                <c:pt idx="333">
                  <c:v>41662</c:v>
                </c:pt>
                <c:pt idx="334">
                  <c:v>29594</c:v>
                </c:pt>
                <c:pt idx="335">
                  <c:v>20399</c:v>
                </c:pt>
                <c:pt idx="336">
                  <c:v>48460</c:v>
                </c:pt>
                <c:pt idx="337">
                  <c:v>49048</c:v>
                </c:pt>
                <c:pt idx="338">
                  <c:v>45316</c:v>
                </c:pt>
                <c:pt idx="339">
                  <c:v>26534</c:v>
                </c:pt>
                <c:pt idx="340">
                  <c:v>12759</c:v>
                </c:pt>
                <c:pt idx="341">
                  <c:v>34572</c:v>
                </c:pt>
                <c:pt idx="342">
                  <c:v>25897</c:v>
                </c:pt>
                <c:pt idx="343">
                  <c:v>57591</c:v>
                </c:pt>
                <c:pt idx="344">
                  <c:v>58471</c:v>
                </c:pt>
                <c:pt idx="345">
                  <c:v>54153</c:v>
                </c:pt>
                <c:pt idx="346">
                  <c:v>35627</c:v>
                </c:pt>
                <c:pt idx="347">
                  <c:v>18742</c:v>
                </c:pt>
                <c:pt idx="348">
                  <c:v>37208</c:v>
                </c:pt>
                <c:pt idx="349">
                  <c:v>26730</c:v>
                </c:pt>
                <c:pt idx="350">
                  <c:v>60320</c:v>
                </c:pt>
                <c:pt idx="351">
                  <c:v>54824</c:v>
                </c:pt>
                <c:pt idx="352">
                  <c:v>50716</c:v>
                </c:pt>
                <c:pt idx="353">
                  <c:v>45454</c:v>
                </c:pt>
                <c:pt idx="354">
                  <c:v>41411</c:v>
                </c:pt>
                <c:pt idx="355">
                  <c:v>28598</c:v>
                </c:pt>
                <c:pt idx="356">
                  <c:v>18861</c:v>
                </c:pt>
                <c:pt idx="357">
                  <c:v>42020</c:v>
                </c:pt>
                <c:pt idx="358">
                  <c:v>38421</c:v>
                </c:pt>
                <c:pt idx="359">
                  <c:v>34606</c:v>
                </c:pt>
                <c:pt idx="360">
                  <c:v>31594</c:v>
                </c:pt>
                <c:pt idx="361">
                  <c:v>28942</c:v>
                </c:pt>
                <c:pt idx="362">
                  <c:v>19815</c:v>
                </c:pt>
                <c:pt idx="363">
                  <c:v>13368</c:v>
                </c:pt>
                <c:pt idx="364">
                  <c:v>23586</c:v>
                </c:pt>
                <c:pt idx="365">
                  <c:v>27671</c:v>
                </c:pt>
                <c:pt idx="366">
                  <c:v>25410</c:v>
                </c:pt>
                <c:pt idx="367">
                  <c:v>22312</c:v>
                </c:pt>
                <c:pt idx="368">
                  <c:v>19883</c:v>
                </c:pt>
                <c:pt idx="369">
                  <c:v>13439</c:v>
                </c:pt>
                <c:pt idx="370">
                  <c:v>10254</c:v>
                </c:pt>
                <c:pt idx="371">
                  <c:v>20205</c:v>
                </c:pt>
                <c:pt idx="372">
                  <c:v>17890</c:v>
                </c:pt>
                <c:pt idx="373">
                  <c:v>15707</c:v>
                </c:pt>
                <c:pt idx="374">
                  <c:v>14571</c:v>
                </c:pt>
                <c:pt idx="375">
                  <c:v>12822</c:v>
                </c:pt>
                <c:pt idx="376">
                  <c:v>10131</c:v>
                </c:pt>
                <c:pt idx="377">
                  <c:v>7931</c:v>
                </c:pt>
                <c:pt idx="378">
                  <c:v>15256</c:v>
                </c:pt>
                <c:pt idx="379">
                  <c:v>12622</c:v>
                </c:pt>
                <c:pt idx="380">
                  <c:v>11504</c:v>
                </c:pt>
                <c:pt idx="381">
                  <c:v>10153</c:v>
                </c:pt>
                <c:pt idx="382">
                  <c:v>9434</c:v>
                </c:pt>
                <c:pt idx="383">
                  <c:v>6652</c:v>
                </c:pt>
                <c:pt idx="384">
                  <c:v>5144</c:v>
                </c:pt>
                <c:pt idx="385">
                  <c:v>9420</c:v>
                </c:pt>
                <c:pt idx="386">
                  <c:v>7755</c:v>
                </c:pt>
                <c:pt idx="387">
                  <c:v>7498</c:v>
                </c:pt>
                <c:pt idx="388">
                  <c:v>6582</c:v>
                </c:pt>
                <c:pt idx="389">
                  <c:v>6223</c:v>
                </c:pt>
                <c:pt idx="390">
                  <c:v>4409</c:v>
                </c:pt>
                <c:pt idx="391">
                  <c:v>3476</c:v>
                </c:pt>
                <c:pt idx="392">
                  <c:v>5217</c:v>
                </c:pt>
                <c:pt idx="393">
                  <c:v>5688</c:v>
                </c:pt>
                <c:pt idx="394">
                  <c:v>5100</c:v>
                </c:pt>
                <c:pt idx="395">
                  <c:v>4427</c:v>
                </c:pt>
                <c:pt idx="396">
                  <c:v>4226</c:v>
                </c:pt>
                <c:pt idx="397">
                  <c:v>3114</c:v>
                </c:pt>
                <c:pt idx="398">
                  <c:v>2616</c:v>
                </c:pt>
                <c:pt idx="399">
                  <c:v>4763</c:v>
                </c:pt>
                <c:pt idx="400">
                  <c:v>4073</c:v>
                </c:pt>
                <c:pt idx="401">
                  <c:v>3877</c:v>
                </c:pt>
                <c:pt idx="402">
                  <c:v>3447</c:v>
                </c:pt>
                <c:pt idx="403">
                  <c:v>3374</c:v>
                </c:pt>
                <c:pt idx="404">
                  <c:v>2523</c:v>
                </c:pt>
                <c:pt idx="405">
                  <c:v>2160</c:v>
                </c:pt>
                <c:pt idx="406">
                  <c:v>3745</c:v>
                </c:pt>
                <c:pt idx="407">
                  <c:v>3251</c:v>
                </c:pt>
                <c:pt idx="408">
                  <c:v>3190</c:v>
                </c:pt>
                <c:pt idx="409">
                  <c:v>2933</c:v>
                </c:pt>
                <c:pt idx="410">
                  <c:v>2915</c:v>
                </c:pt>
                <c:pt idx="411">
                  <c:v>2187</c:v>
                </c:pt>
                <c:pt idx="412">
                  <c:v>1915</c:v>
                </c:pt>
                <c:pt idx="413">
                  <c:v>3340</c:v>
                </c:pt>
                <c:pt idx="414">
                  <c:v>2802</c:v>
                </c:pt>
                <c:pt idx="415">
                  <c:v>2766</c:v>
                </c:pt>
                <c:pt idx="416">
                  <c:v>2596</c:v>
                </c:pt>
                <c:pt idx="417">
                  <c:v>2485</c:v>
                </c:pt>
                <c:pt idx="418">
                  <c:v>1888</c:v>
                </c:pt>
                <c:pt idx="419">
                  <c:v>1602</c:v>
                </c:pt>
                <c:pt idx="420">
                  <c:v>2894</c:v>
                </c:pt>
                <c:pt idx="421">
                  <c:v>2502</c:v>
                </c:pt>
                <c:pt idx="422">
                  <c:v>2555</c:v>
                </c:pt>
                <c:pt idx="423">
                  <c:v>2196</c:v>
                </c:pt>
                <c:pt idx="424">
                  <c:v>2167</c:v>
                </c:pt>
                <c:pt idx="425">
                  <c:v>1702</c:v>
                </c:pt>
                <c:pt idx="426">
                  <c:v>1607</c:v>
                </c:pt>
                <c:pt idx="427">
                  <c:v>2689</c:v>
                </c:pt>
                <c:pt idx="428">
                  <c:v>2494</c:v>
                </c:pt>
                <c:pt idx="429">
                  <c:v>2672</c:v>
                </c:pt>
                <c:pt idx="430">
                  <c:v>2282</c:v>
                </c:pt>
                <c:pt idx="431">
                  <c:v>2255</c:v>
                </c:pt>
                <c:pt idx="432">
                  <c:v>1666</c:v>
                </c:pt>
                <c:pt idx="433">
                  <c:v>1596</c:v>
                </c:pt>
                <c:pt idx="434">
                  <c:v>2680</c:v>
                </c:pt>
                <c:pt idx="435">
                  <c:v>2423</c:v>
                </c:pt>
                <c:pt idx="436">
                  <c:v>2365</c:v>
                </c:pt>
                <c:pt idx="437">
                  <c:v>2312</c:v>
                </c:pt>
                <c:pt idx="438">
                  <c:v>2216</c:v>
                </c:pt>
                <c:pt idx="439">
                  <c:v>1700</c:v>
                </c:pt>
                <c:pt idx="440">
                  <c:v>1539</c:v>
                </c:pt>
                <c:pt idx="441">
                  <c:v>2873</c:v>
                </c:pt>
                <c:pt idx="442">
                  <c:v>2520</c:v>
                </c:pt>
                <c:pt idx="443">
                  <c:v>2609</c:v>
                </c:pt>
                <c:pt idx="444">
                  <c:v>2255</c:v>
                </c:pt>
                <c:pt idx="445">
                  <c:v>2256</c:v>
                </c:pt>
                <c:pt idx="446">
                  <c:v>1806</c:v>
                </c:pt>
                <c:pt idx="447">
                  <c:v>1553</c:v>
                </c:pt>
                <c:pt idx="448">
                  <c:v>2698</c:v>
                </c:pt>
                <c:pt idx="449">
                  <c:v>2390</c:v>
                </c:pt>
                <c:pt idx="450">
                  <c:v>2378</c:v>
                </c:pt>
                <c:pt idx="451">
                  <c:v>2110</c:v>
                </c:pt>
                <c:pt idx="452">
                  <c:v>2031</c:v>
                </c:pt>
                <c:pt idx="453">
                  <c:v>1548</c:v>
                </c:pt>
                <c:pt idx="454">
                  <c:v>1410</c:v>
                </c:pt>
                <c:pt idx="455">
                  <c:v>2367</c:v>
                </c:pt>
                <c:pt idx="456">
                  <c:v>2113</c:v>
                </c:pt>
                <c:pt idx="457">
                  <c:v>1972</c:v>
                </c:pt>
                <c:pt idx="458">
                  <c:v>1831</c:v>
                </c:pt>
                <c:pt idx="459">
                  <c:v>1811</c:v>
                </c:pt>
                <c:pt idx="460">
                  <c:v>1357</c:v>
                </c:pt>
                <c:pt idx="461">
                  <c:v>1201</c:v>
                </c:pt>
                <c:pt idx="462">
                  <c:v>2098</c:v>
                </c:pt>
                <c:pt idx="463">
                  <c:v>1865</c:v>
                </c:pt>
                <c:pt idx="464">
                  <c:v>1815</c:v>
                </c:pt>
                <c:pt idx="465">
                  <c:v>1642</c:v>
                </c:pt>
                <c:pt idx="466">
                  <c:v>1625</c:v>
                </c:pt>
                <c:pt idx="467">
                  <c:v>1248</c:v>
                </c:pt>
                <c:pt idx="468">
                  <c:v>1085</c:v>
                </c:pt>
                <c:pt idx="469">
                  <c:v>1954</c:v>
                </c:pt>
                <c:pt idx="470">
                  <c:v>1573</c:v>
                </c:pt>
                <c:pt idx="471">
                  <c:v>1673</c:v>
                </c:pt>
                <c:pt idx="472">
                  <c:v>1511</c:v>
                </c:pt>
                <c:pt idx="473">
                  <c:v>1422</c:v>
                </c:pt>
                <c:pt idx="474">
                  <c:v>1019</c:v>
                </c:pt>
                <c:pt idx="475">
                  <c:v>929</c:v>
                </c:pt>
                <c:pt idx="476">
                  <c:v>1609</c:v>
                </c:pt>
                <c:pt idx="477">
                  <c:v>1446</c:v>
                </c:pt>
                <c:pt idx="478">
                  <c:v>1327</c:v>
                </c:pt>
                <c:pt idx="479">
                  <c:v>1160</c:v>
                </c:pt>
                <c:pt idx="480">
                  <c:v>1144</c:v>
                </c:pt>
                <c:pt idx="481">
                  <c:v>886</c:v>
                </c:pt>
                <c:pt idx="482">
                  <c:v>1454</c:v>
                </c:pt>
                <c:pt idx="483">
                  <c:v>663</c:v>
                </c:pt>
                <c:pt idx="484">
                  <c:v>1187</c:v>
                </c:pt>
                <c:pt idx="485">
                  <c:v>1148</c:v>
                </c:pt>
                <c:pt idx="486">
                  <c:v>972</c:v>
                </c:pt>
                <c:pt idx="487">
                  <c:v>1264</c:v>
                </c:pt>
                <c:pt idx="488">
                  <c:v>340</c:v>
                </c:pt>
                <c:pt idx="489">
                  <c:v>625</c:v>
                </c:pt>
                <c:pt idx="490">
                  <c:v>1166</c:v>
                </c:pt>
                <c:pt idx="491">
                  <c:v>1010</c:v>
                </c:pt>
                <c:pt idx="492">
                  <c:v>919</c:v>
                </c:pt>
                <c:pt idx="493">
                  <c:v>885</c:v>
                </c:pt>
                <c:pt idx="494">
                  <c:v>798</c:v>
                </c:pt>
                <c:pt idx="495">
                  <c:v>791</c:v>
                </c:pt>
                <c:pt idx="496">
                  <c:v>248</c:v>
                </c:pt>
                <c:pt idx="497">
                  <c:v>1014</c:v>
                </c:pt>
                <c:pt idx="498">
                  <c:v>542</c:v>
                </c:pt>
                <c:pt idx="499">
                  <c:v>944</c:v>
                </c:pt>
                <c:pt idx="500">
                  <c:v>873</c:v>
                </c:pt>
                <c:pt idx="501">
                  <c:v>813</c:v>
                </c:pt>
                <c:pt idx="502">
                  <c:v>706</c:v>
                </c:pt>
                <c:pt idx="503">
                  <c:v>220</c:v>
                </c:pt>
                <c:pt idx="504">
                  <c:v>935</c:v>
                </c:pt>
                <c:pt idx="505">
                  <c:v>801</c:v>
                </c:pt>
                <c:pt idx="506">
                  <c:v>649</c:v>
                </c:pt>
                <c:pt idx="507">
                  <c:v>437</c:v>
                </c:pt>
                <c:pt idx="508">
                  <c:v>98</c:v>
                </c:pt>
                <c:pt idx="509">
                  <c:v>827</c:v>
                </c:pt>
                <c:pt idx="510">
                  <c:v>628</c:v>
                </c:pt>
                <c:pt idx="511">
                  <c:v>699</c:v>
                </c:pt>
                <c:pt idx="512">
                  <c:v>829</c:v>
                </c:pt>
              </c:numCache>
            </c:numRef>
          </c:val>
          <c:extLst>
            <c:ext xmlns:c16="http://schemas.microsoft.com/office/drawing/2014/chart" uri="{C3380CC4-5D6E-409C-BE32-E72D297353CC}">
              <c16:uniqueId val="{00000000-7F5A-4B40-9617-8455BB701F5B}"/>
            </c:ext>
          </c:extLst>
        </c:ser>
        <c:dLbls>
          <c:showLegendKey val="0"/>
          <c:showVal val="0"/>
          <c:showCatName val="0"/>
          <c:showSerName val="0"/>
          <c:showPercent val="0"/>
          <c:showBubbleSize val="0"/>
        </c:dLbls>
        <c:gapWidth val="219"/>
        <c:overlap val="-27"/>
        <c:axId val="1135009535"/>
        <c:axId val="1137377263"/>
      </c:barChart>
      <c:lineChart>
        <c:grouping val="standard"/>
        <c:varyColors val="0"/>
        <c:ser>
          <c:idx val="1"/>
          <c:order val="1"/>
          <c:tx>
            <c:strRef>
              <c:f>CA!$C$1</c:f>
              <c:strCache>
                <c:ptCount val="1"/>
                <c:pt idx="0">
                  <c:v>7-Day Avg.</c:v>
                </c:pt>
              </c:strCache>
            </c:strRef>
          </c:tx>
          <c:spPr>
            <a:ln w="50800" cap="rnd">
              <a:solidFill>
                <a:schemeClr val="accent5"/>
              </a:solidFill>
              <a:round/>
            </a:ln>
            <a:effectLst>
              <a:outerShdw blurRad="50800" dist="38100" dir="2700000" algn="tl" rotWithShape="0">
                <a:prstClr val="black">
                  <a:alpha val="40000"/>
                </a:prstClr>
              </a:outerShdw>
            </a:effectLst>
          </c:spPr>
          <c:marker>
            <c:symbol val="none"/>
          </c:marker>
          <c:cat>
            <c:numRef>
              <c:f>CA!$A$2:$A$514</c:f>
              <c:numCache>
                <c:formatCode>m/d/yyyy</c:formatCode>
                <c:ptCount val="513"/>
                <c:pt idx="0">
                  <c:v>43852</c:v>
                </c:pt>
                <c:pt idx="1">
                  <c:v>43853</c:v>
                </c:pt>
                <c:pt idx="2">
                  <c:v>43854</c:v>
                </c:pt>
                <c:pt idx="3">
                  <c:v>43855</c:v>
                </c:pt>
                <c:pt idx="4">
                  <c:v>43856</c:v>
                </c:pt>
                <c:pt idx="5">
                  <c:v>43857</c:v>
                </c:pt>
                <c:pt idx="6">
                  <c:v>43858</c:v>
                </c:pt>
                <c:pt idx="7">
                  <c:v>43859</c:v>
                </c:pt>
                <c:pt idx="8">
                  <c:v>43860</c:v>
                </c:pt>
                <c:pt idx="9">
                  <c:v>43861</c:v>
                </c:pt>
                <c:pt idx="10">
                  <c:v>43862</c:v>
                </c:pt>
                <c:pt idx="11">
                  <c:v>43863</c:v>
                </c:pt>
                <c:pt idx="12">
                  <c:v>43864</c:v>
                </c:pt>
                <c:pt idx="13">
                  <c:v>43865</c:v>
                </c:pt>
                <c:pt idx="14">
                  <c:v>43866</c:v>
                </c:pt>
                <c:pt idx="15">
                  <c:v>43867</c:v>
                </c:pt>
                <c:pt idx="16">
                  <c:v>43868</c:v>
                </c:pt>
                <c:pt idx="17">
                  <c:v>43869</c:v>
                </c:pt>
                <c:pt idx="18">
                  <c:v>43870</c:v>
                </c:pt>
                <c:pt idx="19">
                  <c:v>43871</c:v>
                </c:pt>
                <c:pt idx="20">
                  <c:v>43872</c:v>
                </c:pt>
                <c:pt idx="21">
                  <c:v>43873</c:v>
                </c:pt>
                <c:pt idx="22">
                  <c:v>43874</c:v>
                </c:pt>
                <c:pt idx="23">
                  <c:v>43875</c:v>
                </c:pt>
                <c:pt idx="24">
                  <c:v>43876</c:v>
                </c:pt>
                <c:pt idx="25">
                  <c:v>43877</c:v>
                </c:pt>
                <c:pt idx="26">
                  <c:v>43878</c:v>
                </c:pt>
                <c:pt idx="27">
                  <c:v>43879</c:v>
                </c:pt>
                <c:pt idx="28">
                  <c:v>43880</c:v>
                </c:pt>
                <c:pt idx="29">
                  <c:v>43881</c:v>
                </c:pt>
                <c:pt idx="30">
                  <c:v>43882</c:v>
                </c:pt>
                <c:pt idx="31">
                  <c:v>43883</c:v>
                </c:pt>
                <c:pt idx="32">
                  <c:v>43884</c:v>
                </c:pt>
                <c:pt idx="33">
                  <c:v>43885</c:v>
                </c:pt>
                <c:pt idx="34">
                  <c:v>43886</c:v>
                </c:pt>
                <c:pt idx="35">
                  <c:v>43887</c:v>
                </c:pt>
                <c:pt idx="36">
                  <c:v>43888</c:v>
                </c:pt>
                <c:pt idx="37">
                  <c:v>43889</c:v>
                </c:pt>
                <c:pt idx="38">
                  <c:v>43890</c:v>
                </c:pt>
                <c:pt idx="39">
                  <c:v>43891</c:v>
                </c:pt>
                <c:pt idx="40">
                  <c:v>43892</c:v>
                </c:pt>
                <c:pt idx="41">
                  <c:v>43893</c:v>
                </c:pt>
                <c:pt idx="42">
                  <c:v>43894</c:v>
                </c:pt>
                <c:pt idx="43">
                  <c:v>43895</c:v>
                </c:pt>
                <c:pt idx="44">
                  <c:v>43896</c:v>
                </c:pt>
                <c:pt idx="45">
                  <c:v>43897</c:v>
                </c:pt>
                <c:pt idx="46">
                  <c:v>43898</c:v>
                </c:pt>
                <c:pt idx="47">
                  <c:v>43899</c:v>
                </c:pt>
                <c:pt idx="48">
                  <c:v>43900</c:v>
                </c:pt>
                <c:pt idx="49">
                  <c:v>43901</c:v>
                </c:pt>
                <c:pt idx="50">
                  <c:v>43902</c:v>
                </c:pt>
                <c:pt idx="51">
                  <c:v>43903</c:v>
                </c:pt>
                <c:pt idx="52">
                  <c:v>43904</c:v>
                </c:pt>
                <c:pt idx="53">
                  <c:v>43905</c:v>
                </c:pt>
                <c:pt idx="54">
                  <c:v>43906</c:v>
                </c:pt>
                <c:pt idx="55">
                  <c:v>43907</c:v>
                </c:pt>
                <c:pt idx="56">
                  <c:v>43908</c:v>
                </c:pt>
                <c:pt idx="57">
                  <c:v>43909</c:v>
                </c:pt>
                <c:pt idx="58">
                  <c:v>43910</c:v>
                </c:pt>
                <c:pt idx="59">
                  <c:v>43911</c:v>
                </c:pt>
                <c:pt idx="60">
                  <c:v>43912</c:v>
                </c:pt>
                <c:pt idx="61">
                  <c:v>43913</c:v>
                </c:pt>
                <c:pt idx="62">
                  <c:v>43914</c:v>
                </c:pt>
                <c:pt idx="63">
                  <c:v>43915</c:v>
                </c:pt>
                <c:pt idx="64">
                  <c:v>43916</c:v>
                </c:pt>
                <c:pt idx="65">
                  <c:v>43917</c:v>
                </c:pt>
                <c:pt idx="66">
                  <c:v>43918</c:v>
                </c:pt>
                <c:pt idx="67">
                  <c:v>43919</c:v>
                </c:pt>
                <c:pt idx="68">
                  <c:v>43920</c:v>
                </c:pt>
                <c:pt idx="69">
                  <c:v>43921</c:v>
                </c:pt>
                <c:pt idx="70">
                  <c:v>43922</c:v>
                </c:pt>
                <c:pt idx="71">
                  <c:v>43923</c:v>
                </c:pt>
                <c:pt idx="72">
                  <c:v>43924</c:v>
                </c:pt>
                <c:pt idx="73">
                  <c:v>43925</c:v>
                </c:pt>
                <c:pt idx="74">
                  <c:v>43926</c:v>
                </c:pt>
                <c:pt idx="75">
                  <c:v>43927</c:v>
                </c:pt>
                <c:pt idx="76">
                  <c:v>43928</c:v>
                </c:pt>
                <c:pt idx="77">
                  <c:v>43929</c:v>
                </c:pt>
                <c:pt idx="78">
                  <c:v>43930</c:v>
                </c:pt>
                <c:pt idx="79">
                  <c:v>43931</c:v>
                </c:pt>
                <c:pt idx="80">
                  <c:v>43932</c:v>
                </c:pt>
                <c:pt idx="81">
                  <c:v>43933</c:v>
                </c:pt>
                <c:pt idx="82">
                  <c:v>43934</c:v>
                </c:pt>
                <c:pt idx="83">
                  <c:v>43935</c:v>
                </c:pt>
                <c:pt idx="84">
                  <c:v>43936</c:v>
                </c:pt>
                <c:pt idx="85">
                  <c:v>43937</c:v>
                </c:pt>
                <c:pt idx="86">
                  <c:v>43938</c:v>
                </c:pt>
                <c:pt idx="87">
                  <c:v>43939</c:v>
                </c:pt>
                <c:pt idx="88">
                  <c:v>43940</c:v>
                </c:pt>
                <c:pt idx="89">
                  <c:v>43941</c:v>
                </c:pt>
                <c:pt idx="90">
                  <c:v>43942</c:v>
                </c:pt>
                <c:pt idx="91">
                  <c:v>43943</c:v>
                </c:pt>
                <c:pt idx="92">
                  <c:v>43944</c:v>
                </c:pt>
                <c:pt idx="93">
                  <c:v>43945</c:v>
                </c:pt>
                <c:pt idx="94">
                  <c:v>43946</c:v>
                </c:pt>
                <c:pt idx="95">
                  <c:v>43947</c:v>
                </c:pt>
                <c:pt idx="96">
                  <c:v>43948</c:v>
                </c:pt>
                <c:pt idx="97">
                  <c:v>43949</c:v>
                </c:pt>
                <c:pt idx="98">
                  <c:v>43950</c:v>
                </c:pt>
                <c:pt idx="99">
                  <c:v>43951</c:v>
                </c:pt>
                <c:pt idx="100">
                  <c:v>43952</c:v>
                </c:pt>
                <c:pt idx="101">
                  <c:v>43953</c:v>
                </c:pt>
                <c:pt idx="102">
                  <c:v>43954</c:v>
                </c:pt>
                <c:pt idx="103">
                  <c:v>43955</c:v>
                </c:pt>
                <c:pt idx="104">
                  <c:v>43956</c:v>
                </c:pt>
                <c:pt idx="105">
                  <c:v>43957</c:v>
                </c:pt>
                <c:pt idx="106">
                  <c:v>43958</c:v>
                </c:pt>
                <c:pt idx="107">
                  <c:v>43959</c:v>
                </c:pt>
                <c:pt idx="108">
                  <c:v>43960</c:v>
                </c:pt>
                <c:pt idx="109">
                  <c:v>43961</c:v>
                </c:pt>
                <c:pt idx="110">
                  <c:v>43962</c:v>
                </c:pt>
                <c:pt idx="111">
                  <c:v>43963</c:v>
                </c:pt>
                <c:pt idx="112">
                  <c:v>43964</c:v>
                </c:pt>
                <c:pt idx="113">
                  <c:v>43965</c:v>
                </c:pt>
                <c:pt idx="114">
                  <c:v>43966</c:v>
                </c:pt>
                <c:pt idx="115">
                  <c:v>43967</c:v>
                </c:pt>
                <c:pt idx="116">
                  <c:v>43968</c:v>
                </c:pt>
                <c:pt idx="117">
                  <c:v>43969</c:v>
                </c:pt>
                <c:pt idx="118">
                  <c:v>43970</c:v>
                </c:pt>
                <c:pt idx="119">
                  <c:v>43971</c:v>
                </c:pt>
                <c:pt idx="120">
                  <c:v>43972</c:v>
                </c:pt>
                <c:pt idx="121">
                  <c:v>43973</c:v>
                </c:pt>
                <c:pt idx="122">
                  <c:v>43974</c:v>
                </c:pt>
                <c:pt idx="123">
                  <c:v>43975</c:v>
                </c:pt>
                <c:pt idx="124">
                  <c:v>43976</c:v>
                </c:pt>
                <c:pt idx="125">
                  <c:v>43977</c:v>
                </c:pt>
                <c:pt idx="126">
                  <c:v>43978</c:v>
                </c:pt>
                <c:pt idx="127">
                  <c:v>43979</c:v>
                </c:pt>
                <c:pt idx="128">
                  <c:v>43980</c:v>
                </c:pt>
                <c:pt idx="129">
                  <c:v>43981</c:v>
                </c:pt>
                <c:pt idx="130">
                  <c:v>43982</c:v>
                </c:pt>
                <c:pt idx="131">
                  <c:v>43983</c:v>
                </c:pt>
                <c:pt idx="132">
                  <c:v>43984</c:v>
                </c:pt>
                <c:pt idx="133">
                  <c:v>43985</c:v>
                </c:pt>
                <c:pt idx="134">
                  <c:v>43986</c:v>
                </c:pt>
                <c:pt idx="135">
                  <c:v>43987</c:v>
                </c:pt>
                <c:pt idx="136">
                  <c:v>43988</c:v>
                </c:pt>
                <c:pt idx="137">
                  <c:v>43989</c:v>
                </c:pt>
                <c:pt idx="138">
                  <c:v>43990</c:v>
                </c:pt>
                <c:pt idx="139">
                  <c:v>43991</c:v>
                </c:pt>
                <c:pt idx="140">
                  <c:v>43992</c:v>
                </c:pt>
                <c:pt idx="141">
                  <c:v>43993</c:v>
                </c:pt>
                <c:pt idx="142">
                  <c:v>43994</c:v>
                </c:pt>
                <c:pt idx="143">
                  <c:v>43995</c:v>
                </c:pt>
                <c:pt idx="144">
                  <c:v>43996</c:v>
                </c:pt>
                <c:pt idx="145">
                  <c:v>43997</c:v>
                </c:pt>
                <c:pt idx="146">
                  <c:v>43998</c:v>
                </c:pt>
                <c:pt idx="147">
                  <c:v>43999</c:v>
                </c:pt>
                <c:pt idx="148">
                  <c:v>44000</c:v>
                </c:pt>
                <c:pt idx="149">
                  <c:v>44001</c:v>
                </c:pt>
                <c:pt idx="150">
                  <c:v>44002</c:v>
                </c:pt>
                <c:pt idx="151">
                  <c:v>44003</c:v>
                </c:pt>
                <c:pt idx="152">
                  <c:v>44004</c:v>
                </c:pt>
                <c:pt idx="153">
                  <c:v>44005</c:v>
                </c:pt>
                <c:pt idx="154">
                  <c:v>44006</c:v>
                </c:pt>
                <c:pt idx="155">
                  <c:v>44007</c:v>
                </c:pt>
                <c:pt idx="156">
                  <c:v>44008</c:v>
                </c:pt>
                <c:pt idx="157">
                  <c:v>44009</c:v>
                </c:pt>
                <c:pt idx="158">
                  <c:v>44010</c:v>
                </c:pt>
                <c:pt idx="159">
                  <c:v>44011</c:v>
                </c:pt>
                <c:pt idx="160">
                  <c:v>44012</c:v>
                </c:pt>
                <c:pt idx="161">
                  <c:v>44013</c:v>
                </c:pt>
                <c:pt idx="162">
                  <c:v>44014</c:v>
                </c:pt>
                <c:pt idx="163">
                  <c:v>44015</c:v>
                </c:pt>
                <c:pt idx="164">
                  <c:v>44016</c:v>
                </c:pt>
                <c:pt idx="165">
                  <c:v>44017</c:v>
                </c:pt>
                <c:pt idx="166">
                  <c:v>44018</c:v>
                </c:pt>
                <c:pt idx="167">
                  <c:v>44019</c:v>
                </c:pt>
                <c:pt idx="168">
                  <c:v>44020</c:v>
                </c:pt>
                <c:pt idx="169">
                  <c:v>44021</c:v>
                </c:pt>
                <c:pt idx="170">
                  <c:v>44022</c:v>
                </c:pt>
                <c:pt idx="171">
                  <c:v>44023</c:v>
                </c:pt>
                <c:pt idx="172">
                  <c:v>44024</c:v>
                </c:pt>
                <c:pt idx="173">
                  <c:v>44025</c:v>
                </c:pt>
                <c:pt idx="174">
                  <c:v>44026</c:v>
                </c:pt>
                <c:pt idx="175">
                  <c:v>44027</c:v>
                </c:pt>
                <c:pt idx="176">
                  <c:v>44028</c:v>
                </c:pt>
                <c:pt idx="177">
                  <c:v>44029</c:v>
                </c:pt>
                <c:pt idx="178">
                  <c:v>44030</c:v>
                </c:pt>
                <c:pt idx="179">
                  <c:v>44031</c:v>
                </c:pt>
                <c:pt idx="180">
                  <c:v>44032</c:v>
                </c:pt>
                <c:pt idx="181">
                  <c:v>44033</c:v>
                </c:pt>
                <c:pt idx="182">
                  <c:v>44034</c:v>
                </c:pt>
                <c:pt idx="183">
                  <c:v>44035</c:v>
                </c:pt>
                <c:pt idx="184">
                  <c:v>44036</c:v>
                </c:pt>
                <c:pt idx="185">
                  <c:v>44037</c:v>
                </c:pt>
                <c:pt idx="186">
                  <c:v>44038</c:v>
                </c:pt>
                <c:pt idx="187">
                  <c:v>44039</c:v>
                </c:pt>
                <c:pt idx="188">
                  <c:v>44040</c:v>
                </c:pt>
                <c:pt idx="189">
                  <c:v>44041</c:v>
                </c:pt>
                <c:pt idx="190">
                  <c:v>44042</c:v>
                </c:pt>
                <c:pt idx="191">
                  <c:v>44043</c:v>
                </c:pt>
                <c:pt idx="192">
                  <c:v>44044</c:v>
                </c:pt>
                <c:pt idx="193">
                  <c:v>44045</c:v>
                </c:pt>
                <c:pt idx="194">
                  <c:v>44046</c:v>
                </c:pt>
                <c:pt idx="195">
                  <c:v>44047</c:v>
                </c:pt>
                <c:pt idx="196">
                  <c:v>44048</c:v>
                </c:pt>
                <c:pt idx="197">
                  <c:v>44049</c:v>
                </c:pt>
                <c:pt idx="198">
                  <c:v>44050</c:v>
                </c:pt>
                <c:pt idx="199">
                  <c:v>44051</c:v>
                </c:pt>
                <c:pt idx="200">
                  <c:v>44052</c:v>
                </c:pt>
                <c:pt idx="201">
                  <c:v>44053</c:v>
                </c:pt>
                <c:pt idx="202">
                  <c:v>44054</c:v>
                </c:pt>
                <c:pt idx="203">
                  <c:v>44055</c:v>
                </c:pt>
                <c:pt idx="204">
                  <c:v>44056</c:v>
                </c:pt>
                <c:pt idx="205">
                  <c:v>44057</c:v>
                </c:pt>
                <c:pt idx="206">
                  <c:v>44058</c:v>
                </c:pt>
                <c:pt idx="207">
                  <c:v>44059</c:v>
                </c:pt>
                <c:pt idx="208">
                  <c:v>44060</c:v>
                </c:pt>
                <c:pt idx="209">
                  <c:v>44061</c:v>
                </c:pt>
                <c:pt idx="210">
                  <c:v>44062</c:v>
                </c:pt>
                <c:pt idx="211">
                  <c:v>44063</c:v>
                </c:pt>
                <c:pt idx="212">
                  <c:v>44064</c:v>
                </c:pt>
                <c:pt idx="213">
                  <c:v>44065</c:v>
                </c:pt>
                <c:pt idx="214">
                  <c:v>44066</c:v>
                </c:pt>
                <c:pt idx="215">
                  <c:v>44067</c:v>
                </c:pt>
                <c:pt idx="216">
                  <c:v>44068</c:v>
                </c:pt>
                <c:pt idx="217">
                  <c:v>44069</c:v>
                </c:pt>
                <c:pt idx="218">
                  <c:v>44070</c:v>
                </c:pt>
                <c:pt idx="219">
                  <c:v>44071</c:v>
                </c:pt>
                <c:pt idx="220">
                  <c:v>44072</c:v>
                </c:pt>
                <c:pt idx="221">
                  <c:v>44073</c:v>
                </c:pt>
                <c:pt idx="222">
                  <c:v>44074</c:v>
                </c:pt>
                <c:pt idx="223">
                  <c:v>44075</c:v>
                </c:pt>
                <c:pt idx="224">
                  <c:v>44076</c:v>
                </c:pt>
                <c:pt idx="225">
                  <c:v>44077</c:v>
                </c:pt>
                <c:pt idx="226">
                  <c:v>44078</c:v>
                </c:pt>
                <c:pt idx="227">
                  <c:v>44079</c:v>
                </c:pt>
                <c:pt idx="228">
                  <c:v>44080</c:v>
                </c:pt>
                <c:pt idx="229">
                  <c:v>44081</c:v>
                </c:pt>
                <c:pt idx="230">
                  <c:v>44082</c:v>
                </c:pt>
                <c:pt idx="231">
                  <c:v>44083</c:v>
                </c:pt>
                <c:pt idx="232">
                  <c:v>44084</c:v>
                </c:pt>
                <c:pt idx="233">
                  <c:v>44085</c:v>
                </c:pt>
                <c:pt idx="234">
                  <c:v>44086</c:v>
                </c:pt>
                <c:pt idx="235">
                  <c:v>44087</c:v>
                </c:pt>
                <c:pt idx="236">
                  <c:v>44088</c:v>
                </c:pt>
                <c:pt idx="237">
                  <c:v>44089</c:v>
                </c:pt>
                <c:pt idx="238">
                  <c:v>44090</c:v>
                </c:pt>
                <c:pt idx="239">
                  <c:v>44091</c:v>
                </c:pt>
                <c:pt idx="240">
                  <c:v>44092</c:v>
                </c:pt>
                <c:pt idx="241">
                  <c:v>44093</c:v>
                </c:pt>
                <c:pt idx="242">
                  <c:v>44094</c:v>
                </c:pt>
                <c:pt idx="243">
                  <c:v>44095</c:v>
                </c:pt>
                <c:pt idx="244">
                  <c:v>44096</c:v>
                </c:pt>
                <c:pt idx="245">
                  <c:v>44097</c:v>
                </c:pt>
                <c:pt idx="246">
                  <c:v>44098</c:v>
                </c:pt>
                <c:pt idx="247">
                  <c:v>44099</c:v>
                </c:pt>
                <c:pt idx="248">
                  <c:v>44100</c:v>
                </c:pt>
                <c:pt idx="249">
                  <c:v>44101</c:v>
                </c:pt>
                <c:pt idx="250">
                  <c:v>44102</c:v>
                </c:pt>
                <c:pt idx="251">
                  <c:v>44103</c:v>
                </c:pt>
                <c:pt idx="252">
                  <c:v>44104</c:v>
                </c:pt>
                <c:pt idx="253">
                  <c:v>44105</c:v>
                </c:pt>
                <c:pt idx="254">
                  <c:v>44106</c:v>
                </c:pt>
                <c:pt idx="255">
                  <c:v>44107</c:v>
                </c:pt>
                <c:pt idx="256">
                  <c:v>44108</c:v>
                </c:pt>
                <c:pt idx="257">
                  <c:v>44109</c:v>
                </c:pt>
                <c:pt idx="258">
                  <c:v>44110</c:v>
                </c:pt>
                <c:pt idx="259">
                  <c:v>44111</c:v>
                </c:pt>
                <c:pt idx="260">
                  <c:v>44112</c:v>
                </c:pt>
                <c:pt idx="261">
                  <c:v>44113</c:v>
                </c:pt>
                <c:pt idx="262">
                  <c:v>44114</c:v>
                </c:pt>
                <c:pt idx="263">
                  <c:v>44115</c:v>
                </c:pt>
                <c:pt idx="264">
                  <c:v>44116</c:v>
                </c:pt>
                <c:pt idx="265">
                  <c:v>44117</c:v>
                </c:pt>
                <c:pt idx="266">
                  <c:v>44118</c:v>
                </c:pt>
                <c:pt idx="267">
                  <c:v>44119</c:v>
                </c:pt>
                <c:pt idx="268">
                  <c:v>44120</c:v>
                </c:pt>
                <c:pt idx="269">
                  <c:v>44121</c:v>
                </c:pt>
                <c:pt idx="270">
                  <c:v>44122</c:v>
                </c:pt>
                <c:pt idx="271">
                  <c:v>44123</c:v>
                </c:pt>
                <c:pt idx="272">
                  <c:v>44124</c:v>
                </c:pt>
                <c:pt idx="273">
                  <c:v>44125</c:v>
                </c:pt>
                <c:pt idx="274">
                  <c:v>44126</c:v>
                </c:pt>
                <c:pt idx="275">
                  <c:v>44127</c:v>
                </c:pt>
                <c:pt idx="276">
                  <c:v>44128</c:v>
                </c:pt>
                <c:pt idx="277">
                  <c:v>44129</c:v>
                </c:pt>
                <c:pt idx="278">
                  <c:v>44130</c:v>
                </c:pt>
                <c:pt idx="279">
                  <c:v>44131</c:v>
                </c:pt>
                <c:pt idx="280">
                  <c:v>44132</c:v>
                </c:pt>
                <c:pt idx="281">
                  <c:v>44133</c:v>
                </c:pt>
                <c:pt idx="282">
                  <c:v>44134</c:v>
                </c:pt>
                <c:pt idx="283">
                  <c:v>44135</c:v>
                </c:pt>
                <c:pt idx="284">
                  <c:v>44136</c:v>
                </c:pt>
                <c:pt idx="285">
                  <c:v>44137</c:v>
                </c:pt>
                <c:pt idx="286">
                  <c:v>44138</c:v>
                </c:pt>
                <c:pt idx="287">
                  <c:v>44139</c:v>
                </c:pt>
                <c:pt idx="288">
                  <c:v>44140</c:v>
                </c:pt>
                <c:pt idx="289">
                  <c:v>44141</c:v>
                </c:pt>
                <c:pt idx="290">
                  <c:v>44142</c:v>
                </c:pt>
                <c:pt idx="291">
                  <c:v>44143</c:v>
                </c:pt>
                <c:pt idx="292">
                  <c:v>44144</c:v>
                </c:pt>
                <c:pt idx="293">
                  <c:v>44145</c:v>
                </c:pt>
                <c:pt idx="294">
                  <c:v>44146</c:v>
                </c:pt>
                <c:pt idx="295">
                  <c:v>44147</c:v>
                </c:pt>
                <c:pt idx="296">
                  <c:v>44148</c:v>
                </c:pt>
                <c:pt idx="297">
                  <c:v>44149</c:v>
                </c:pt>
                <c:pt idx="298">
                  <c:v>44150</c:v>
                </c:pt>
                <c:pt idx="299">
                  <c:v>44151</c:v>
                </c:pt>
                <c:pt idx="300">
                  <c:v>44152</c:v>
                </c:pt>
                <c:pt idx="301">
                  <c:v>44153</c:v>
                </c:pt>
                <c:pt idx="302">
                  <c:v>44154</c:v>
                </c:pt>
                <c:pt idx="303">
                  <c:v>44155</c:v>
                </c:pt>
                <c:pt idx="304">
                  <c:v>44156</c:v>
                </c:pt>
                <c:pt idx="305">
                  <c:v>44157</c:v>
                </c:pt>
                <c:pt idx="306">
                  <c:v>44158</c:v>
                </c:pt>
                <c:pt idx="307">
                  <c:v>44159</c:v>
                </c:pt>
                <c:pt idx="308">
                  <c:v>44160</c:v>
                </c:pt>
                <c:pt idx="309">
                  <c:v>44161</c:v>
                </c:pt>
                <c:pt idx="310">
                  <c:v>44162</c:v>
                </c:pt>
                <c:pt idx="311">
                  <c:v>44163</c:v>
                </c:pt>
                <c:pt idx="312">
                  <c:v>44164</c:v>
                </c:pt>
                <c:pt idx="313">
                  <c:v>44165</c:v>
                </c:pt>
                <c:pt idx="314">
                  <c:v>44166</c:v>
                </c:pt>
                <c:pt idx="315">
                  <c:v>44167</c:v>
                </c:pt>
                <c:pt idx="316">
                  <c:v>44168</c:v>
                </c:pt>
                <c:pt idx="317">
                  <c:v>44169</c:v>
                </c:pt>
                <c:pt idx="318">
                  <c:v>44170</c:v>
                </c:pt>
                <c:pt idx="319">
                  <c:v>44171</c:v>
                </c:pt>
                <c:pt idx="320">
                  <c:v>44172</c:v>
                </c:pt>
                <c:pt idx="321">
                  <c:v>44173</c:v>
                </c:pt>
                <c:pt idx="322">
                  <c:v>44174</c:v>
                </c:pt>
                <c:pt idx="323">
                  <c:v>44175</c:v>
                </c:pt>
                <c:pt idx="324">
                  <c:v>44176</c:v>
                </c:pt>
                <c:pt idx="325">
                  <c:v>44177</c:v>
                </c:pt>
                <c:pt idx="326">
                  <c:v>44178</c:v>
                </c:pt>
                <c:pt idx="327">
                  <c:v>44179</c:v>
                </c:pt>
                <c:pt idx="328">
                  <c:v>44180</c:v>
                </c:pt>
                <c:pt idx="329">
                  <c:v>44181</c:v>
                </c:pt>
                <c:pt idx="330">
                  <c:v>44182</c:v>
                </c:pt>
                <c:pt idx="331">
                  <c:v>44183</c:v>
                </c:pt>
                <c:pt idx="332">
                  <c:v>44184</c:v>
                </c:pt>
                <c:pt idx="333">
                  <c:v>44185</c:v>
                </c:pt>
                <c:pt idx="334">
                  <c:v>44186</c:v>
                </c:pt>
                <c:pt idx="335">
                  <c:v>44187</c:v>
                </c:pt>
                <c:pt idx="336">
                  <c:v>44188</c:v>
                </c:pt>
                <c:pt idx="337">
                  <c:v>44189</c:v>
                </c:pt>
                <c:pt idx="338">
                  <c:v>44190</c:v>
                </c:pt>
                <c:pt idx="339">
                  <c:v>44191</c:v>
                </c:pt>
                <c:pt idx="340">
                  <c:v>44192</c:v>
                </c:pt>
                <c:pt idx="341">
                  <c:v>44193</c:v>
                </c:pt>
                <c:pt idx="342">
                  <c:v>44194</c:v>
                </c:pt>
                <c:pt idx="343">
                  <c:v>44195</c:v>
                </c:pt>
                <c:pt idx="344">
                  <c:v>44196</c:v>
                </c:pt>
                <c:pt idx="345">
                  <c:v>44197</c:v>
                </c:pt>
                <c:pt idx="346">
                  <c:v>44198</c:v>
                </c:pt>
                <c:pt idx="347">
                  <c:v>44199</c:v>
                </c:pt>
                <c:pt idx="348">
                  <c:v>44200</c:v>
                </c:pt>
                <c:pt idx="349">
                  <c:v>44201</c:v>
                </c:pt>
                <c:pt idx="350">
                  <c:v>44202</c:v>
                </c:pt>
                <c:pt idx="351">
                  <c:v>44203</c:v>
                </c:pt>
                <c:pt idx="352">
                  <c:v>44204</c:v>
                </c:pt>
                <c:pt idx="353">
                  <c:v>44205</c:v>
                </c:pt>
                <c:pt idx="354">
                  <c:v>44206</c:v>
                </c:pt>
                <c:pt idx="355">
                  <c:v>44207</c:v>
                </c:pt>
                <c:pt idx="356">
                  <c:v>44208</c:v>
                </c:pt>
                <c:pt idx="357">
                  <c:v>44209</c:v>
                </c:pt>
                <c:pt idx="358">
                  <c:v>44210</c:v>
                </c:pt>
                <c:pt idx="359">
                  <c:v>44211</c:v>
                </c:pt>
                <c:pt idx="360">
                  <c:v>44212</c:v>
                </c:pt>
                <c:pt idx="361">
                  <c:v>44213</c:v>
                </c:pt>
                <c:pt idx="362">
                  <c:v>44214</c:v>
                </c:pt>
                <c:pt idx="363">
                  <c:v>44215</c:v>
                </c:pt>
                <c:pt idx="364">
                  <c:v>44216</c:v>
                </c:pt>
                <c:pt idx="365">
                  <c:v>44217</c:v>
                </c:pt>
                <c:pt idx="366">
                  <c:v>44218</c:v>
                </c:pt>
                <c:pt idx="367">
                  <c:v>44219</c:v>
                </c:pt>
                <c:pt idx="368">
                  <c:v>44220</c:v>
                </c:pt>
                <c:pt idx="369">
                  <c:v>44221</c:v>
                </c:pt>
                <c:pt idx="370">
                  <c:v>44222</c:v>
                </c:pt>
                <c:pt idx="371">
                  <c:v>44223</c:v>
                </c:pt>
                <c:pt idx="372">
                  <c:v>44224</c:v>
                </c:pt>
                <c:pt idx="373">
                  <c:v>44225</c:v>
                </c:pt>
                <c:pt idx="374">
                  <c:v>44226</c:v>
                </c:pt>
                <c:pt idx="375">
                  <c:v>44227</c:v>
                </c:pt>
                <c:pt idx="376">
                  <c:v>44228</c:v>
                </c:pt>
                <c:pt idx="377">
                  <c:v>44229</c:v>
                </c:pt>
                <c:pt idx="378">
                  <c:v>44230</c:v>
                </c:pt>
                <c:pt idx="379">
                  <c:v>44231</c:v>
                </c:pt>
                <c:pt idx="380">
                  <c:v>44232</c:v>
                </c:pt>
                <c:pt idx="381">
                  <c:v>44233</c:v>
                </c:pt>
                <c:pt idx="382">
                  <c:v>44234</c:v>
                </c:pt>
                <c:pt idx="383">
                  <c:v>44235</c:v>
                </c:pt>
                <c:pt idx="384">
                  <c:v>44236</c:v>
                </c:pt>
                <c:pt idx="385">
                  <c:v>44237</c:v>
                </c:pt>
                <c:pt idx="386">
                  <c:v>44238</c:v>
                </c:pt>
                <c:pt idx="387">
                  <c:v>44239</c:v>
                </c:pt>
                <c:pt idx="388">
                  <c:v>44240</c:v>
                </c:pt>
                <c:pt idx="389">
                  <c:v>44241</c:v>
                </c:pt>
                <c:pt idx="390">
                  <c:v>44242</c:v>
                </c:pt>
                <c:pt idx="391">
                  <c:v>44243</c:v>
                </c:pt>
                <c:pt idx="392">
                  <c:v>44244</c:v>
                </c:pt>
                <c:pt idx="393">
                  <c:v>44245</c:v>
                </c:pt>
                <c:pt idx="394">
                  <c:v>44246</c:v>
                </c:pt>
                <c:pt idx="395">
                  <c:v>44247</c:v>
                </c:pt>
                <c:pt idx="396">
                  <c:v>44248</c:v>
                </c:pt>
                <c:pt idx="397">
                  <c:v>44249</c:v>
                </c:pt>
                <c:pt idx="398">
                  <c:v>44250</c:v>
                </c:pt>
                <c:pt idx="399">
                  <c:v>44251</c:v>
                </c:pt>
                <c:pt idx="400">
                  <c:v>44252</c:v>
                </c:pt>
                <c:pt idx="401">
                  <c:v>44253</c:v>
                </c:pt>
                <c:pt idx="402">
                  <c:v>44254</c:v>
                </c:pt>
                <c:pt idx="403">
                  <c:v>44255</c:v>
                </c:pt>
                <c:pt idx="404">
                  <c:v>44256</c:v>
                </c:pt>
                <c:pt idx="405">
                  <c:v>44257</c:v>
                </c:pt>
                <c:pt idx="406">
                  <c:v>44258</c:v>
                </c:pt>
                <c:pt idx="407">
                  <c:v>44259</c:v>
                </c:pt>
                <c:pt idx="408">
                  <c:v>44260</c:v>
                </c:pt>
                <c:pt idx="409">
                  <c:v>44261</c:v>
                </c:pt>
                <c:pt idx="410">
                  <c:v>44262</c:v>
                </c:pt>
                <c:pt idx="411">
                  <c:v>44263</c:v>
                </c:pt>
                <c:pt idx="412">
                  <c:v>44264</c:v>
                </c:pt>
                <c:pt idx="413">
                  <c:v>44265</c:v>
                </c:pt>
                <c:pt idx="414">
                  <c:v>44266</c:v>
                </c:pt>
                <c:pt idx="415">
                  <c:v>44267</c:v>
                </c:pt>
                <c:pt idx="416">
                  <c:v>44268</c:v>
                </c:pt>
                <c:pt idx="417">
                  <c:v>44269</c:v>
                </c:pt>
                <c:pt idx="418">
                  <c:v>44270</c:v>
                </c:pt>
                <c:pt idx="419">
                  <c:v>44271</c:v>
                </c:pt>
                <c:pt idx="420">
                  <c:v>44272</c:v>
                </c:pt>
                <c:pt idx="421">
                  <c:v>44273</c:v>
                </c:pt>
                <c:pt idx="422">
                  <c:v>44274</c:v>
                </c:pt>
                <c:pt idx="423">
                  <c:v>44275</c:v>
                </c:pt>
                <c:pt idx="424">
                  <c:v>44276</c:v>
                </c:pt>
                <c:pt idx="425">
                  <c:v>44277</c:v>
                </c:pt>
                <c:pt idx="426">
                  <c:v>44278</c:v>
                </c:pt>
                <c:pt idx="427">
                  <c:v>44279</c:v>
                </c:pt>
                <c:pt idx="428">
                  <c:v>44280</c:v>
                </c:pt>
                <c:pt idx="429">
                  <c:v>44281</c:v>
                </c:pt>
                <c:pt idx="430">
                  <c:v>44282</c:v>
                </c:pt>
                <c:pt idx="431">
                  <c:v>44283</c:v>
                </c:pt>
                <c:pt idx="432">
                  <c:v>44284</c:v>
                </c:pt>
                <c:pt idx="433">
                  <c:v>44285</c:v>
                </c:pt>
                <c:pt idx="434">
                  <c:v>44286</c:v>
                </c:pt>
                <c:pt idx="435">
                  <c:v>44287</c:v>
                </c:pt>
                <c:pt idx="436">
                  <c:v>44288</c:v>
                </c:pt>
                <c:pt idx="437">
                  <c:v>44289</c:v>
                </c:pt>
                <c:pt idx="438">
                  <c:v>44290</c:v>
                </c:pt>
                <c:pt idx="439">
                  <c:v>44291</c:v>
                </c:pt>
                <c:pt idx="440">
                  <c:v>44292</c:v>
                </c:pt>
                <c:pt idx="441">
                  <c:v>44293</c:v>
                </c:pt>
                <c:pt idx="442">
                  <c:v>44294</c:v>
                </c:pt>
                <c:pt idx="443">
                  <c:v>44295</c:v>
                </c:pt>
                <c:pt idx="444">
                  <c:v>44296</c:v>
                </c:pt>
                <c:pt idx="445">
                  <c:v>44297</c:v>
                </c:pt>
                <c:pt idx="446">
                  <c:v>44298</c:v>
                </c:pt>
                <c:pt idx="447">
                  <c:v>44299</c:v>
                </c:pt>
                <c:pt idx="448">
                  <c:v>44300</c:v>
                </c:pt>
                <c:pt idx="449">
                  <c:v>44301</c:v>
                </c:pt>
                <c:pt idx="450">
                  <c:v>44302</c:v>
                </c:pt>
                <c:pt idx="451">
                  <c:v>44303</c:v>
                </c:pt>
                <c:pt idx="452">
                  <c:v>44304</c:v>
                </c:pt>
                <c:pt idx="453">
                  <c:v>44305</c:v>
                </c:pt>
                <c:pt idx="454">
                  <c:v>44306</c:v>
                </c:pt>
                <c:pt idx="455">
                  <c:v>44307</c:v>
                </c:pt>
                <c:pt idx="456">
                  <c:v>44308</c:v>
                </c:pt>
                <c:pt idx="457">
                  <c:v>44309</c:v>
                </c:pt>
                <c:pt idx="458">
                  <c:v>44310</c:v>
                </c:pt>
                <c:pt idx="459">
                  <c:v>44311</c:v>
                </c:pt>
                <c:pt idx="460">
                  <c:v>44312</c:v>
                </c:pt>
                <c:pt idx="461">
                  <c:v>44313</c:v>
                </c:pt>
                <c:pt idx="462">
                  <c:v>44314</c:v>
                </c:pt>
                <c:pt idx="463">
                  <c:v>44315</c:v>
                </c:pt>
                <c:pt idx="464">
                  <c:v>44316</c:v>
                </c:pt>
                <c:pt idx="465">
                  <c:v>44317</c:v>
                </c:pt>
                <c:pt idx="466">
                  <c:v>44318</c:v>
                </c:pt>
                <c:pt idx="467">
                  <c:v>44319</c:v>
                </c:pt>
                <c:pt idx="468">
                  <c:v>44320</c:v>
                </c:pt>
                <c:pt idx="469">
                  <c:v>44321</c:v>
                </c:pt>
                <c:pt idx="470">
                  <c:v>44322</c:v>
                </c:pt>
                <c:pt idx="471">
                  <c:v>44323</c:v>
                </c:pt>
                <c:pt idx="472">
                  <c:v>44324</c:v>
                </c:pt>
                <c:pt idx="473">
                  <c:v>44325</c:v>
                </c:pt>
                <c:pt idx="474">
                  <c:v>44326</c:v>
                </c:pt>
                <c:pt idx="475">
                  <c:v>44327</c:v>
                </c:pt>
                <c:pt idx="476">
                  <c:v>44328</c:v>
                </c:pt>
                <c:pt idx="477">
                  <c:v>44329</c:v>
                </c:pt>
                <c:pt idx="478">
                  <c:v>44330</c:v>
                </c:pt>
                <c:pt idx="479">
                  <c:v>44331</c:v>
                </c:pt>
                <c:pt idx="480">
                  <c:v>44332</c:v>
                </c:pt>
                <c:pt idx="481">
                  <c:v>44333</c:v>
                </c:pt>
                <c:pt idx="482">
                  <c:v>44334</c:v>
                </c:pt>
                <c:pt idx="483">
                  <c:v>44335</c:v>
                </c:pt>
                <c:pt idx="484">
                  <c:v>44336</c:v>
                </c:pt>
                <c:pt idx="485">
                  <c:v>44337</c:v>
                </c:pt>
                <c:pt idx="486">
                  <c:v>44338</c:v>
                </c:pt>
                <c:pt idx="487">
                  <c:v>44339</c:v>
                </c:pt>
                <c:pt idx="488">
                  <c:v>44340</c:v>
                </c:pt>
                <c:pt idx="489">
                  <c:v>44341</c:v>
                </c:pt>
                <c:pt idx="490">
                  <c:v>44342</c:v>
                </c:pt>
                <c:pt idx="491">
                  <c:v>44343</c:v>
                </c:pt>
                <c:pt idx="492">
                  <c:v>44344</c:v>
                </c:pt>
                <c:pt idx="493">
                  <c:v>44345</c:v>
                </c:pt>
                <c:pt idx="494">
                  <c:v>44346</c:v>
                </c:pt>
                <c:pt idx="495">
                  <c:v>44347</c:v>
                </c:pt>
                <c:pt idx="496">
                  <c:v>44348</c:v>
                </c:pt>
                <c:pt idx="497">
                  <c:v>44349</c:v>
                </c:pt>
                <c:pt idx="498">
                  <c:v>44350</c:v>
                </c:pt>
                <c:pt idx="499">
                  <c:v>44351</c:v>
                </c:pt>
                <c:pt idx="500">
                  <c:v>44352</c:v>
                </c:pt>
                <c:pt idx="501">
                  <c:v>44353</c:v>
                </c:pt>
                <c:pt idx="502">
                  <c:v>44354</c:v>
                </c:pt>
                <c:pt idx="503">
                  <c:v>44355</c:v>
                </c:pt>
                <c:pt idx="504">
                  <c:v>44356</c:v>
                </c:pt>
                <c:pt idx="505">
                  <c:v>44357</c:v>
                </c:pt>
                <c:pt idx="506">
                  <c:v>44358</c:v>
                </c:pt>
                <c:pt idx="507">
                  <c:v>44359</c:v>
                </c:pt>
                <c:pt idx="508">
                  <c:v>44360</c:v>
                </c:pt>
                <c:pt idx="509">
                  <c:v>44361</c:v>
                </c:pt>
                <c:pt idx="510">
                  <c:v>44362</c:v>
                </c:pt>
                <c:pt idx="511">
                  <c:v>44363</c:v>
                </c:pt>
                <c:pt idx="512">
                  <c:v>44364</c:v>
                </c:pt>
              </c:numCache>
            </c:numRef>
          </c:cat>
          <c:val>
            <c:numRef>
              <c:f>CA!$C$2:$C$514</c:f>
              <c:numCache>
                <c:formatCode>0</c:formatCode>
                <c:ptCount val="513"/>
                <c:pt idx="0">
                  <c:v>0</c:v>
                </c:pt>
                <c:pt idx="1">
                  <c:v>0</c:v>
                </c:pt>
                <c:pt idx="2">
                  <c:v>0</c:v>
                </c:pt>
                <c:pt idx="3">
                  <c:v>0</c:v>
                </c:pt>
                <c:pt idx="4">
                  <c:v>0</c:v>
                </c:pt>
                <c:pt idx="5">
                  <c:v>0</c:v>
                </c:pt>
                <c:pt idx="6">
                  <c:v>0</c:v>
                </c:pt>
                <c:pt idx="7">
                  <c:v>0</c:v>
                </c:pt>
                <c:pt idx="8">
                  <c:v>0</c:v>
                </c:pt>
                <c:pt idx="9">
                  <c:v>0</c:v>
                </c:pt>
                <c:pt idx="10">
                  <c:v>0</c:v>
                </c:pt>
                <c:pt idx="11">
                  <c:v>78</c:v>
                </c:pt>
                <c:pt idx="12">
                  <c:v>82</c:v>
                </c:pt>
                <c:pt idx="13">
                  <c:v>82</c:v>
                </c:pt>
                <c:pt idx="14">
                  <c:v>83</c:v>
                </c:pt>
                <c:pt idx="15">
                  <c:v>83</c:v>
                </c:pt>
                <c:pt idx="16">
                  <c:v>83</c:v>
                </c:pt>
                <c:pt idx="17">
                  <c:v>84</c:v>
                </c:pt>
                <c:pt idx="18">
                  <c:v>12</c:v>
                </c:pt>
                <c:pt idx="19">
                  <c:v>9</c:v>
                </c:pt>
                <c:pt idx="20">
                  <c:v>9</c:v>
                </c:pt>
                <c:pt idx="21">
                  <c:v>9</c:v>
                </c:pt>
                <c:pt idx="22">
                  <c:v>10</c:v>
                </c:pt>
                <c:pt idx="23">
                  <c:v>10</c:v>
                </c:pt>
                <c:pt idx="24">
                  <c:v>10</c:v>
                </c:pt>
                <c:pt idx="25">
                  <c:v>6</c:v>
                </c:pt>
                <c:pt idx="26">
                  <c:v>7</c:v>
                </c:pt>
                <c:pt idx="27">
                  <c:v>7</c:v>
                </c:pt>
                <c:pt idx="28">
                  <c:v>8</c:v>
                </c:pt>
                <c:pt idx="29">
                  <c:v>9</c:v>
                </c:pt>
                <c:pt idx="30">
                  <c:v>10</c:v>
                </c:pt>
                <c:pt idx="31">
                  <c:v>13</c:v>
                </c:pt>
                <c:pt idx="32">
                  <c:v>14</c:v>
                </c:pt>
                <c:pt idx="33">
                  <c:v>15</c:v>
                </c:pt>
                <c:pt idx="34">
                  <c:v>16</c:v>
                </c:pt>
                <c:pt idx="35">
                  <c:v>20</c:v>
                </c:pt>
                <c:pt idx="36">
                  <c:v>22</c:v>
                </c:pt>
                <c:pt idx="37">
                  <c:v>26</c:v>
                </c:pt>
                <c:pt idx="38">
                  <c:v>27</c:v>
                </c:pt>
                <c:pt idx="39">
                  <c:v>32</c:v>
                </c:pt>
                <c:pt idx="40">
                  <c:v>35</c:v>
                </c:pt>
                <c:pt idx="41">
                  <c:v>47</c:v>
                </c:pt>
                <c:pt idx="42">
                  <c:v>52</c:v>
                </c:pt>
                <c:pt idx="43">
                  <c:v>61</c:v>
                </c:pt>
                <c:pt idx="44">
                  <c:v>68</c:v>
                </c:pt>
                <c:pt idx="45">
                  <c:v>80</c:v>
                </c:pt>
                <c:pt idx="46">
                  <c:v>94</c:v>
                </c:pt>
                <c:pt idx="47">
                  <c:v>111</c:v>
                </c:pt>
                <c:pt idx="48">
                  <c:v>123</c:v>
                </c:pt>
                <c:pt idx="49">
                  <c:v>159</c:v>
                </c:pt>
                <c:pt idx="50">
                  <c:v>197</c:v>
                </c:pt>
                <c:pt idx="51">
                  <c:v>243</c:v>
                </c:pt>
                <c:pt idx="52">
                  <c:v>298</c:v>
                </c:pt>
                <c:pt idx="53">
                  <c:v>357</c:v>
                </c:pt>
                <c:pt idx="54">
                  <c:v>406</c:v>
                </c:pt>
                <c:pt idx="55">
                  <c:v>465</c:v>
                </c:pt>
                <c:pt idx="56">
                  <c:v>541</c:v>
                </c:pt>
                <c:pt idx="57">
                  <c:v>607</c:v>
                </c:pt>
                <c:pt idx="58">
                  <c:v>654</c:v>
                </c:pt>
                <c:pt idx="59">
                  <c:v>692</c:v>
                </c:pt>
                <c:pt idx="60">
                  <c:v>743</c:v>
                </c:pt>
                <c:pt idx="61">
                  <c:v>769</c:v>
                </c:pt>
                <c:pt idx="62">
                  <c:v>791</c:v>
                </c:pt>
                <c:pt idx="63">
                  <c:v>811</c:v>
                </c:pt>
                <c:pt idx="64">
                  <c:v>814</c:v>
                </c:pt>
                <c:pt idx="65">
                  <c:v>856</c:v>
                </c:pt>
                <c:pt idx="66">
                  <c:v>886</c:v>
                </c:pt>
                <c:pt idx="67">
                  <c:v>897</c:v>
                </c:pt>
                <c:pt idx="68">
                  <c:v>934</c:v>
                </c:pt>
                <c:pt idx="69">
                  <c:v>944</c:v>
                </c:pt>
                <c:pt idx="70">
                  <c:v>997</c:v>
                </c:pt>
                <c:pt idx="71">
                  <c:v>1055</c:v>
                </c:pt>
                <c:pt idx="72">
                  <c:v>1120</c:v>
                </c:pt>
                <c:pt idx="73">
                  <c:v>1176</c:v>
                </c:pt>
                <c:pt idx="74">
                  <c:v>1248</c:v>
                </c:pt>
                <c:pt idx="75">
                  <c:v>1274</c:v>
                </c:pt>
                <c:pt idx="76">
                  <c:v>1319</c:v>
                </c:pt>
                <c:pt idx="77">
                  <c:v>1316</c:v>
                </c:pt>
                <c:pt idx="78">
                  <c:v>1341</c:v>
                </c:pt>
                <c:pt idx="79">
                  <c:v>1337</c:v>
                </c:pt>
                <c:pt idx="80">
                  <c:v>1342</c:v>
                </c:pt>
                <c:pt idx="81">
                  <c:v>1335</c:v>
                </c:pt>
                <c:pt idx="82">
                  <c:v>1324</c:v>
                </c:pt>
                <c:pt idx="83">
                  <c:v>1301</c:v>
                </c:pt>
                <c:pt idx="84">
                  <c:v>1324</c:v>
                </c:pt>
                <c:pt idx="85">
                  <c:v>1334</c:v>
                </c:pt>
                <c:pt idx="86">
                  <c:v>1361</c:v>
                </c:pt>
                <c:pt idx="87">
                  <c:v>1399</c:v>
                </c:pt>
                <c:pt idx="88">
                  <c:v>1417</c:v>
                </c:pt>
                <c:pt idx="89">
                  <c:v>1438</c:v>
                </c:pt>
                <c:pt idx="90">
                  <c:v>1451</c:v>
                </c:pt>
                <c:pt idx="91">
                  <c:v>1506</c:v>
                </c:pt>
                <c:pt idx="92">
                  <c:v>1532</c:v>
                </c:pt>
                <c:pt idx="93">
                  <c:v>1543</c:v>
                </c:pt>
                <c:pt idx="94">
                  <c:v>1568</c:v>
                </c:pt>
                <c:pt idx="95">
                  <c:v>1629</c:v>
                </c:pt>
                <c:pt idx="96">
                  <c:v>1686</c:v>
                </c:pt>
                <c:pt idx="97">
                  <c:v>1713</c:v>
                </c:pt>
                <c:pt idx="98">
                  <c:v>1759</c:v>
                </c:pt>
                <c:pt idx="99">
                  <c:v>1820</c:v>
                </c:pt>
                <c:pt idx="100">
                  <c:v>1859</c:v>
                </c:pt>
                <c:pt idx="101">
                  <c:v>1869</c:v>
                </c:pt>
                <c:pt idx="102">
                  <c:v>1899</c:v>
                </c:pt>
                <c:pt idx="103">
                  <c:v>1868</c:v>
                </c:pt>
                <c:pt idx="104">
                  <c:v>1853</c:v>
                </c:pt>
                <c:pt idx="105">
                  <c:v>1879</c:v>
                </c:pt>
                <c:pt idx="106">
                  <c:v>1951</c:v>
                </c:pt>
                <c:pt idx="107">
                  <c:v>1994</c:v>
                </c:pt>
                <c:pt idx="108">
                  <c:v>2028</c:v>
                </c:pt>
                <c:pt idx="109">
                  <c:v>2033</c:v>
                </c:pt>
                <c:pt idx="110">
                  <c:v>2059</c:v>
                </c:pt>
                <c:pt idx="111">
                  <c:v>2085</c:v>
                </c:pt>
                <c:pt idx="112">
                  <c:v>2087</c:v>
                </c:pt>
                <c:pt idx="113">
                  <c:v>2063</c:v>
                </c:pt>
                <c:pt idx="114">
                  <c:v>2057</c:v>
                </c:pt>
                <c:pt idx="115">
                  <c:v>2129</c:v>
                </c:pt>
                <c:pt idx="116">
                  <c:v>2165</c:v>
                </c:pt>
                <c:pt idx="117">
                  <c:v>2186</c:v>
                </c:pt>
                <c:pt idx="118">
                  <c:v>2186</c:v>
                </c:pt>
                <c:pt idx="119">
                  <c:v>2234</c:v>
                </c:pt>
                <c:pt idx="120">
                  <c:v>2234</c:v>
                </c:pt>
                <c:pt idx="121">
                  <c:v>2294</c:v>
                </c:pt>
                <c:pt idx="122">
                  <c:v>2264</c:v>
                </c:pt>
                <c:pt idx="123">
                  <c:v>2265</c:v>
                </c:pt>
                <c:pt idx="124">
                  <c:v>2270</c:v>
                </c:pt>
                <c:pt idx="125">
                  <c:v>2281</c:v>
                </c:pt>
                <c:pt idx="126">
                  <c:v>2203</c:v>
                </c:pt>
                <c:pt idx="127">
                  <c:v>2368</c:v>
                </c:pt>
                <c:pt idx="128">
                  <c:v>2485</c:v>
                </c:pt>
                <c:pt idx="129">
                  <c:v>2589</c:v>
                </c:pt>
                <c:pt idx="130">
                  <c:v>2769</c:v>
                </c:pt>
                <c:pt idx="131">
                  <c:v>2838</c:v>
                </c:pt>
                <c:pt idx="132">
                  <c:v>2865</c:v>
                </c:pt>
                <c:pt idx="133">
                  <c:v>3069</c:v>
                </c:pt>
                <c:pt idx="134">
                  <c:v>3116</c:v>
                </c:pt>
                <c:pt idx="135">
                  <c:v>3102</c:v>
                </c:pt>
                <c:pt idx="136">
                  <c:v>3164</c:v>
                </c:pt>
                <c:pt idx="137">
                  <c:v>3154</c:v>
                </c:pt>
                <c:pt idx="138">
                  <c:v>3222</c:v>
                </c:pt>
                <c:pt idx="139">
                  <c:v>3282</c:v>
                </c:pt>
                <c:pt idx="140">
                  <c:v>3361</c:v>
                </c:pt>
                <c:pt idx="141">
                  <c:v>3376</c:v>
                </c:pt>
                <c:pt idx="142">
                  <c:v>3496</c:v>
                </c:pt>
                <c:pt idx="143">
                  <c:v>3565</c:v>
                </c:pt>
                <c:pt idx="144">
                  <c:v>3676</c:v>
                </c:pt>
                <c:pt idx="145">
                  <c:v>3809</c:v>
                </c:pt>
                <c:pt idx="146">
                  <c:v>3949</c:v>
                </c:pt>
                <c:pt idx="147">
                  <c:v>4265</c:v>
                </c:pt>
                <c:pt idx="148">
                  <c:v>4613</c:v>
                </c:pt>
                <c:pt idx="149">
                  <c:v>4968</c:v>
                </c:pt>
                <c:pt idx="150">
                  <c:v>5350</c:v>
                </c:pt>
                <c:pt idx="151">
                  <c:v>5692</c:v>
                </c:pt>
                <c:pt idx="152">
                  <c:v>5937</c:v>
                </c:pt>
                <c:pt idx="153">
                  <c:v>6129</c:v>
                </c:pt>
                <c:pt idx="154">
                  <c:v>6554</c:v>
                </c:pt>
                <c:pt idx="155">
                  <c:v>7017</c:v>
                </c:pt>
                <c:pt idx="156">
                  <c:v>7461</c:v>
                </c:pt>
                <c:pt idx="157">
                  <c:v>7840</c:v>
                </c:pt>
                <c:pt idx="158">
                  <c:v>8158</c:v>
                </c:pt>
                <c:pt idx="159">
                  <c:v>8290</c:v>
                </c:pt>
                <c:pt idx="160">
                  <c:v>8452</c:v>
                </c:pt>
                <c:pt idx="161">
                  <c:v>8613</c:v>
                </c:pt>
                <c:pt idx="162">
                  <c:v>8734</c:v>
                </c:pt>
                <c:pt idx="163">
                  <c:v>8933</c:v>
                </c:pt>
                <c:pt idx="164">
                  <c:v>9107</c:v>
                </c:pt>
                <c:pt idx="165">
                  <c:v>8950</c:v>
                </c:pt>
                <c:pt idx="166">
                  <c:v>8824</c:v>
                </c:pt>
                <c:pt idx="167">
                  <c:v>8934</c:v>
                </c:pt>
                <c:pt idx="168">
                  <c:v>9116</c:v>
                </c:pt>
                <c:pt idx="169">
                  <c:v>9401</c:v>
                </c:pt>
                <c:pt idx="170">
                  <c:v>9537</c:v>
                </c:pt>
                <c:pt idx="171">
                  <c:v>9614</c:v>
                </c:pt>
                <c:pt idx="172">
                  <c:v>10107</c:v>
                </c:pt>
                <c:pt idx="173">
                  <c:v>10418</c:v>
                </c:pt>
                <c:pt idx="174">
                  <c:v>10371</c:v>
                </c:pt>
                <c:pt idx="175">
                  <c:v>10353</c:v>
                </c:pt>
                <c:pt idx="176">
                  <c:v>10218</c:v>
                </c:pt>
                <c:pt idx="177">
                  <c:v>10136</c:v>
                </c:pt>
                <c:pt idx="178">
                  <c:v>10122</c:v>
                </c:pt>
                <c:pt idx="179">
                  <c:v>10024</c:v>
                </c:pt>
                <c:pt idx="180">
                  <c:v>9989</c:v>
                </c:pt>
                <c:pt idx="181">
                  <c:v>9930</c:v>
                </c:pt>
                <c:pt idx="182">
                  <c:v>9842</c:v>
                </c:pt>
                <c:pt idx="183">
                  <c:v>9632</c:v>
                </c:pt>
                <c:pt idx="184">
                  <c:v>9313</c:v>
                </c:pt>
                <c:pt idx="185">
                  <c:v>8947</c:v>
                </c:pt>
                <c:pt idx="186">
                  <c:v>8587</c:v>
                </c:pt>
                <c:pt idx="187">
                  <c:v>8369</c:v>
                </c:pt>
                <c:pt idx="188">
                  <c:v>8179</c:v>
                </c:pt>
                <c:pt idx="189">
                  <c:v>7903</c:v>
                </c:pt>
                <c:pt idx="190">
                  <c:v>7720</c:v>
                </c:pt>
                <c:pt idx="191">
                  <c:v>7494</c:v>
                </c:pt>
                <c:pt idx="192">
                  <c:v>7313</c:v>
                </c:pt>
                <c:pt idx="193">
                  <c:v>7166</c:v>
                </c:pt>
                <c:pt idx="194">
                  <c:v>7109</c:v>
                </c:pt>
                <c:pt idx="195">
                  <c:v>7024</c:v>
                </c:pt>
                <c:pt idx="196">
                  <c:v>6801</c:v>
                </c:pt>
                <c:pt idx="197">
                  <c:v>6575</c:v>
                </c:pt>
                <c:pt idx="198">
                  <c:v>6421</c:v>
                </c:pt>
                <c:pt idx="199">
                  <c:v>6279</c:v>
                </c:pt>
                <c:pt idx="200">
                  <c:v>6165</c:v>
                </c:pt>
                <c:pt idx="201">
                  <c:v>6005</c:v>
                </c:pt>
                <c:pt idx="202">
                  <c:v>5949</c:v>
                </c:pt>
                <c:pt idx="203">
                  <c:v>5880</c:v>
                </c:pt>
                <c:pt idx="204">
                  <c:v>5729</c:v>
                </c:pt>
                <c:pt idx="205">
                  <c:v>5618</c:v>
                </c:pt>
                <c:pt idx="206">
                  <c:v>5470</c:v>
                </c:pt>
                <c:pt idx="207">
                  <c:v>5296</c:v>
                </c:pt>
                <c:pt idx="208">
                  <c:v>5207</c:v>
                </c:pt>
                <c:pt idx="209">
                  <c:v>5136</c:v>
                </c:pt>
                <c:pt idx="210">
                  <c:v>4949</c:v>
                </c:pt>
                <c:pt idx="211">
                  <c:v>4812</c:v>
                </c:pt>
                <c:pt idx="212">
                  <c:v>4632</c:v>
                </c:pt>
                <c:pt idx="213">
                  <c:v>4558</c:v>
                </c:pt>
                <c:pt idx="214">
                  <c:v>4446</c:v>
                </c:pt>
                <c:pt idx="215">
                  <c:v>4370</c:v>
                </c:pt>
                <c:pt idx="216">
                  <c:v>4352</c:v>
                </c:pt>
                <c:pt idx="217">
                  <c:v>4309</c:v>
                </c:pt>
                <c:pt idx="218">
                  <c:v>4261</c:v>
                </c:pt>
                <c:pt idx="219">
                  <c:v>4252</c:v>
                </c:pt>
                <c:pt idx="220">
                  <c:v>4155</c:v>
                </c:pt>
                <c:pt idx="221">
                  <c:v>4086</c:v>
                </c:pt>
                <c:pt idx="222">
                  <c:v>4016</c:v>
                </c:pt>
                <c:pt idx="223">
                  <c:v>3975</c:v>
                </c:pt>
                <c:pt idx="224">
                  <c:v>3818</c:v>
                </c:pt>
                <c:pt idx="225">
                  <c:v>3776</c:v>
                </c:pt>
                <c:pt idx="226">
                  <c:v>3698</c:v>
                </c:pt>
                <c:pt idx="227">
                  <c:v>3651</c:v>
                </c:pt>
                <c:pt idx="228">
                  <c:v>3584</c:v>
                </c:pt>
                <c:pt idx="229">
                  <c:v>3533</c:v>
                </c:pt>
                <c:pt idx="230">
                  <c:v>3491</c:v>
                </c:pt>
                <c:pt idx="231">
                  <c:v>3201</c:v>
                </c:pt>
                <c:pt idx="232">
                  <c:v>3149</c:v>
                </c:pt>
                <c:pt idx="233">
                  <c:v>3082</c:v>
                </c:pt>
                <c:pt idx="234">
                  <c:v>3017</c:v>
                </c:pt>
                <c:pt idx="235">
                  <c:v>3001</c:v>
                </c:pt>
                <c:pt idx="236">
                  <c:v>3011</c:v>
                </c:pt>
                <c:pt idx="237">
                  <c:v>3017</c:v>
                </c:pt>
                <c:pt idx="238">
                  <c:v>3280</c:v>
                </c:pt>
                <c:pt idx="239">
                  <c:v>3213</c:v>
                </c:pt>
                <c:pt idx="240">
                  <c:v>3241</c:v>
                </c:pt>
                <c:pt idx="241">
                  <c:v>3251</c:v>
                </c:pt>
                <c:pt idx="242">
                  <c:v>3262</c:v>
                </c:pt>
                <c:pt idx="243">
                  <c:v>3283</c:v>
                </c:pt>
                <c:pt idx="244">
                  <c:v>3304</c:v>
                </c:pt>
                <c:pt idx="245">
                  <c:v>3295</c:v>
                </c:pt>
                <c:pt idx="246">
                  <c:v>3288</c:v>
                </c:pt>
                <c:pt idx="247">
                  <c:v>3286</c:v>
                </c:pt>
                <c:pt idx="248">
                  <c:v>3299</c:v>
                </c:pt>
                <c:pt idx="249">
                  <c:v>3306</c:v>
                </c:pt>
                <c:pt idx="250">
                  <c:v>3287</c:v>
                </c:pt>
                <c:pt idx="251">
                  <c:v>3274</c:v>
                </c:pt>
                <c:pt idx="252">
                  <c:v>3268</c:v>
                </c:pt>
                <c:pt idx="253">
                  <c:v>3278</c:v>
                </c:pt>
                <c:pt idx="254">
                  <c:v>3267</c:v>
                </c:pt>
                <c:pt idx="255">
                  <c:v>3315</c:v>
                </c:pt>
                <c:pt idx="256">
                  <c:v>3293</c:v>
                </c:pt>
                <c:pt idx="257">
                  <c:v>3336</c:v>
                </c:pt>
                <c:pt idx="258">
                  <c:v>3358</c:v>
                </c:pt>
                <c:pt idx="259">
                  <c:v>3391</c:v>
                </c:pt>
                <c:pt idx="260">
                  <c:v>3378</c:v>
                </c:pt>
                <c:pt idx="261">
                  <c:v>3379</c:v>
                </c:pt>
                <c:pt idx="262">
                  <c:v>3383</c:v>
                </c:pt>
                <c:pt idx="263">
                  <c:v>3412</c:v>
                </c:pt>
                <c:pt idx="264">
                  <c:v>3459</c:v>
                </c:pt>
                <c:pt idx="265">
                  <c:v>3458</c:v>
                </c:pt>
                <c:pt idx="266">
                  <c:v>3463</c:v>
                </c:pt>
                <c:pt idx="267">
                  <c:v>3482</c:v>
                </c:pt>
                <c:pt idx="268">
                  <c:v>3493</c:v>
                </c:pt>
                <c:pt idx="269">
                  <c:v>3512</c:v>
                </c:pt>
                <c:pt idx="270">
                  <c:v>3545</c:v>
                </c:pt>
                <c:pt idx="271">
                  <c:v>3537</c:v>
                </c:pt>
                <c:pt idx="272">
                  <c:v>3582</c:v>
                </c:pt>
                <c:pt idx="273">
                  <c:v>3683</c:v>
                </c:pt>
                <c:pt idx="274">
                  <c:v>3804</c:v>
                </c:pt>
                <c:pt idx="275">
                  <c:v>3892</c:v>
                </c:pt>
                <c:pt idx="276">
                  <c:v>3929</c:v>
                </c:pt>
                <c:pt idx="277">
                  <c:v>4040</c:v>
                </c:pt>
                <c:pt idx="278">
                  <c:v>4086</c:v>
                </c:pt>
                <c:pt idx="279">
                  <c:v>4140</c:v>
                </c:pt>
                <c:pt idx="280">
                  <c:v>4204</c:v>
                </c:pt>
                <c:pt idx="281">
                  <c:v>4225</c:v>
                </c:pt>
                <c:pt idx="282">
                  <c:v>4294</c:v>
                </c:pt>
                <c:pt idx="283">
                  <c:v>4396</c:v>
                </c:pt>
                <c:pt idx="284">
                  <c:v>4535</c:v>
                </c:pt>
                <c:pt idx="285">
                  <c:v>4706</c:v>
                </c:pt>
                <c:pt idx="286">
                  <c:v>4997</c:v>
                </c:pt>
                <c:pt idx="287">
                  <c:v>5417</c:v>
                </c:pt>
                <c:pt idx="288">
                  <c:v>5903</c:v>
                </c:pt>
                <c:pt idx="289">
                  <c:v>6408</c:v>
                </c:pt>
                <c:pt idx="290">
                  <c:v>6874</c:v>
                </c:pt>
                <c:pt idx="291">
                  <c:v>7299</c:v>
                </c:pt>
                <c:pt idx="292">
                  <c:v>7575</c:v>
                </c:pt>
                <c:pt idx="293">
                  <c:v>7653</c:v>
                </c:pt>
                <c:pt idx="294">
                  <c:v>8030</c:v>
                </c:pt>
                <c:pt idx="295">
                  <c:v>8410</c:v>
                </c:pt>
                <c:pt idx="296">
                  <c:v>8719</c:v>
                </c:pt>
                <c:pt idx="297">
                  <c:v>9203</c:v>
                </c:pt>
                <c:pt idx="298">
                  <c:v>9765</c:v>
                </c:pt>
                <c:pt idx="299">
                  <c:v>10263</c:v>
                </c:pt>
                <c:pt idx="300">
                  <c:v>10777</c:v>
                </c:pt>
                <c:pt idx="301">
                  <c:v>11706</c:v>
                </c:pt>
                <c:pt idx="302">
                  <c:v>12586</c:v>
                </c:pt>
                <c:pt idx="303">
                  <c:v>13521</c:v>
                </c:pt>
                <c:pt idx="304">
                  <c:v>14224</c:v>
                </c:pt>
                <c:pt idx="305">
                  <c:v>14939</c:v>
                </c:pt>
                <c:pt idx="306">
                  <c:v>15281</c:v>
                </c:pt>
                <c:pt idx="307">
                  <c:v>15439</c:v>
                </c:pt>
                <c:pt idx="308">
                  <c:v>15933</c:v>
                </c:pt>
                <c:pt idx="309">
                  <c:v>16427</c:v>
                </c:pt>
                <c:pt idx="310">
                  <c:v>16927</c:v>
                </c:pt>
                <c:pt idx="311">
                  <c:v>15882</c:v>
                </c:pt>
                <c:pt idx="312">
                  <c:v>15955</c:v>
                </c:pt>
                <c:pt idx="313">
                  <c:v>16786</c:v>
                </c:pt>
                <c:pt idx="314">
                  <c:v>17613</c:v>
                </c:pt>
                <c:pt idx="315">
                  <c:v>19254</c:v>
                </c:pt>
                <c:pt idx="316">
                  <c:v>21218</c:v>
                </c:pt>
                <c:pt idx="317">
                  <c:v>23040</c:v>
                </c:pt>
                <c:pt idx="318">
                  <c:v>26274</c:v>
                </c:pt>
                <c:pt idx="319">
                  <c:v>28247</c:v>
                </c:pt>
                <c:pt idx="320">
                  <c:v>29120</c:v>
                </c:pt>
                <c:pt idx="321">
                  <c:v>29428</c:v>
                </c:pt>
                <c:pt idx="322">
                  <c:v>30626</c:v>
                </c:pt>
                <c:pt idx="323">
                  <c:v>31623</c:v>
                </c:pt>
                <c:pt idx="324">
                  <c:v>32795</c:v>
                </c:pt>
                <c:pt idx="325">
                  <c:v>34066</c:v>
                </c:pt>
                <c:pt idx="326">
                  <c:v>35225</c:v>
                </c:pt>
                <c:pt idx="327">
                  <c:v>36124</c:v>
                </c:pt>
                <c:pt idx="328">
                  <c:v>36484</c:v>
                </c:pt>
                <c:pt idx="329">
                  <c:v>37649</c:v>
                </c:pt>
                <c:pt idx="330">
                  <c:v>38677</c:v>
                </c:pt>
                <c:pt idx="331">
                  <c:v>39284</c:v>
                </c:pt>
                <c:pt idx="332">
                  <c:v>39853</c:v>
                </c:pt>
                <c:pt idx="333">
                  <c:v>40110</c:v>
                </c:pt>
                <c:pt idx="334">
                  <c:v>39983</c:v>
                </c:pt>
                <c:pt idx="335">
                  <c:v>39945</c:v>
                </c:pt>
                <c:pt idx="336">
                  <c:v>39861</c:v>
                </c:pt>
                <c:pt idx="337">
                  <c:v>39949</c:v>
                </c:pt>
                <c:pt idx="338">
                  <c:v>39874</c:v>
                </c:pt>
                <c:pt idx="339">
                  <c:v>37288</c:v>
                </c:pt>
                <c:pt idx="340">
                  <c:v>33159</c:v>
                </c:pt>
                <c:pt idx="341">
                  <c:v>33870</c:v>
                </c:pt>
                <c:pt idx="342">
                  <c:v>34655</c:v>
                </c:pt>
                <c:pt idx="343">
                  <c:v>35960</c:v>
                </c:pt>
                <c:pt idx="344">
                  <c:v>37306</c:v>
                </c:pt>
                <c:pt idx="345">
                  <c:v>38568</c:v>
                </c:pt>
                <c:pt idx="346">
                  <c:v>39867</c:v>
                </c:pt>
                <c:pt idx="347">
                  <c:v>40722</c:v>
                </c:pt>
                <c:pt idx="348">
                  <c:v>41098</c:v>
                </c:pt>
                <c:pt idx="349">
                  <c:v>41217</c:v>
                </c:pt>
                <c:pt idx="350">
                  <c:v>41607</c:v>
                </c:pt>
                <c:pt idx="351">
                  <c:v>41086</c:v>
                </c:pt>
                <c:pt idx="352">
                  <c:v>40595</c:v>
                </c:pt>
                <c:pt idx="353">
                  <c:v>41999</c:v>
                </c:pt>
                <c:pt idx="354">
                  <c:v>45238</c:v>
                </c:pt>
                <c:pt idx="355">
                  <c:v>44008</c:v>
                </c:pt>
                <c:pt idx="356">
                  <c:v>42883</c:v>
                </c:pt>
                <c:pt idx="357">
                  <c:v>40269</c:v>
                </c:pt>
                <c:pt idx="358">
                  <c:v>37926</c:v>
                </c:pt>
                <c:pt idx="359">
                  <c:v>35624</c:v>
                </c:pt>
                <c:pt idx="360">
                  <c:v>33644</c:v>
                </c:pt>
                <c:pt idx="361">
                  <c:v>31863</c:v>
                </c:pt>
                <c:pt idx="362">
                  <c:v>30608</c:v>
                </c:pt>
                <c:pt idx="363">
                  <c:v>29824</c:v>
                </c:pt>
                <c:pt idx="364">
                  <c:v>27190</c:v>
                </c:pt>
                <c:pt idx="365">
                  <c:v>25655</c:v>
                </c:pt>
                <c:pt idx="366">
                  <c:v>24341</c:v>
                </c:pt>
                <c:pt idx="367">
                  <c:v>23015</c:v>
                </c:pt>
                <c:pt idx="368">
                  <c:v>21721</c:v>
                </c:pt>
                <c:pt idx="369">
                  <c:v>20810</c:v>
                </c:pt>
                <c:pt idx="370">
                  <c:v>20365</c:v>
                </c:pt>
                <c:pt idx="371">
                  <c:v>19882</c:v>
                </c:pt>
                <c:pt idx="372">
                  <c:v>18485</c:v>
                </c:pt>
                <c:pt idx="373">
                  <c:v>17099</c:v>
                </c:pt>
                <c:pt idx="374">
                  <c:v>15993</c:v>
                </c:pt>
                <c:pt idx="375">
                  <c:v>14984</c:v>
                </c:pt>
                <c:pt idx="376">
                  <c:v>14511</c:v>
                </c:pt>
                <c:pt idx="377">
                  <c:v>14180</c:v>
                </c:pt>
                <c:pt idx="378">
                  <c:v>13473</c:v>
                </c:pt>
                <c:pt idx="379">
                  <c:v>12720</c:v>
                </c:pt>
                <c:pt idx="380">
                  <c:v>12120</c:v>
                </c:pt>
                <c:pt idx="381">
                  <c:v>11488</c:v>
                </c:pt>
                <c:pt idx="382">
                  <c:v>11004</c:v>
                </c:pt>
                <c:pt idx="383">
                  <c:v>10507</c:v>
                </c:pt>
                <c:pt idx="384">
                  <c:v>10109</c:v>
                </c:pt>
                <c:pt idx="385">
                  <c:v>9276</c:v>
                </c:pt>
                <c:pt idx="386">
                  <c:v>8580</c:v>
                </c:pt>
                <c:pt idx="387">
                  <c:v>8008</c:v>
                </c:pt>
                <c:pt idx="388">
                  <c:v>7498</c:v>
                </c:pt>
                <c:pt idx="389">
                  <c:v>7039</c:v>
                </c:pt>
                <c:pt idx="390">
                  <c:v>6719</c:v>
                </c:pt>
                <c:pt idx="391">
                  <c:v>6480</c:v>
                </c:pt>
                <c:pt idx="392">
                  <c:v>5880</c:v>
                </c:pt>
                <c:pt idx="393">
                  <c:v>5585</c:v>
                </c:pt>
                <c:pt idx="394">
                  <c:v>5242</c:v>
                </c:pt>
                <c:pt idx="395">
                  <c:v>4934</c:v>
                </c:pt>
                <c:pt idx="396">
                  <c:v>4649</c:v>
                </c:pt>
                <c:pt idx="397">
                  <c:v>4464</c:v>
                </c:pt>
                <c:pt idx="398">
                  <c:v>4341</c:v>
                </c:pt>
                <c:pt idx="399">
                  <c:v>4276</c:v>
                </c:pt>
                <c:pt idx="400">
                  <c:v>4046</c:v>
                </c:pt>
                <c:pt idx="401">
                  <c:v>3871</c:v>
                </c:pt>
                <c:pt idx="402">
                  <c:v>3731</c:v>
                </c:pt>
                <c:pt idx="403">
                  <c:v>3609</c:v>
                </c:pt>
                <c:pt idx="404">
                  <c:v>3525</c:v>
                </c:pt>
                <c:pt idx="405">
                  <c:v>3460</c:v>
                </c:pt>
                <c:pt idx="406">
                  <c:v>3314</c:v>
                </c:pt>
                <c:pt idx="407">
                  <c:v>3197</c:v>
                </c:pt>
                <c:pt idx="408">
                  <c:v>3099</c:v>
                </c:pt>
                <c:pt idx="409">
                  <c:v>3025</c:v>
                </c:pt>
                <c:pt idx="410">
                  <c:v>2960</c:v>
                </c:pt>
                <c:pt idx="411">
                  <c:v>2912</c:v>
                </c:pt>
                <c:pt idx="412">
                  <c:v>2877</c:v>
                </c:pt>
                <c:pt idx="413">
                  <c:v>2819</c:v>
                </c:pt>
                <c:pt idx="414">
                  <c:v>2755</c:v>
                </c:pt>
                <c:pt idx="415">
                  <c:v>2694</c:v>
                </c:pt>
                <c:pt idx="416">
                  <c:v>2646</c:v>
                </c:pt>
                <c:pt idx="417">
                  <c:v>2584</c:v>
                </c:pt>
                <c:pt idx="418">
                  <c:v>2542</c:v>
                </c:pt>
                <c:pt idx="419">
                  <c:v>2497</c:v>
                </c:pt>
                <c:pt idx="420">
                  <c:v>2433</c:v>
                </c:pt>
                <c:pt idx="421">
                  <c:v>2390</c:v>
                </c:pt>
                <c:pt idx="422">
                  <c:v>2360</c:v>
                </c:pt>
                <c:pt idx="423">
                  <c:v>2303</c:v>
                </c:pt>
                <c:pt idx="424">
                  <c:v>2258</c:v>
                </c:pt>
                <c:pt idx="425">
                  <c:v>2231</c:v>
                </c:pt>
                <c:pt idx="426">
                  <c:v>2232</c:v>
                </c:pt>
                <c:pt idx="427">
                  <c:v>2203</c:v>
                </c:pt>
                <c:pt idx="428">
                  <c:v>2201</c:v>
                </c:pt>
                <c:pt idx="429">
                  <c:v>2218</c:v>
                </c:pt>
                <c:pt idx="430">
                  <c:v>2230</c:v>
                </c:pt>
                <c:pt idx="431">
                  <c:v>2243</c:v>
                </c:pt>
                <c:pt idx="432">
                  <c:v>2238</c:v>
                </c:pt>
                <c:pt idx="433">
                  <c:v>2236</c:v>
                </c:pt>
                <c:pt idx="434">
                  <c:v>2235</c:v>
                </c:pt>
                <c:pt idx="435">
                  <c:v>2225</c:v>
                </c:pt>
                <c:pt idx="436">
                  <c:v>2181</c:v>
                </c:pt>
                <c:pt idx="437">
                  <c:v>2185</c:v>
                </c:pt>
                <c:pt idx="438">
                  <c:v>2180</c:v>
                </c:pt>
                <c:pt idx="439">
                  <c:v>2185</c:v>
                </c:pt>
                <c:pt idx="440">
                  <c:v>2176</c:v>
                </c:pt>
                <c:pt idx="441">
                  <c:v>2204</c:v>
                </c:pt>
                <c:pt idx="442">
                  <c:v>2218</c:v>
                </c:pt>
                <c:pt idx="443">
                  <c:v>2253</c:v>
                </c:pt>
                <c:pt idx="444">
                  <c:v>2245</c:v>
                </c:pt>
                <c:pt idx="445">
                  <c:v>2250</c:v>
                </c:pt>
                <c:pt idx="446">
                  <c:v>2265</c:v>
                </c:pt>
                <c:pt idx="447">
                  <c:v>2267</c:v>
                </c:pt>
                <c:pt idx="448">
                  <c:v>2242</c:v>
                </c:pt>
                <c:pt idx="449">
                  <c:v>2224</c:v>
                </c:pt>
                <c:pt idx="450">
                  <c:v>2191</c:v>
                </c:pt>
                <c:pt idx="451">
                  <c:v>2170</c:v>
                </c:pt>
                <c:pt idx="452">
                  <c:v>2138</c:v>
                </c:pt>
                <c:pt idx="453">
                  <c:v>2101</c:v>
                </c:pt>
                <c:pt idx="454">
                  <c:v>2081</c:v>
                </c:pt>
                <c:pt idx="455">
                  <c:v>2033</c:v>
                </c:pt>
                <c:pt idx="456">
                  <c:v>1994</c:v>
                </c:pt>
                <c:pt idx="457">
                  <c:v>1936</c:v>
                </c:pt>
                <c:pt idx="458">
                  <c:v>1896</c:v>
                </c:pt>
                <c:pt idx="459">
                  <c:v>1865</c:v>
                </c:pt>
                <c:pt idx="460">
                  <c:v>1837</c:v>
                </c:pt>
                <c:pt idx="461">
                  <c:v>1807</c:v>
                </c:pt>
                <c:pt idx="462">
                  <c:v>1769</c:v>
                </c:pt>
                <c:pt idx="463">
                  <c:v>1734</c:v>
                </c:pt>
                <c:pt idx="464">
                  <c:v>1711</c:v>
                </c:pt>
                <c:pt idx="465">
                  <c:v>1684</c:v>
                </c:pt>
                <c:pt idx="466">
                  <c:v>1658</c:v>
                </c:pt>
                <c:pt idx="467">
                  <c:v>1642</c:v>
                </c:pt>
                <c:pt idx="468">
                  <c:v>1625</c:v>
                </c:pt>
                <c:pt idx="469">
                  <c:v>1605</c:v>
                </c:pt>
                <c:pt idx="470">
                  <c:v>1563</c:v>
                </c:pt>
                <c:pt idx="471">
                  <c:v>1543</c:v>
                </c:pt>
                <c:pt idx="472">
                  <c:v>1524</c:v>
                </c:pt>
                <c:pt idx="473">
                  <c:v>1495</c:v>
                </c:pt>
                <c:pt idx="474">
                  <c:v>1462</c:v>
                </c:pt>
                <c:pt idx="475">
                  <c:v>1440</c:v>
                </c:pt>
                <c:pt idx="476">
                  <c:v>1391</c:v>
                </c:pt>
                <c:pt idx="477">
                  <c:v>1373</c:v>
                </c:pt>
                <c:pt idx="478">
                  <c:v>1323</c:v>
                </c:pt>
                <c:pt idx="479">
                  <c:v>1273</c:v>
                </c:pt>
                <c:pt idx="480">
                  <c:v>1233</c:v>
                </c:pt>
                <c:pt idx="481">
                  <c:v>1214</c:v>
                </c:pt>
                <c:pt idx="482">
                  <c:v>1289</c:v>
                </c:pt>
                <c:pt idx="483">
                  <c:v>1154</c:v>
                </c:pt>
                <c:pt idx="484">
                  <c:v>1117</c:v>
                </c:pt>
                <c:pt idx="485">
                  <c:v>1092</c:v>
                </c:pt>
                <c:pt idx="486">
                  <c:v>1065</c:v>
                </c:pt>
                <c:pt idx="487">
                  <c:v>1082</c:v>
                </c:pt>
                <c:pt idx="488">
                  <c:v>1004</c:v>
                </c:pt>
                <c:pt idx="489">
                  <c:v>886</c:v>
                </c:pt>
                <c:pt idx="490">
                  <c:v>957</c:v>
                </c:pt>
                <c:pt idx="491">
                  <c:v>932</c:v>
                </c:pt>
                <c:pt idx="492">
                  <c:v>899</c:v>
                </c:pt>
                <c:pt idx="493">
                  <c:v>887</c:v>
                </c:pt>
                <c:pt idx="494">
                  <c:v>820</c:v>
                </c:pt>
                <c:pt idx="495">
                  <c:v>885</c:v>
                </c:pt>
                <c:pt idx="496">
                  <c:v>831</c:v>
                </c:pt>
                <c:pt idx="497">
                  <c:v>809</c:v>
                </c:pt>
                <c:pt idx="498">
                  <c:v>742</c:v>
                </c:pt>
                <c:pt idx="499">
                  <c:v>746</c:v>
                </c:pt>
                <c:pt idx="500">
                  <c:v>744</c:v>
                </c:pt>
                <c:pt idx="501">
                  <c:v>746</c:v>
                </c:pt>
                <c:pt idx="502">
                  <c:v>734</c:v>
                </c:pt>
                <c:pt idx="503">
                  <c:v>730</c:v>
                </c:pt>
                <c:pt idx="504">
                  <c:v>719</c:v>
                </c:pt>
                <c:pt idx="505">
                  <c:v>756</c:v>
                </c:pt>
                <c:pt idx="506">
                  <c:v>714</c:v>
                </c:pt>
                <c:pt idx="507">
                  <c:v>652</c:v>
                </c:pt>
                <c:pt idx="508">
                  <c:v>549</c:v>
                </c:pt>
                <c:pt idx="509">
                  <c:v>567</c:v>
                </c:pt>
                <c:pt idx="510">
                  <c:v>625</c:v>
                </c:pt>
                <c:pt idx="511">
                  <c:v>591</c:v>
                </c:pt>
                <c:pt idx="512">
                  <c:v>595</c:v>
                </c:pt>
              </c:numCache>
            </c:numRef>
          </c:val>
          <c:smooth val="0"/>
          <c:extLst>
            <c:ext xmlns:c16="http://schemas.microsoft.com/office/drawing/2014/chart" uri="{C3380CC4-5D6E-409C-BE32-E72D297353CC}">
              <c16:uniqueId val="{00000001-7F5A-4B40-9617-8455BB701F5B}"/>
            </c:ext>
          </c:extLst>
        </c:ser>
        <c:dLbls>
          <c:showLegendKey val="0"/>
          <c:showVal val="0"/>
          <c:showCatName val="0"/>
          <c:showSerName val="0"/>
          <c:showPercent val="0"/>
          <c:showBubbleSize val="0"/>
        </c:dLbls>
        <c:marker val="1"/>
        <c:smooth val="0"/>
        <c:axId val="1135009535"/>
        <c:axId val="1137377263"/>
      </c:lineChart>
      <c:dateAx>
        <c:axId val="1135009535"/>
        <c:scaling>
          <c:orientation val="minMax"/>
        </c:scaling>
        <c:delete val="0"/>
        <c:axPos val="b"/>
        <c:numFmt formatCode="m/d;@"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137377263"/>
        <c:crosses val="autoZero"/>
        <c:auto val="1"/>
        <c:lblOffset val="100"/>
        <c:baseTimeUnit val="days"/>
      </c:dateAx>
      <c:valAx>
        <c:axId val="113737726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135009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60678526295323E-2"/>
          <c:y val="3.9267907289744886E-2"/>
          <c:w val="0.8852717021483425"/>
          <c:h val="0.68738319321191454"/>
        </c:manualLayout>
      </c:layout>
      <c:lineChart>
        <c:grouping val="standard"/>
        <c:varyColors val="0"/>
        <c:ser>
          <c:idx val="0"/>
          <c:order val="0"/>
          <c:tx>
            <c:strRef>
              <c:f>Sheet1!$B$1</c:f>
              <c:strCache>
                <c:ptCount val="1"/>
                <c:pt idx="0">
                  <c:v>Days on Market</c:v>
                </c:pt>
              </c:strCache>
            </c:strRef>
          </c:tx>
          <c:spPr>
            <a:ln w="38100">
              <a:solidFill>
                <a:schemeClr val="accent4"/>
              </a:solidFill>
            </a:ln>
            <a:effectLst>
              <a:outerShdw blurRad="50800" dist="38100" algn="l" rotWithShape="0">
                <a:prstClr val="black">
                  <a:alpha val="40000"/>
                </a:prstClr>
              </a:outerShdw>
            </a:effectLst>
          </c:spPr>
          <c:marker>
            <c:symbol val="none"/>
          </c:marker>
          <c:cat>
            <c:numRef>
              <c:f>Sheet1!$A$2:$A$402</c:f>
              <c:numCache>
                <c:formatCode>m/d/yyyy</c:formatCode>
                <c:ptCount val="137"/>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41731</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numCache>
            </c:numRef>
          </c:cat>
          <c:val>
            <c:numRef>
              <c:f>Sheet1!$B$2:$B$402</c:f>
              <c:numCache>
                <c:formatCode>0.0</c:formatCode>
                <c:ptCount val="137"/>
                <c:pt idx="0">
                  <c:v>32.9</c:v>
                </c:pt>
                <c:pt idx="1">
                  <c:v>41</c:v>
                </c:pt>
                <c:pt idx="2">
                  <c:v>37</c:v>
                </c:pt>
                <c:pt idx="3">
                  <c:v>37.4</c:v>
                </c:pt>
                <c:pt idx="4">
                  <c:v>37.799999999999997</c:v>
                </c:pt>
                <c:pt idx="5">
                  <c:v>41.5</c:v>
                </c:pt>
                <c:pt idx="6">
                  <c:v>42.4</c:v>
                </c:pt>
                <c:pt idx="7">
                  <c:v>45.5</c:v>
                </c:pt>
                <c:pt idx="8">
                  <c:v>50.3</c:v>
                </c:pt>
                <c:pt idx="9">
                  <c:v>51.5</c:v>
                </c:pt>
                <c:pt idx="10">
                  <c:v>54.8</c:v>
                </c:pt>
                <c:pt idx="11">
                  <c:v>58</c:v>
                </c:pt>
                <c:pt idx="12">
                  <c:v>61.8</c:v>
                </c:pt>
                <c:pt idx="13">
                  <c:v>64.7</c:v>
                </c:pt>
                <c:pt idx="14">
                  <c:v>57</c:v>
                </c:pt>
                <c:pt idx="15">
                  <c:v>53.2</c:v>
                </c:pt>
                <c:pt idx="16">
                  <c:v>52</c:v>
                </c:pt>
                <c:pt idx="17">
                  <c:v>50.4</c:v>
                </c:pt>
                <c:pt idx="18">
                  <c:v>51.9</c:v>
                </c:pt>
                <c:pt idx="19">
                  <c:v>52.5</c:v>
                </c:pt>
                <c:pt idx="20">
                  <c:v>54.2</c:v>
                </c:pt>
                <c:pt idx="21">
                  <c:v>55.1</c:v>
                </c:pt>
                <c:pt idx="22">
                  <c:v>56.6</c:v>
                </c:pt>
                <c:pt idx="23">
                  <c:v>58.7</c:v>
                </c:pt>
                <c:pt idx="24">
                  <c:v>59.6</c:v>
                </c:pt>
                <c:pt idx="25">
                  <c:v>57.4</c:v>
                </c:pt>
                <c:pt idx="26">
                  <c:v>52.2</c:v>
                </c:pt>
                <c:pt idx="27">
                  <c:v>48</c:v>
                </c:pt>
                <c:pt idx="28">
                  <c:v>45.7</c:v>
                </c:pt>
                <c:pt idx="29">
                  <c:v>43.5</c:v>
                </c:pt>
                <c:pt idx="30">
                  <c:v>43.2</c:v>
                </c:pt>
                <c:pt idx="31">
                  <c:v>41.1</c:v>
                </c:pt>
                <c:pt idx="32">
                  <c:v>39.200000000000003</c:v>
                </c:pt>
                <c:pt idx="33">
                  <c:v>38</c:v>
                </c:pt>
                <c:pt idx="34">
                  <c:v>37.5</c:v>
                </c:pt>
                <c:pt idx="35">
                  <c:v>38.1</c:v>
                </c:pt>
                <c:pt idx="36">
                  <c:v>36.6</c:v>
                </c:pt>
                <c:pt idx="37">
                  <c:v>34.299999999999997</c:v>
                </c:pt>
                <c:pt idx="38">
                  <c:v>29.4</c:v>
                </c:pt>
                <c:pt idx="39">
                  <c:v>27.9</c:v>
                </c:pt>
                <c:pt idx="40">
                  <c:v>27.1</c:v>
                </c:pt>
                <c:pt idx="41">
                  <c:v>27.8</c:v>
                </c:pt>
                <c:pt idx="42">
                  <c:v>27.9</c:v>
                </c:pt>
                <c:pt idx="43">
                  <c:v>28.8</c:v>
                </c:pt>
                <c:pt idx="44">
                  <c:v>29.8</c:v>
                </c:pt>
                <c:pt idx="45">
                  <c:v>33.4</c:v>
                </c:pt>
                <c:pt idx="46">
                  <c:v>36.9</c:v>
                </c:pt>
                <c:pt idx="47">
                  <c:v>40.200000000000003</c:v>
                </c:pt>
                <c:pt idx="48">
                  <c:v>44.3</c:v>
                </c:pt>
                <c:pt idx="49">
                  <c:v>40.1</c:v>
                </c:pt>
                <c:pt idx="50">
                  <c:v>35.1</c:v>
                </c:pt>
                <c:pt idx="51">
                  <c:v>33.9</c:v>
                </c:pt>
                <c:pt idx="52">
                  <c:v>31.8</c:v>
                </c:pt>
                <c:pt idx="53">
                  <c:v>33.799999999999997</c:v>
                </c:pt>
                <c:pt idx="54">
                  <c:v>35.700000000000003</c:v>
                </c:pt>
                <c:pt idx="55">
                  <c:v>33.9</c:v>
                </c:pt>
                <c:pt idx="56">
                  <c:v>36.299999999999997</c:v>
                </c:pt>
                <c:pt idx="57">
                  <c:v>38.700000000000003</c:v>
                </c:pt>
                <c:pt idx="58">
                  <c:v>40.5</c:v>
                </c:pt>
                <c:pt idx="59">
                  <c:v>44.1</c:v>
                </c:pt>
                <c:pt idx="60">
                  <c:v>49.5</c:v>
                </c:pt>
                <c:pt idx="61">
                  <c:v>44.1</c:v>
                </c:pt>
                <c:pt idx="62">
                  <c:v>34.238507821901322</c:v>
                </c:pt>
                <c:pt idx="63">
                  <c:v>28.827874564459933</c:v>
                </c:pt>
                <c:pt idx="64">
                  <c:v>27.93</c:v>
                </c:pt>
                <c:pt idx="65">
                  <c:v>28.005394470667564</c:v>
                </c:pt>
                <c:pt idx="66">
                  <c:v>29.00374765771393</c:v>
                </c:pt>
                <c:pt idx="67">
                  <c:v>29.652910095268595</c:v>
                </c:pt>
                <c:pt idx="68">
                  <c:v>31.822583559168926</c:v>
                </c:pt>
                <c:pt idx="69">
                  <c:v>34.723158492709715</c:v>
                </c:pt>
                <c:pt idx="70">
                  <c:v>37.573237338629596</c:v>
                </c:pt>
                <c:pt idx="71">
                  <c:v>39.41944497976489</c:v>
                </c:pt>
                <c:pt idx="72">
                  <c:v>44.315190567589802</c:v>
                </c:pt>
                <c:pt idx="73">
                  <c:v>41.521036106750394</c:v>
                </c:pt>
                <c:pt idx="74">
                  <c:v>29.904819710457691</c:v>
                </c:pt>
                <c:pt idx="75">
                  <c:v>27.820217306946063</c:v>
                </c:pt>
                <c:pt idx="76">
                  <c:v>27.383881154011771</c:v>
                </c:pt>
                <c:pt idx="77">
                  <c:v>27.177713767881418</c:v>
                </c:pt>
                <c:pt idx="78">
                  <c:v>27.977699880668258</c:v>
                </c:pt>
                <c:pt idx="79">
                  <c:v>28</c:v>
                </c:pt>
                <c:pt idx="80">
                  <c:v>28</c:v>
                </c:pt>
                <c:pt idx="81">
                  <c:v>29</c:v>
                </c:pt>
                <c:pt idx="82">
                  <c:v>30</c:v>
                </c:pt>
                <c:pt idx="83">
                  <c:v>32</c:v>
                </c:pt>
                <c:pt idx="84">
                  <c:v>17</c:v>
                </c:pt>
                <c:pt idx="85">
                  <c:v>33.34476067270375</c:v>
                </c:pt>
                <c:pt idx="86">
                  <c:v>23</c:v>
                </c:pt>
                <c:pt idx="87">
                  <c:v>17</c:v>
                </c:pt>
                <c:pt idx="88">
                  <c:v>14</c:v>
                </c:pt>
                <c:pt idx="89">
                  <c:v>14</c:v>
                </c:pt>
                <c:pt idx="90">
                  <c:v>16</c:v>
                </c:pt>
                <c:pt idx="91">
                  <c:v>18</c:v>
                </c:pt>
                <c:pt idx="92">
                  <c:v>20</c:v>
                </c:pt>
                <c:pt idx="93">
                  <c:v>21</c:v>
                </c:pt>
                <c:pt idx="94">
                  <c:v>22</c:v>
                </c:pt>
                <c:pt idx="95">
                  <c:v>25</c:v>
                </c:pt>
                <c:pt idx="96">
                  <c:v>28.228956228956228</c:v>
                </c:pt>
                <c:pt idx="97">
                  <c:v>22</c:v>
                </c:pt>
                <c:pt idx="98">
                  <c:v>16</c:v>
                </c:pt>
                <c:pt idx="99">
                  <c:v>15</c:v>
                </c:pt>
                <c:pt idx="100">
                  <c:v>15</c:v>
                </c:pt>
                <c:pt idx="101">
                  <c:v>15</c:v>
                </c:pt>
                <c:pt idx="102">
                  <c:v>18</c:v>
                </c:pt>
                <c:pt idx="103">
                  <c:v>21</c:v>
                </c:pt>
                <c:pt idx="104">
                  <c:v>23</c:v>
                </c:pt>
                <c:pt idx="105">
                  <c:v>26</c:v>
                </c:pt>
                <c:pt idx="106">
                  <c:v>28</c:v>
                </c:pt>
                <c:pt idx="107">
                  <c:v>32</c:v>
                </c:pt>
                <c:pt idx="108">
                  <c:v>38</c:v>
                </c:pt>
                <c:pt idx="109">
                  <c:v>33</c:v>
                </c:pt>
                <c:pt idx="110">
                  <c:v>25</c:v>
                </c:pt>
                <c:pt idx="111">
                  <c:v>21</c:v>
                </c:pt>
                <c:pt idx="112">
                  <c:v>18</c:v>
                </c:pt>
                <c:pt idx="113">
                  <c:v>19</c:v>
                </c:pt>
                <c:pt idx="114">
                  <c:v>21</c:v>
                </c:pt>
                <c:pt idx="115">
                  <c:v>23</c:v>
                </c:pt>
                <c:pt idx="116">
                  <c:v>24</c:v>
                </c:pt>
                <c:pt idx="117">
                  <c:v>24</c:v>
                </c:pt>
                <c:pt idx="118">
                  <c:v>25</c:v>
                </c:pt>
                <c:pt idx="119">
                  <c:v>28</c:v>
                </c:pt>
                <c:pt idx="120">
                  <c:v>31</c:v>
                </c:pt>
                <c:pt idx="121">
                  <c:v>23</c:v>
                </c:pt>
                <c:pt idx="122">
                  <c:v>15</c:v>
                </c:pt>
                <c:pt idx="123">
                  <c:v>13</c:v>
                </c:pt>
                <c:pt idx="124">
                  <c:v>17</c:v>
                </c:pt>
                <c:pt idx="125">
                  <c:v>19</c:v>
                </c:pt>
                <c:pt idx="126">
                  <c:v>17</c:v>
                </c:pt>
                <c:pt idx="127">
                  <c:v>13</c:v>
                </c:pt>
                <c:pt idx="128">
                  <c:v>11</c:v>
                </c:pt>
                <c:pt idx="129">
                  <c:v>10</c:v>
                </c:pt>
                <c:pt idx="130">
                  <c:v>9</c:v>
                </c:pt>
                <c:pt idx="131">
                  <c:v>11</c:v>
                </c:pt>
                <c:pt idx="132">
                  <c:v>11</c:v>
                </c:pt>
                <c:pt idx="133">
                  <c:v>10</c:v>
                </c:pt>
                <c:pt idx="134">
                  <c:v>8</c:v>
                </c:pt>
                <c:pt idx="135">
                  <c:v>7</c:v>
                </c:pt>
                <c:pt idx="136">
                  <c:v>7</c:v>
                </c:pt>
              </c:numCache>
            </c:numRef>
          </c:val>
          <c:smooth val="0"/>
          <c:extLst>
            <c:ext xmlns:c16="http://schemas.microsoft.com/office/drawing/2014/chart" uri="{C3380CC4-5D6E-409C-BE32-E72D297353CC}">
              <c16:uniqueId val="{00000000-0A6D-4ED5-A6DC-1C0194E72107}"/>
            </c:ext>
          </c:extLst>
        </c:ser>
        <c:dLbls>
          <c:showLegendKey val="0"/>
          <c:showVal val="0"/>
          <c:showCatName val="0"/>
          <c:showSerName val="0"/>
          <c:showPercent val="0"/>
          <c:showBubbleSize val="0"/>
        </c:dLbls>
        <c:smooth val="0"/>
        <c:axId val="117408128"/>
        <c:axId val="117409664"/>
      </c:lineChart>
      <c:dateAx>
        <c:axId val="117408128"/>
        <c:scaling>
          <c:orientation val="minMax"/>
        </c:scaling>
        <c:delete val="0"/>
        <c:axPos val="b"/>
        <c:numFmt formatCode="[$-409]mmm\-yy;@" sourceLinked="0"/>
        <c:majorTickMark val="out"/>
        <c:minorTickMark val="none"/>
        <c:tickLblPos val="nextTo"/>
        <c:spPr>
          <a:ln>
            <a:solidFill>
              <a:schemeClr val="tx2">
                <a:lumMod val="75000"/>
              </a:schemeClr>
            </a:solidFill>
          </a:ln>
        </c:spPr>
        <c:crossAx val="117409664"/>
        <c:crosses val="autoZero"/>
        <c:auto val="1"/>
        <c:lblOffset val="100"/>
        <c:baseTimeUnit val="months"/>
        <c:majorUnit val="8"/>
        <c:majorTimeUnit val="months"/>
      </c:dateAx>
      <c:valAx>
        <c:axId val="117409664"/>
        <c:scaling>
          <c:orientation val="minMax"/>
        </c:scaling>
        <c:delete val="0"/>
        <c:axPos val="l"/>
        <c:title>
          <c:tx>
            <c:rich>
              <a:bodyPr/>
              <a:lstStyle/>
              <a:p>
                <a:pPr>
                  <a:defRPr b="1"/>
                </a:pPr>
                <a:r>
                  <a:rPr lang="en-US" b="1" dirty="0"/>
                  <a:t>Days on Market</a:t>
                </a:r>
              </a:p>
            </c:rich>
          </c:tx>
          <c:layout>
            <c:manualLayout>
              <c:xMode val="edge"/>
              <c:yMode val="edge"/>
              <c:x val="1.1129417114457798E-2"/>
              <c:y val="0.11095716700709381"/>
            </c:manualLayout>
          </c:layout>
          <c:overlay val="0"/>
        </c:title>
        <c:numFmt formatCode="0" sourceLinked="0"/>
        <c:majorTickMark val="out"/>
        <c:minorTickMark val="none"/>
        <c:tickLblPos val="nextTo"/>
        <c:spPr>
          <a:ln>
            <a:solidFill>
              <a:schemeClr val="tx2">
                <a:lumMod val="75000"/>
              </a:schemeClr>
            </a:solidFill>
          </a:ln>
        </c:spPr>
        <c:crossAx val="117408128"/>
        <c:crosses val="autoZero"/>
        <c:crossBetween val="between"/>
      </c:valAx>
    </c:plotArea>
    <c:plotVisOnly val="1"/>
    <c:dispBlanksAs val="gap"/>
    <c:showDLblsOverMax val="0"/>
  </c:chart>
  <c:txPr>
    <a:bodyPr/>
    <a:lstStyle/>
    <a:p>
      <a:pPr>
        <a:defRPr sz="27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8152452006382"/>
          <c:y val="8.6608583649266074E-2"/>
          <c:w val="0.8647197544733416"/>
          <c:h val="0.64814879621528787"/>
        </c:manualLayout>
      </c:layout>
      <c:lineChart>
        <c:grouping val="standard"/>
        <c:varyColors val="0"/>
        <c:ser>
          <c:idx val="0"/>
          <c:order val="0"/>
          <c:tx>
            <c:strRef>
              <c:f>Sheet1!$B$1</c:f>
              <c:strCache>
                <c:ptCount val="1"/>
                <c:pt idx="0">
                  <c:v>Series 1</c:v>
                </c:pt>
              </c:strCache>
            </c:strRef>
          </c:tx>
          <c:spPr>
            <a:ln w="38100">
              <a:solidFill>
                <a:schemeClr val="accent3"/>
              </a:solidFill>
            </a:ln>
            <a:effectLst>
              <a:outerShdw blurRad="50800" dist="38100" algn="l" rotWithShape="0">
                <a:prstClr val="black">
                  <a:alpha val="40000"/>
                </a:prstClr>
              </a:outerShdw>
            </a:effectLst>
          </c:spPr>
          <c:marker>
            <c:symbol val="none"/>
          </c:marker>
          <c:cat>
            <c:numRef>
              <c:f>Sheet1!$A$2:$A$174</c:f>
              <c:numCache>
                <c:formatCode>m/d/yyyy</c:formatCode>
                <c:ptCount val="173"/>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pt idx="168">
                  <c:v>44197</c:v>
                </c:pt>
                <c:pt idx="169">
                  <c:v>44228</c:v>
                </c:pt>
                <c:pt idx="170">
                  <c:v>44256</c:v>
                </c:pt>
                <c:pt idx="171">
                  <c:v>44287</c:v>
                </c:pt>
                <c:pt idx="172">
                  <c:v>44317</c:v>
                </c:pt>
              </c:numCache>
            </c:numRef>
          </c:cat>
          <c:val>
            <c:numRef>
              <c:f>Sheet1!$B$2:$B$174</c:f>
              <c:numCache>
                <c:formatCode>0.0%</c:formatCode>
                <c:ptCount val="173"/>
                <c:pt idx="0">
                  <c:v>0.96996245306633289</c:v>
                </c:pt>
                <c:pt idx="1">
                  <c:v>0.97391304347826091</c:v>
                </c:pt>
                <c:pt idx="2">
                  <c:v>0.97737068308592678</c:v>
                </c:pt>
                <c:pt idx="3">
                  <c:v>0.97647058823529409</c:v>
                </c:pt>
                <c:pt idx="4">
                  <c:v>0.97560975609756095</c:v>
                </c:pt>
                <c:pt idx="5">
                  <c:v>0.97429948696943136</c:v>
                </c:pt>
                <c:pt idx="6">
                  <c:v>0.96491228070175439</c:v>
                </c:pt>
                <c:pt idx="7">
                  <c:v>0.95840660055004578</c:v>
                </c:pt>
                <c:pt idx="8">
                  <c:v>0.9516660499090952</c:v>
                </c:pt>
                <c:pt idx="9">
                  <c:v>0.94014274135349096</c:v>
                </c:pt>
                <c:pt idx="10">
                  <c:v>0.9327589098920821</c:v>
                </c:pt>
                <c:pt idx="11">
                  <c:v>0.9267938200730983</c:v>
                </c:pt>
                <c:pt idx="12">
                  <c:v>0.91508831666311985</c:v>
                </c:pt>
                <c:pt idx="13">
                  <c:v>0.91743119266055051</c:v>
                </c:pt>
                <c:pt idx="14">
                  <c:v>0.92734629870766305</c:v>
                </c:pt>
                <c:pt idx="15">
                  <c:v>0.93530513158659212</c:v>
                </c:pt>
                <c:pt idx="16">
                  <c:v>0.94273784161112795</c:v>
                </c:pt>
                <c:pt idx="17">
                  <c:v>0.94546451082488348</c:v>
                </c:pt>
                <c:pt idx="18">
                  <c:v>0.95407225964482545</c:v>
                </c:pt>
                <c:pt idx="19">
                  <c:v>0.95488183337312005</c:v>
                </c:pt>
                <c:pt idx="20">
                  <c:v>0.95792880258899671</c:v>
                </c:pt>
                <c:pt idx="21">
                  <c:v>0.95861317707159488</c:v>
                </c:pt>
                <c:pt idx="22">
                  <c:v>0.95859961100305635</c:v>
                </c:pt>
                <c:pt idx="23">
                  <c:v>0.9547624460104569</c:v>
                </c:pt>
                <c:pt idx="24">
                  <c:v>0.95160190227149344</c:v>
                </c:pt>
                <c:pt idx="25">
                  <c:v>0.94545454545454544</c:v>
                </c:pt>
                <c:pt idx="26">
                  <c:v>0.94404069521113243</c:v>
                </c:pt>
                <c:pt idx="27">
                  <c:v>0.94817432273262658</c:v>
                </c:pt>
                <c:pt idx="28">
                  <c:v>0.96</c:v>
                </c:pt>
                <c:pt idx="29">
                  <c:v>0.97007223942208465</c:v>
                </c:pt>
                <c:pt idx="30">
                  <c:v>0.98262853132128447</c:v>
                </c:pt>
                <c:pt idx="31">
                  <c:v>0.98862907164953884</c:v>
                </c:pt>
                <c:pt idx="32">
                  <c:v>1</c:v>
                </c:pt>
                <c:pt idx="33">
                  <c:v>1</c:v>
                </c:pt>
                <c:pt idx="34">
                  <c:v>1</c:v>
                </c:pt>
                <c:pt idx="35">
                  <c:v>1</c:v>
                </c:pt>
                <c:pt idx="36">
                  <c:v>1</c:v>
                </c:pt>
                <c:pt idx="37">
                  <c:v>0.99492420026643735</c:v>
                </c:pt>
                <c:pt idx="38">
                  <c:v>0.99158653846153844</c:v>
                </c:pt>
                <c:pt idx="39">
                  <c:v>0.99045346062052508</c:v>
                </c:pt>
                <c:pt idx="40">
                  <c:v>0.98816568047337283</c:v>
                </c:pt>
                <c:pt idx="41">
                  <c:v>0.98455598455598459</c:v>
                </c:pt>
                <c:pt idx="42">
                  <c:v>0.97989949748743721</c:v>
                </c:pt>
                <c:pt idx="43">
                  <c:v>0.97452229299363058</c:v>
                </c:pt>
                <c:pt idx="44">
                  <c:v>0.96808510638297873</c:v>
                </c:pt>
                <c:pt idx="45">
                  <c:v>0.96247257411188758</c:v>
                </c:pt>
                <c:pt idx="46">
                  <c:v>0.95952285545991833</c:v>
                </c:pt>
                <c:pt idx="47">
                  <c:v>0.95619047619047615</c:v>
                </c:pt>
                <c:pt idx="48">
                  <c:v>0.95038015206082438</c:v>
                </c:pt>
                <c:pt idx="49">
                  <c:v>0.94761779415635694</c:v>
                </c:pt>
                <c:pt idx="50">
                  <c:v>0.95155709342560557</c:v>
                </c:pt>
                <c:pt idx="51">
                  <c:v>0.95547309833024119</c:v>
                </c:pt>
                <c:pt idx="52">
                  <c:v>0.95839834606000562</c:v>
                </c:pt>
                <c:pt idx="53">
                  <c:v>0.96141894849315779</c:v>
                </c:pt>
                <c:pt idx="54">
                  <c:v>0.96045197740112997</c:v>
                </c:pt>
                <c:pt idx="55">
                  <c:v>0.95991983967935868</c:v>
                </c:pt>
                <c:pt idx="56">
                  <c:v>0.95925297113752117</c:v>
                </c:pt>
                <c:pt idx="57">
                  <c:v>0.95670816950633464</c:v>
                </c:pt>
                <c:pt idx="58">
                  <c:v>0.95744680851063835</c:v>
                </c:pt>
                <c:pt idx="59">
                  <c:v>0.95459925239156163</c:v>
                </c:pt>
                <c:pt idx="60">
                  <c:v>0.95501785796403882</c:v>
                </c:pt>
                <c:pt idx="61">
                  <c:v>0.95768374164810688</c:v>
                </c:pt>
                <c:pt idx="62">
                  <c:v>0.9650209707330264</c:v>
                </c:pt>
                <c:pt idx="63">
                  <c:v>0.970873786407767</c:v>
                </c:pt>
                <c:pt idx="64">
                  <c:v>0.97654416079812201</c:v>
                </c:pt>
                <c:pt idx="65">
                  <c:v>0.98117647058823532</c:v>
                </c:pt>
                <c:pt idx="66">
                  <c:v>0.98478850689784792</c:v>
                </c:pt>
                <c:pt idx="67">
                  <c:v>0.986602227719233</c:v>
                </c:pt>
                <c:pt idx="68">
                  <c:v>0.98644010339421162</c:v>
                </c:pt>
                <c:pt idx="69">
                  <c:v>0.98856299190090513</c:v>
                </c:pt>
                <c:pt idx="70">
                  <c:v>0.99150571124743814</c:v>
                </c:pt>
                <c:pt idx="71">
                  <c:v>0.99411764705882355</c:v>
                </c:pt>
                <c:pt idx="72">
                  <c:v>0.99653712966525587</c:v>
                </c:pt>
                <c:pt idx="73">
                  <c:v>1</c:v>
                </c:pt>
                <c:pt idx="74">
                  <c:v>1</c:v>
                </c:pt>
                <c:pt idx="75">
                  <c:v>1</c:v>
                </c:pt>
                <c:pt idx="76">
                  <c:v>1</c:v>
                </c:pt>
                <c:pt idx="77">
                  <c:v>1</c:v>
                </c:pt>
                <c:pt idx="78">
                  <c:v>1</c:v>
                </c:pt>
                <c:pt idx="79">
                  <c:v>1</c:v>
                </c:pt>
                <c:pt idx="80">
                  <c:v>1</c:v>
                </c:pt>
                <c:pt idx="81">
                  <c:v>0.9907407407407407</c:v>
                </c:pt>
                <c:pt idx="82">
                  <c:v>0.98378378378378384</c:v>
                </c:pt>
                <c:pt idx="83">
                  <c:v>0.98144712430426717</c:v>
                </c:pt>
                <c:pt idx="84">
                  <c:v>0.97852028639618138</c:v>
                </c:pt>
                <c:pt idx="85">
                  <c:v>0.98194945848375448</c:v>
                </c:pt>
                <c:pt idx="86">
                  <c:v>0.98578381190989495</c:v>
                </c:pt>
                <c:pt idx="87">
                  <c:v>0.98643858805826667</c:v>
                </c:pt>
                <c:pt idx="88">
                  <c:v>0.98787878787878791</c:v>
                </c:pt>
                <c:pt idx="89">
                  <c:v>0.98659874971058115</c:v>
                </c:pt>
                <c:pt idx="90">
                  <c:v>0.98461538461538467</c:v>
                </c:pt>
                <c:pt idx="91">
                  <c:v>0.98290598290598286</c:v>
                </c:pt>
                <c:pt idx="92">
                  <c:v>0.98006533768917925</c:v>
                </c:pt>
                <c:pt idx="93">
                  <c:v>0.97499999999999998</c:v>
                </c:pt>
                <c:pt idx="94">
                  <c:v>0.97449908925318762</c:v>
                </c:pt>
                <c:pt idx="95">
                  <c:v>0.9699715555744759</c:v>
                </c:pt>
                <c:pt idx="96">
                  <c:v>0.97142857142857142</c:v>
                </c:pt>
                <c:pt idx="97">
                  <c:v>0.97899159663865543</c:v>
                </c:pt>
                <c:pt idx="98">
                  <c:v>0.98499999999999999</c:v>
                </c:pt>
                <c:pt idx="99">
                  <c:v>0.98799999999999999</c:v>
                </c:pt>
                <c:pt idx="100">
                  <c:v>0.99</c:v>
                </c:pt>
                <c:pt idx="101">
                  <c:v>0.9939393939393939</c:v>
                </c:pt>
                <c:pt idx="102">
                  <c:v>0.99099999999999999</c:v>
                </c:pt>
                <c:pt idx="103">
                  <c:v>0.98750370314042968</c:v>
                </c:pt>
                <c:pt idx="104">
                  <c:v>0.98599999999999999</c:v>
                </c:pt>
                <c:pt idx="105">
                  <c:v>0.98299999999999998</c:v>
                </c:pt>
                <c:pt idx="106">
                  <c:v>0.98055555555555551</c:v>
                </c:pt>
                <c:pt idx="107">
                  <c:v>0.98</c:v>
                </c:pt>
                <c:pt idx="108">
                  <c:v>0.97799999999999998</c:v>
                </c:pt>
                <c:pt idx="109">
                  <c:v>0.98216085064722036</c:v>
                </c:pt>
                <c:pt idx="110">
                  <c:v>0.98899999999999999</c:v>
                </c:pt>
                <c:pt idx="111">
                  <c:v>0.99331103678929766</c:v>
                </c:pt>
                <c:pt idx="112">
                  <c:v>0.99678456591639875</c:v>
                </c:pt>
                <c:pt idx="113">
                  <c:v>0.99545358671044171</c:v>
                </c:pt>
                <c:pt idx="114">
                  <c:v>0.99199999999999999</c:v>
                </c:pt>
                <c:pt idx="115">
                  <c:v>0.98899999999999999</c:v>
                </c:pt>
                <c:pt idx="116">
                  <c:v>0.98599999999999999</c:v>
                </c:pt>
                <c:pt idx="117">
                  <c:v>0.98338833515852397</c:v>
                </c:pt>
                <c:pt idx="118">
                  <c:v>0.98228277535645725</c:v>
                </c:pt>
                <c:pt idx="119">
                  <c:v>0.98119122257053293</c:v>
                </c:pt>
                <c:pt idx="120">
                  <c:v>0.98099999999999998</c:v>
                </c:pt>
                <c:pt idx="121">
                  <c:v>0.98599999999999999</c:v>
                </c:pt>
                <c:pt idx="122">
                  <c:v>0.99239999999999995</c:v>
                </c:pt>
                <c:pt idx="123">
                  <c:v>1</c:v>
                </c:pt>
                <c:pt idx="124">
                  <c:v>1</c:v>
                </c:pt>
                <c:pt idx="125">
                  <c:v>1</c:v>
                </c:pt>
                <c:pt idx="126">
                  <c:v>1</c:v>
                </c:pt>
                <c:pt idx="127">
                  <c:v>0.995</c:v>
                </c:pt>
                <c:pt idx="128">
                  <c:v>0.9910714285714286</c:v>
                </c:pt>
                <c:pt idx="129">
                  <c:v>0.98936170212765961</c:v>
                </c:pt>
                <c:pt idx="130">
                  <c:v>0.98922910809093034</c:v>
                </c:pt>
                <c:pt idx="131">
                  <c:v>0.98734177215189878</c:v>
                </c:pt>
                <c:pt idx="132">
                  <c:v>0.98699999999999999</c:v>
                </c:pt>
                <c:pt idx="133">
                  <c:v>0.99180000000000001</c:v>
                </c:pt>
                <c:pt idx="134">
                  <c:v>1</c:v>
                </c:pt>
                <c:pt idx="135">
                  <c:v>1</c:v>
                </c:pt>
                <c:pt idx="136">
                  <c:v>1</c:v>
                </c:pt>
                <c:pt idx="137">
                  <c:v>1</c:v>
                </c:pt>
                <c:pt idx="138">
                  <c:v>0.99580000000000002</c:v>
                </c:pt>
                <c:pt idx="139">
                  <c:v>0.98950000000000005</c:v>
                </c:pt>
                <c:pt idx="140">
                  <c:v>0.98480000000000001</c:v>
                </c:pt>
                <c:pt idx="141">
                  <c:v>0.98089999999999999</c:v>
                </c:pt>
                <c:pt idx="142">
                  <c:v>0.97850000000000004</c:v>
                </c:pt>
                <c:pt idx="143">
                  <c:v>0.97399999999999998</c:v>
                </c:pt>
                <c:pt idx="144">
                  <c:v>0.97330000000000005</c:v>
                </c:pt>
                <c:pt idx="145">
                  <c:v>0.98029999999999995</c:v>
                </c:pt>
                <c:pt idx="146">
                  <c:v>0.98499999999999999</c:v>
                </c:pt>
                <c:pt idx="147">
                  <c:v>0.98899999999999999</c:v>
                </c:pt>
                <c:pt idx="148">
                  <c:v>0.99299999999999999</c:v>
                </c:pt>
                <c:pt idx="149">
                  <c:v>0.99219999999999997</c:v>
                </c:pt>
                <c:pt idx="150">
                  <c:v>0.99</c:v>
                </c:pt>
                <c:pt idx="151">
                  <c:v>0.98709999999999998</c:v>
                </c:pt>
                <c:pt idx="152">
                  <c:v>0.98519999999999996</c:v>
                </c:pt>
                <c:pt idx="153">
                  <c:v>0.98540000000000005</c:v>
                </c:pt>
                <c:pt idx="154">
                  <c:v>0.98429999999999995</c:v>
                </c:pt>
                <c:pt idx="155">
                  <c:v>0.98280000000000001</c:v>
                </c:pt>
                <c:pt idx="156">
                  <c:v>0.98380000000000001</c:v>
                </c:pt>
                <c:pt idx="157">
                  <c:v>0.99129999999999996</c:v>
                </c:pt>
                <c:pt idx="158">
                  <c:v>1</c:v>
                </c:pt>
                <c:pt idx="159">
                  <c:v>1</c:v>
                </c:pt>
                <c:pt idx="160">
                  <c:v>0.997</c:v>
                </c:pt>
                <c:pt idx="161">
                  <c:v>0.995</c:v>
                </c:pt>
                <c:pt idx="162">
                  <c:v>1</c:v>
                </c:pt>
                <c:pt idx="163">
                  <c:v>1</c:v>
                </c:pt>
                <c:pt idx="164">
                  <c:v>1</c:v>
                </c:pt>
                <c:pt idx="165">
                  <c:v>1.002</c:v>
                </c:pt>
                <c:pt idx="166">
                  <c:v>1.0049999999999999</c:v>
                </c:pt>
                <c:pt idx="167">
                  <c:v>1.0013000000000001</c:v>
                </c:pt>
                <c:pt idx="168">
                  <c:v>1.0016</c:v>
                </c:pt>
                <c:pt idx="169">
                  <c:v>1.0098</c:v>
                </c:pt>
                <c:pt idx="170">
                  <c:v>1.0215000000000001</c:v>
                </c:pt>
                <c:pt idx="171">
                  <c:v>1.0325</c:v>
                </c:pt>
                <c:pt idx="172">
                  <c:v>1.0384</c:v>
                </c:pt>
              </c:numCache>
            </c:numRef>
          </c:val>
          <c:smooth val="0"/>
          <c:extLst>
            <c:ext xmlns:c16="http://schemas.microsoft.com/office/drawing/2014/chart" uri="{C3380CC4-5D6E-409C-BE32-E72D297353CC}">
              <c16:uniqueId val="{00000000-DCE3-43F1-A2DF-8CC42267DFE5}"/>
            </c:ext>
          </c:extLst>
        </c:ser>
        <c:ser>
          <c:idx val="1"/>
          <c:order val="1"/>
          <c:tx>
            <c:strRef>
              <c:f>Sheet1!$C$1</c:f>
              <c:strCache>
                <c:ptCount val="1"/>
                <c:pt idx="0">
                  <c:v>Series 2</c:v>
                </c:pt>
              </c:strCache>
            </c:strRef>
          </c:tx>
          <c:spPr>
            <a:ln w="38100">
              <a:solidFill>
                <a:schemeClr val="accent5"/>
              </a:solidFill>
              <a:prstDash val="dash"/>
            </a:ln>
          </c:spPr>
          <c:marker>
            <c:symbol val="none"/>
          </c:marker>
          <c:cat>
            <c:numRef>
              <c:f>Sheet1!$A$2:$A$174</c:f>
              <c:numCache>
                <c:formatCode>m/d/yyyy</c:formatCode>
                <c:ptCount val="173"/>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pt idx="168">
                  <c:v>44197</c:v>
                </c:pt>
                <c:pt idx="169">
                  <c:v>44228</c:v>
                </c:pt>
                <c:pt idx="170">
                  <c:v>44256</c:v>
                </c:pt>
                <c:pt idx="171">
                  <c:v>44287</c:v>
                </c:pt>
                <c:pt idx="172">
                  <c:v>44317</c:v>
                </c:pt>
              </c:numCache>
            </c:numRef>
          </c:cat>
          <c:val>
            <c:numRef>
              <c:f>Sheet1!$C$2:$C$174</c:f>
              <c:numCache>
                <c:formatCode>0%</c:formatCode>
                <c:ptCount val="17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numCache>
            </c:numRef>
          </c:val>
          <c:smooth val="0"/>
          <c:extLst>
            <c:ext xmlns:c16="http://schemas.microsoft.com/office/drawing/2014/chart" uri="{C3380CC4-5D6E-409C-BE32-E72D297353CC}">
              <c16:uniqueId val="{00000001-2AB2-497A-8D5B-69E809D420C9}"/>
            </c:ext>
          </c:extLst>
        </c:ser>
        <c:dLbls>
          <c:showLegendKey val="0"/>
          <c:showVal val="0"/>
          <c:showCatName val="0"/>
          <c:showSerName val="0"/>
          <c:showPercent val="0"/>
          <c:showBubbleSize val="0"/>
        </c:dLbls>
        <c:smooth val="0"/>
        <c:axId val="114818432"/>
        <c:axId val="114889856"/>
      </c:lineChart>
      <c:dateAx>
        <c:axId val="114818432"/>
        <c:scaling>
          <c:orientation val="minMax"/>
        </c:scaling>
        <c:delete val="0"/>
        <c:axPos val="b"/>
        <c:numFmt formatCode="[$-409]mmm\-yy;@" sourceLinked="0"/>
        <c:majorTickMark val="out"/>
        <c:minorTickMark val="none"/>
        <c:tickLblPos val="nextTo"/>
        <c:spPr>
          <a:ln>
            <a:solidFill>
              <a:schemeClr val="tx2">
                <a:lumMod val="75000"/>
              </a:schemeClr>
            </a:solidFill>
          </a:ln>
        </c:spPr>
        <c:crossAx val="114889856"/>
        <c:crosses val="autoZero"/>
        <c:auto val="1"/>
        <c:lblOffset val="100"/>
        <c:baseTimeUnit val="months"/>
        <c:majorUnit val="6"/>
        <c:majorTimeUnit val="months"/>
      </c:dateAx>
      <c:valAx>
        <c:axId val="114889856"/>
        <c:scaling>
          <c:orientation val="minMax"/>
          <c:min val="0.9"/>
        </c:scaling>
        <c:delete val="0"/>
        <c:axPos val="l"/>
        <c:title>
          <c:tx>
            <c:rich>
              <a:bodyPr/>
              <a:lstStyle/>
              <a:p>
                <a:pPr>
                  <a:defRPr b="1"/>
                </a:pPr>
                <a:r>
                  <a:rPr lang="en-US" b="1"/>
                  <a:t>Sales-to-List Price Ratio</a:t>
                </a:r>
              </a:p>
            </c:rich>
          </c:tx>
          <c:overlay val="0"/>
        </c:title>
        <c:numFmt formatCode="0%" sourceLinked="0"/>
        <c:majorTickMark val="out"/>
        <c:minorTickMark val="none"/>
        <c:tickLblPos val="nextTo"/>
        <c:spPr>
          <a:ln>
            <a:solidFill>
              <a:schemeClr val="tx2">
                <a:lumMod val="75000"/>
              </a:schemeClr>
            </a:solidFill>
          </a:ln>
        </c:spPr>
        <c:crossAx val="114818432"/>
        <c:crosses val="autoZero"/>
        <c:crossBetween val="between"/>
        <c:majorUnit val="2.0000000000000004E-2"/>
      </c:valAx>
    </c:plotArea>
    <c:plotVisOnly val="1"/>
    <c:dispBlanksAs val="gap"/>
    <c:showDLblsOverMax val="0"/>
  </c:chart>
  <c:txPr>
    <a:bodyPr/>
    <a:lstStyle/>
    <a:p>
      <a:pPr>
        <a:defRPr sz="27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06140106165082"/>
          <c:y val="3.9267907289744886E-2"/>
          <c:w val="0.84090987652698113"/>
          <c:h val="0.6484279434769572"/>
        </c:manualLayout>
      </c:layout>
      <c:barChart>
        <c:barDir val="col"/>
        <c:grouping val="clustered"/>
        <c:varyColors val="0"/>
        <c:ser>
          <c:idx val="0"/>
          <c:order val="0"/>
          <c:tx>
            <c:strRef>
              <c:f>Sheet1!$B$1</c:f>
              <c:strCache>
                <c:ptCount val="1"/>
                <c:pt idx="0">
                  <c:v>% of sales above asking price</c:v>
                </c:pt>
              </c:strCache>
            </c:strRef>
          </c:tx>
          <c:spPr>
            <a:solidFill>
              <a:schemeClr val="accent1"/>
            </a:solidFill>
            <a:ln w="38100">
              <a:noFill/>
            </a:ln>
            <a:effectLst>
              <a:outerShdw blurRad="50800" dist="38100" algn="l" rotWithShape="0">
                <a:prstClr val="black">
                  <a:alpha val="40000"/>
                </a:prstClr>
              </a:outerShdw>
            </a:effectLst>
          </c:spPr>
          <c:invertIfNegative val="0"/>
          <c:dLbls>
            <c:dLbl>
              <c:idx val="5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FE-4577-A18F-A503204BEFF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Sheet1!$A$2:$A$54</c:f>
              <c:numCache>
                <c:formatCode>m/d/yyyy</c:formatCode>
                <c:ptCount val="5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numCache>
            </c:numRef>
          </c:cat>
          <c:val>
            <c:numRef>
              <c:f>Sheet1!$B$2:$B$54</c:f>
              <c:numCache>
                <c:formatCode>0.0%</c:formatCode>
                <c:ptCount val="53"/>
                <c:pt idx="0">
                  <c:v>0.24428833231521074</c:v>
                </c:pt>
                <c:pt idx="1">
                  <c:v>0.2835707019328586</c:v>
                </c:pt>
                <c:pt idx="2">
                  <c:v>0.33165807374030587</c:v>
                </c:pt>
                <c:pt idx="3">
                  <c:v>0.37734426956328976</c:v>
                </c:pt>
                <c:pt idx="4">
                  <c:v>0.39314606741573033</c:v>
                </c:pt>
                <c:pt idx="5">
                  <c:v>0.39429547395388559</c:v>
                </c:pt>
                <c:pt idx="6">
                  <c:v>0.38154552159305088</c:v>
                </c:pt>
                <c:pt idx="7">
                  <c:v>0.358509198639406</c:v>
                </c:pt>
                <c:pt idx="8">
                  <c:v>0.33380699628035276</c:v>
                </c:pt>
                <c:pt idx="9">
                  <c:v>0.32256573972947994</c:v>
                </c:pt>
                <c:pt idx="10">
                  <c:v>0.32528793649336946</c:v>
                </c:pt>
                <c:pt idx="11">
                  <c:v>0.30638358371641156</c:v>
                </c:pt>
                <c:pt idx="12">
                  <c:v>0.28938430185882791</c:v>
                </c:pt>
                <c:pt idx="13">
                  <c:v>0.33406127160416799</c:v>
                </c:pt>
                <c:pt idx="14">
                  <c:v>0.37910922587486745</c:v>
                </c:pt>
                <c:pt idx="15">
                  <c:v>0.39210617028610822</c:v>
                </c:pt>
                <c:pt idx="16">
                  <c:v>0.40720094689015313</c:v>
                </c:pt>
                <c:pt idx="17">
                  <c:v>0.39154845229629076</c:v>
                </c:pt>
                <c:pt idx="18">
                  <c:v>0.3577159993515967</c:v>
                </c:pt>
                <c:pt idx="19">
                  <c:v>0.31739640344018766</c:v>
                </c:pt>
                <c:pt idx="20">
                  <c:v>0.28438216814600581</c:v>
                </c:pt>
                <c:pt idx="21">
                  <c:v>0.26083491965115763</c:v>
                </c:pt>
                <c:pt idx="22">
                  <c:v>0.23548223350253808</c:v>
                </c:pt>
                <c:pt idx="23">
                  <c:v>0.20615072659682326</c:v>
                </c:pt>
                <c:pt idx="24">
                  <c:v>0.18831619894415116</c:v>
                </c:pt>
                <c:pt idx="25">
                  <c:v>0.23809523809523808</c:v>
                </c:pt>
                <c:pt idx="26">
                  <c:v>0.27259446825087652</c:v>
                </c:pt>
                <c:pt idx="27">
                  <c:v>0.30804096753105253</c:v>
                </c:pt>
                <c:pt idx="28">
                  <c:v>0.33036643162640156</c:v>
                </c:pt>
                <c:pt idx="29">
                  <c:v>0.32574135090609557</c:v>
                </c:pt>
                <c:pt idx="30">
                  <c:v>0.31488025127601099</c:v>
                </c:pt>
                <c:pt idx="31">
                  <c:v>0.29126213592233008</c:v>
                </c:pt>
                <c:pt idx="32">
                  <c:v>0.27415730337078653</c:v>
                </c:pt>
                <c:pt idx="33">
                  <c:v>0.28152678194854491</c:v>
                </c:pt>
                <c:pt idx="34">
                  <c:v>0.27642963699651912</c:v>
                </c:pt>
                <c:pt idx="35">
                  <c:v>0.26288608600655478</c:v>
                </c:pt>
                <c:pt idx="36">
                  <c:v>0.2565944193732918</c:v>
                </c:pt>
                <c:pt idx="37">
                  <c:v>0.31990209000188291</c:v>
                </c:pt>
                <c:pt idx="38">
                  <c:v>0.38136885996135461</c:v>
                </c:pt>
                <c:pt idx="39">
                  <c:v>0.40326093720828926</c:v>
                </c:pt>
                <c:pt idx="40">
                  <c:v>0.3356358361538993</c:v>
                </c:pt>
                <c:pt idx="41">
                  <c:v>0.34391628236963462</c:v>
                </c:pt>
                <c:pt idx="42">
                  <c:v>0.38484535715556822</c:v>
                </c:pt>
                <c:pt idx="43">
                  <c:v>0.44344663796942257</c:v>
                </c:pt>
                <c:pt idx="44">
                  <c:v>0.49441240086517663</c:v>
                </c:pt>
                <c:pt idx="45">
                  <c:v>0.52607865047038893</c:v>
                </c:pt>
                <c:pt idx="46">
                  <c:v>0.5424453401734457</c:v>
                </c:pt>
                <c:pt idx="47">
                  <c:v>0.52021655182857574</c:v>
                </c:pt>
                <c:pt idx="48">
                  <c:v>0.52137036421087646</c:v>
                </c:pt>
                <c:pt idx="49">
                  <c:v>0.56301753183713099</c:v>
                </c:pt>
                <c:pt idx="50">
                  <c:v>0.63326110509209099</c:v>
                </c:pt>
                <c:pt idx="51">
                  <c:v>0.68449096818078758</c:v>
                </c:pt>
                <c:pt idx="52">
                  <c:v>0.70652259641927595</c:v>
                </c:pt>
              </c:numCache>
            </c:numRef>
          </c:val>
          <c:extLst>
            <c:ext xmlns:c16="http://schemas.microsoft.com/office/drawing/2014/chart" uri="{C3380CC4-5D6E-409C-BE32-E72D297353CC}">
              <c16:uniqueId val="{00000000-0A6D-4ED5-A6DC-1C0194E72107}"/>
            </c:ext>
          </c:extLst>
        </c:ser>
        <c:dLbls>
          <c:showLegendKey val="0"/>
          <c:showVal val="0"/>
          <c:showCatName val="0"/>
          <c:showSerName val="0"/>
          <c:showPercent val="0"/>
          <c:showBubbleSize val="0"/>
        </c:dLbls>
        <c:gapWidth val="150"/>
        <c:axId val="112046080"/>
        <c:axId val="112047616"/>
      </c:barChart>
      <c:dateAx>
        <c:axId val="112046080"/>
        <c:scaling>
          <c:orientation val="minMax"/>
        </c:scaling>
        <c:delete val="0"/>
        <c:axPos val="b"/>
        <c:numFmt formatCode="[$-409]mmm\-yy;@" sourceLinked="0"/>
        <c:majorTickMark val="out"/>
        <c:minorTickMark val="none"/>
        <c:tickLblPos val="low"/>
        <c:spPr>
          <a:ln>
            <a:solidFill>
              <a:schemeClr val="tx2">
                <a:lumMod val="75000"/>
              </a:schemeClr>
            </a:solidFill>
          </a:ln>
        </c:spPr>
        <c:crossAx val="112047616"/>
        <c:crosses val="autoZero"/>
        <c:auto val="1"/>
        <c:lblOffset val="100"/>
        <c:baseTimeUnit val="months"/>
      </c:dateAx>
      <c:valAx>
        <c:axId val="112047616"/>
        <c:scaling>
          <c:orientation val="minMax"/>
        </c:scaling>
        <c:delete val="0"/>
        <c:axPos val="l"/>
        <c:title>
          <c:tx>
            <c:rich>
              <a:bodyPr/>
              <a:lstStyle/>
              <a:p>
                <a:pPr>
                  <a:defRPr b="1"/>
                </a:pPr>
                <a:r>
                  <a:rPr lang="en-US" b="1" dirty="0"/>
                  <a:t>% of sales with price above asking price</a:t>
                </a:r>
              </a:p>
            </c:rich>
          </c:tx>
          <c:layout>
            <c:manualLayout>
              <c:xMode val="edge"/>
              <c:yMode val="edge"/>
              <c:x val="1.3339891361659926E-2"/>
              <c:y val="4.1164075699039619E-2"/>
            </c:manualLayout>
          </c:layout>
          <c:overlay val="0"/>
        </c:title>
        <c:numFmt formatCode="0%" sourceLinked="0"/>
        <c:majorTickMark val="out"/>
        <c:minorTickMark val="none"/>
        <c:tickLblPos val="nextTo"/>
        <c:crossAx val="112046080"/>
        <c:crosses val="autoZero"/>
        <c:crossBetween val="between"/>
      </c:valAx>
    </c:plotArea>
    <c:plotVisOnly val="1"/>
    <c:dispBlanksAs val="gap"/>
    <c:showDLblsOverMax val="0"/>
  </c:chart>
  <c:txPr>
    <a:bodyPr/>
    <a:lstStyle/>
    <a:p>
      <a:pPr>
        <a:defRPr sz="27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a:t>Good Time to Sell -</a:t>
            </a:r>
            <a:r>
              <a:rPr lang="en-US" baseline="0" dirty="0"/>
              <a:t> G</a:t>
            </a:r>
            <a:r>
              <a:rPr lang="en-US" dirty="0"/>
              <a:t>ood Time to Buy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7.3681481481481487E-2"/>
          <c:y val="2.1994468477770236E-2"/>
          <c:w val="0.91817037037037041"/>
          <c:h val="0.79600122614832147"/>
        </c:manualLayout>
      </c:layout>
      <c:barChart>
        <c:barDir val="col"/>
        <c:grouping val="clustered"/>
        <c:varyColors val="0"/>
        <c:ser>
          <c:idx val="2"/>
          <c:order val="2"/>
          <c:tx>
            <c:strRef>
              <c:f>Sheet1!$D$1</c:f>
              <c:strCache>
                <c:ptCount val="1"/>
                <c:pt idx="0">
                  <c:v>Difference</c:v>
                </c:pt>
              </c:strCache>
            </c:strRef>
          </c:tx>
          <c:spPr>
            <a:solidFill>
              <a:srgbClr val="6D9BEB"/>
            </a:solidFill>
            <a:ln>
              <a:noFill/>
            </a:ln>
            <a:effectLst>
              <a:outerShdw blurRad="50800" dist="38100" dir="2700000" algn="tl" rotWithShape="0">
                <a:prstClr val="black">
                  <a:alpha val="40000"/>
                </a:prstClr>
              </a:outerShdw>
            </a:effectLst>
          </c:spPr>
          <c:invertIfNegative val="1"/>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Sheet1!$A$2:$A$34</c:f>
              <c:numCache>
                <c:formatCode>mmm\-yy</c:formatCode>
                <c:ptCount val="33"/>
                <c:pt idx="0">
                  <c:v>43344</c:v>
                </c:pt>
                <c:pt idx="1">
                  <c:v>43374</c:v>
                </c:pt>
                <c:pt idx="2">
                  <c:v>43405</c:v>
                </c:pt>
                <c:pt idx="3">
                  <c:v>43452</c:v>
                </c:pt>
                <c:pt idx="4">
                  <c:v>43466</c:v>
                </c:pt>
                <c:pt idx="5">
                  <c:v>43497</c:v>
                </c:pt>
                <c:pt idx="6">
                  <c:v>43525</c:v>
                </c:pt>
                <c:pt idx="7">
                  <c:v>43556</c:v>
                </c:pt>
                <c:pt idx="8">
                  <c:v>43586</c:v>
                </c:pt>
                <c:pt idx="9">
                  <c:v>43617</c:v>
                </c:pt>
                <c:pt idx="10">
                  <c:v>43647</c:v>
                </c:pt>
                <c:pt idx="11">
                  <c:v>43678</c:v>
                </c:pt>
                <c:pt idx="12">
                  <c:v>43709</c:v>
                </c:pt>
                <c:pt idx="13">
                  <c:v>43739</c:v>
                </c:pt>
                <c:pt idx="14">
                  <c:v>43770</c:v>
                </c:pt>
                <c:pt idx="15">
                  <c:v>43800</c:v>
                </c:pt>
                <c:pt idx="16">
                  <c:v>43831</c:v>
                </c:pt>
                <c:pt idx="17">
                  <c:v>43862</c:v>
                </c:pt>
                <c:pt idx="18">
                  <c:v>43891</c:v>
                </c:pt>
                <c:pt idx="19">
                  <c:v>43922</c:v>
                </c:pt>
                <c:pt idx="20">
                  <c:v>43952</c:v>
                </c:pt>
                <c:pt idx="21">
                  <c:v>43983</c:v>
                </c:pt>
                <c:pt idx="22">
                  <c:v>44013</c:v>
                </c:pt>
                <c:pt idx="23">
                  <c:v>44044</c:v>
                </c:pt>
                <c:pt idx="24">
                  <c:v>44075</c:v>
                </c:pt>
                <c:pt idx="25">
                  <c:v>44105</c:v>
                </c:pt>
                <c:pt idx="26">
                  <c:v>44136</c:v>
                </c:pt>
                <c:pt idx="27">
                  <c:v>44166</c:v>
                </c:pt>
                <c:pt idx="28">
                  <c:v>44197</c:v>
                </c:pt>
                <c:pt idx="29">
                  <c:v>44228</c:v>
                </c:pt>
                <c:pt idx="30" formatCode="m/d/yyyy">
                  <c:v>44256</c:v>
                </c:pt>
                <c:pt idx="31" formatCode="m/d/yyyy">
                  <c:v>44287</c:v>
                </c:pt>
                <c:pt idx="32" formatCode="m/d/yyyy">
                  <c:v>44317</c:v>
                </c:pt>
              </c:numCache>
            </c:numRef>
          </c:cat>
          <c:val>
            <c:numRef>
              <c:f>Sheet1!$D$2:$D$34</c:f>
              <c:numCache>
                <c:formatCode>0%</c:formatCode>
                <c:ptCount val="33"/>
                <c:pt idx="0">
                  <c:v>0.34666666666666662</c:v>
                </c:pt>
                <c:pt idx="1">
                  <c:v>0.34666666666666668</c:v>
                </c:pt>
                <c:pt idx="2">
                  <c:v>0.24697630990380653</c:v>
                </c:pt>
                <c:pt idx="3">
                  <c:v>0.20507430997876858</c:v>
                </c:pt>
                <c:pt idx="4">
                  <c:v>0.25742574257425743</c:v>
                </c:pt>
                <c:pt idx="5">
                  <c:v>0.2516556291390728</c:v>
                </c:pt>
                <c:pt idx="6">
                  <c:v>0.29000000000000004</c:v>
                </c:pt>
                <c:pt idx="7">
                  <c:v>0.2558139534883721</c:v>
                </c:pt>
                <c:pt idx="8">
                  <c:v>0.22923588039867113</c:v>
                </c:pt>
                <c:pt idx="9">
                  <c:v>0.25333333333333335</c:v>
                </c:pt>
                <c:pt idx="10">
                  <c:v>0.25245901639344265</c:v>
                </c:pt>
                <c:pt idx="11">
                  <c:v>0.29333333333333333</c:v>
                </c:pt>
                <c:pt idx="12">
                  <c:v>0.24422442244224421</c:v>
                </c:pt>
                <c:pt idx="13">
                  <c:v>0.30666666666666664</c:v>
                </c:pt>
                <c:pt idx="14">
                  <c:v>0.22666666666666663</c:v>
                </c:pt>
                <c:pt idx="15">
                  <c:v>0.26999999999999996</c:v>
                </c:pt>
                <c:pt idx="16">
                  <c:v>0.30897009966777411</c:v>
                </c:pt>
                <c:pt idx="17">
                  <c:v>0.3856143856143856</c:v>
                </c:pt>
                <c:pt idx="18">
                  <c:v>0.29611166500498509</c:v>
                </c:pt>
                <c:pt idx="19">
                  <c:v>-2.4975024975024962E-2</c:v>
                </c:pt>
                <c:pt idx="20">
                  <c:v>-1.8981018981019004E-2</c:v>
                </c:pt>
                <c:pt idx="21">
                  <c:v>8.1754735792622157E-2</c:v>
                </c:pt>
                <c:pt idx="22">
                  <c:v>0.13100000000000001</c:v>
                </c:pt>
                <c:pt idx="23">
                  <c:v>0.21478521478521478</c:v>
                </c:pt>
                <c:pt idx="24">
                  <c:v>0.24299999999999994</c:v>
                </c:pt>
                <c:pt idx="25">
                  <c:v>0.28842315369261479</c:v>
                </c:pt>
                <c:pt idx="26">
                  <c:v>0.2857142857142857</c:v>
                </c:pt>
                <c:pt idx="27">
                  <c:v>0.28171828171828173</c:v>
                </c:pt>
                <c:pt idx="28">
                  <c:v>0.33999999999999997</c:v>
                </c:pt>
                <c:pt idx="29">
                  <c:v>0.31999999999999995</c:v>
                </c:pt>
                <c:pt idx="30">
                  <c:v>0.38</c:v>
                </c:pt>
                <c:pt idx="31">
                  <c:v>0.41000000000000003</c:v>
                </c:pt>
                <c:pt idx="32">
                  <c:v>0.53</c:v>
                </c:pt>
              </c:numCache>
            </c:numRef>
          </c:val>
          <c:extLst>
            <c:ext xmlns:c14="http://schemas.microsoft.com/office/drawing/2007/8/2/chart" uri="{6F2FDCE9-48DA-4B69-8628-5D25D57E5C99}">
              <c14:invertSolidFillFmt>
                <c14:spPr xmlns:c14="http://schemas.microsoft.com/office/drawing/2007/8/2/chart">
                  <a:solidFill>
                    <a:srgbClr val="C00000"/>
                  </a:solidFill>
                  <a:ln>
                    <a:noFill/>
                  </a:ln>
                  <a:effectLst>
                    <a:outerShdw blurRad="50800" dist="38100" dir="2700000" algn="tl" rotWithShape="0">
                      <a:prstClr val="black">
                        <a:alpha val="40000"/>
                      </a:prstClr>
                    </a:outerShdw>
                  </a:effectLst>
                </c14:spPr>
              </c14:invertSolidFillFmt>
            </c:ext>
            <c:ext xmlns:c16="http://schemas.microsoft.com/office/drawing/2014/chart" uri="{C3380CC4-5D6E-409C-BE32-E72D297353CC}">
              <c16:uniqueId val="{00000000-139A-4898-8E20-412A4928F7F3}"/>
            </c:ext>
          </c:extLst>
        </c:ser>
        <c:dLbls>
          <c:dLblPos val="outEnd"/>
          <c:showLegendKey val="0"/>
          <c:showVal val="1"/>
          <c:showCatName val="0"/>
          <c:showSerName val="0"/>
          <c:showPercent val="0"/>
          <c:showBubbleSize val="0"/>
        </c:dLbls>
        <c:gapWidth val="219"/>
        <c:overlap val="-27"/>
        <c:axId val="1736999232"/>
        <c:axId val="173793644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Buy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Sheet1!$A$2:$A$34</c15:sqref>
                        </c15:formulaRef>
                      </c:ext>
                    </c:extLst>
                    <c:numCache>
                      <c:formatCode>mmm\-yy</c:formatCode>
                      <c:ptCount val="33"/>
                      <c:pt idx="0">
                        <c:v>43344</c:v>
                      </c:pt>
                      <c:pt idx="1">
                        <c:v>43374</c:v>
                      </c:pt>
                      <c:pt idx="2">
                        <c:v>43405</c:v>
                      </c:pt>
                      <c:pt idx="3">
                        <c:v>43452</c:v>
                      </c:pt>
                      <c:pt idx="4">
                        <c:v>43466</c:v>
                      </c:pt>
                      <c:pt idx="5">
                        <c:v>43497</c:v>
                      </c:pt>
                      <c:pt idx="6">
                        <c:v>43525</c:v>
                      </c:pt>
                      <c:pt idx="7">
                        <c:v>43556</c:v>
                      </c:pt>
                      <c:pt idx="8">
                        <c:v>43586</c:v>
                      </c:pt>
                      <c:pt idx="9">
                        <c:v>43617</c:v>
                      </c:pt>
                      <c:pt idx="10">
                        <c:v>43647</c:v>
                      </c:pt>
                      <c:pt idx="11">
                        <c:v>43678</c:v>
                      </c:pt>
                      <c:pt idx="12">
                        <c:v>43709</c:v>
                      </c:pt>
                      <c:pt idx="13">
                        <c:v>43739</c:v>
                      </c:pt>
                      <c:pt idx="14">
                        <c:v>43770</c:v>
                      </c:pt>
                      <c:pt idx="15">
                        <c:v>43800</c:v>
                      </c:pt>
                      <c:pt idx="16">
                        <c:v>43831</c:v>
                      </c:pt>
                      <c:pt idx="17">
                        <c:v>43862</c:v>
                      </c:pt>
                      <c:pt idx="18">
                        <c:v>43891</c:v>
                      </c:pt>
                      <c:pt idx="19">
                        <c:v>43922</c:v>
                      </c:pt>
                      <c:pt idx="20">
                        <c:v>43952</c:v>
                      </c:pt>
                      <c:pt idx="21">
                        <c:v>43983</c:v>
                      </c:pt>
                      <c:pt idx="22">
                        <c:v>44013</c:v>
                      </c:pt>
                      <c:pt idx="23">
                        <c:v>44044</c:v>
                      </c:pt>
                      <c:pt idx="24">
                        <c:v>44075</c:v>
                      </c:pt>
                      <c:pt idx="25">
                        <c:v>44105</c:v>
                      </c:pt>
                      <c:pt idx="26">
                        <c:v>44136</c:v>
                      </c:pt>
                      <c:pt idx="27">
                        <c:v>44166</c:v>
                      </c:pt>
                      <c:pt idx="28">
                        <c:v>44197</c:v>
                      </c:pt>
                      <c:pt idx="29">
                        <c:v>44228</c:v>
                      </c:pt>
                      <c:pt idx="30" formatCode="m/d/yyyy">
                        <c:v>44256</c:v>
                      </c:pt>
                      <c:pt idx="31" formatCode="m/d/yyyy">
                        <c:v>44287</c:v>
                      </c:pt>
                      <c:pt idx="32" formatCode="m/d/yyyy">
                        <c:v>44317</c:v>
                      </c:pt>
                    </c:numCache>
                  </c:numRef>
                </c:cat>
                <c:val>
                  <c:numRef>
                    <c:extLst>
                      <c:ext uri="{02D57815-91ED-43cb-92C2-25804820EDAC}">
                        <c15:formulaRef>
                          <c15:sqref>Sheet1!$B$2:$B$34</c15:sqref>
                        </c15:formulaRef>
                      </c:ext>
                    </c:extLst>
                    <c:numCache>
                      <c:formatCode>0%</c:formatCode>
                      <c:ptCount val="33"/>
                      <c:pt idx="0">
                        <c:v>0.22333333333333333</c:v>
                      </c:pt>
                      <c:pt idx="1">
                        <c:v>0.21</c:v>
                      </c:pt>
                      <c:pt idx="2">
                        <c:v>0.26797385620915032</c:v>
                      </c:pt>
                      <c:pt idx="3">
                        <c:v>0.25159235668789809</c:v>
                      </c:pt>
                      <c:pt idx="4">
                        <c:v>0.22442244224422442</c:v>
                      </c:pt>
                      <c:pt idx="5">
                        <c:v>0.24503311258278146</c:v>
                      </c:pt>
                      <c:pt idx="6">
                        <c:v>0.24</c:v>
                      </c:pt>
                      <c:pt idx="7">
                        <c:v>0.21926910299003322</c:v>
                      </c:pt>
                      <c:pt idx="8">
                        <c:v>0.22259136212624583</c:v>
                      </c:pt>
                      <c:pt idx="9">
                        <c:v>0.25666666666666665</c:v>
                      </c:pt>
                      <c:pt idx="10">
                        <c:v>0.23278688524590163</c:v>
                      </c:pt>
                      <c:pt idx="11">
                        <c:v>0.22666666666666666</c:v>
                      </c:pt>
                      <c:pt idx="12">
                        <c:v>0.21782178217821782</c:v>
                      </c:pt>
                      <c:pt idx="13">
                        <c:v>0.21666666666666667</c:v>
                      </c:pt>
                      <c:pt idx="14">
                        <c:v>0.24333333333333335</c:v>
                      </c:pt>
                      <c:pt idx="15">
                        <c:v>0.24333333333333335</c:v>
                      </c:pt>
                      <c:pt idx="16">
                        <c:v>0.24916943521594684</c:v>
                      </c:pt>
                      <c:pt idx="17">
                        <c:v>0.23476523476523475</c:v>
                      </c:pt>
                      <c:pt idx="18">
                        <c:v>0.29012961116650049</c:v>
                      </c:pt>
                      <c:pt idx="19">
                        <c:v>0.28271728271728269</c:v>
                      </c:pt>
                      <c:pt idx="20">
                        <c:v>0.30769230769230771</c:v>
                      </c:pt>
                      <c:pt idx="21">
                        <c:v>0.31505483549351943</c:v>
                      </c:pt>
                      <c:pt idx="22">
                        <c:v>0.30499999999999999</c:v>
                      </c:pt>
                      <c:pt idx="23">
                        <c:v>0.32667332667332666</c:v>
                      </c:pt>
                      <c:pt idx="24">
                        <c:v>0.33500000000000002</c:v>
                      </c:pt>
                      <c:pt idx="25">
                        <c:v>0.27544910179640719</c:v>
                      </c:pt>
                      <c:pt idx="26">
                        <c:v>0.30569430569430567</c:v>
                      </c:pt>
                      <c:pt idx="27">
                        <c:v>0.26573426573426573</c:v>
                      </c:pt>
                      <c:pt idx="28">
                        <c:v>0.25</c:v>
                      </c:pt>
                      <c:pt idx="29">
                        <c:v>0.28000000000000003</c:v>
                      </c:pt>
                      <c:pt idx="30">
                        <c:v>0.25</c:v>
                      </c:pt>
                      <c:pt idx="31">
                        <c:v>0.25</c:v>
                      </c:pt>
                      <c:pt idx="32">
                        <c:v>0.19</c:v>
                      </c:pt>
                    </c:numCache>
                  </c:numRef>
                </c:val>
                <c:extLst>
                  <c:ext xmlns:c16="http://schemas.microsoft.com/office/drawing/2014/chart" uri="{C3380CC4-5D6E-409C-BE32-E72D297353CC}">
                    <c16:uniqueId val="{00000001-139A-4898-8E20-412A4928F7F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Sell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Sheet1!$A$2:$A$34</c15:sqref>
                        </c15:formulaRef>
                      </c:ext>
                    </c:extLst>
                    <c:numCache>
                      <c:formatCode>mmm\-yy</c:formatCode>
                      <c:ptCount val="33"/>
                      <c:pt idx="0">
                        <c:v>43344</c:v>
                      </c:pt>
                      <c:pt idx="1">
                        <c:v>43374</c:v>
                      </c:pt>
                      <c:pt idx="2">
                        <c:v>43405</c:v>
                      </c:pt>
                      <c:pt idx="3">
                        <c:v>43452</c:v>
                      </c:pt>
                      <c:pt idx="4">
                        <c:v>43466</c:v>
                      </c:pt>
                      <c:pt idx="5">
                        <c:v>43497</c:v>
                      </c:pt>
                      <c:pt idx="6">
                        <c:v>43525</c:v>
                      </c:pt>
                      <c:pt idx="7">
                        <c:v>43556</c:v>
                      </c:pt>
                      <c:pt idx="8">
                        <c:v>43586</c:v>
                      </c:pt>
                      <c:pt idx="9">
                        <c:v>43617</c:v>
                      </c:pt>
                      <c:pt idx="10">
                        <c:v>43647</c:v>
                      </c:pt>
                      <c:pt idx="11">
                        <c:v>43678</c:v>
                      </c:pt>
                      <c:pt idx="12">
                        <c:v>43709</c:v>
                      </c:pt>
                      <c:pt idx="13">
                        <c:v>43739</c:v>
                      </c:pt>
                      <c:pt idx="14">
                        <c:v>43770</c:v>
                      </c:pt>
                      <c:pt idx="15">
                        <c:v>43800</c:v>
                      </c:pt>
                      <c:pt idx="16">
                        <c:v>43831</c:v>
                      </c:pt>
                      <c:pt idx="17">
                        <c:v>43862</c:v>
                      </c:pt>
                      <c:pt idx="18">
                        <c:v>43891</c:v>
                      </c:pt>
                      <c:pt idx="19">
                        <c:v>43922</c:v>
                      </c:pt>
                      <c:pt idx="20">
                        <c:v>43952</c:v>
                      </c:pt>
                      <c:pt idx="21">
                        <c:v>43983</c:v>
                      </c:pt>
                      <c:pt idx="22">
                        <c:v>44013</c:v>
                      </c:pt>
                      <c:pt idx="23">
                        <c:v>44044</c:v>
                      </c:pt>
                      <c:pt idx="24">
                        <c:v>44075</c:v>
                      </c:pt>
                      <c:pt idx="25">
                        <c:v>44105</c:v>
                      </c:pt>
                      <c:pt idx="26">
                        <c:v>44136</c:v>
                      </c:pt>
                      <c:pt idx="27">
                        <c:v>44166</c:v>
                      </c:pt>
                      <c:pt idx="28">
                        <c:v>44197</c:v>
                      </c:pt>
                      <c:pt idx="29">
                        <c:v>44228</c:v>
                      </c:pt>
                      <c:pt idx="30" formatCode="m/d/yyyy">
                        <c:v>44256</c:v>
                      </c:pt>
                      <c:pt idx="31" formatCode="m/d/yyyy">
                        <c:v>44287</c:v>
                      </c:pt>
                      <c:pt idx="32" formatCode="m/d/yyyy">
                        <c:v>44317</c:v>
                      </c:pt>
                    </c:numCache>
                  </c:numRef>
                </c:cat>
                <c:val>
                  <c:numRef>
                    <c:extLst xmlns:c15="http://schemas.microsoft.com/office/drawing/2012/chart">
                      <c:ext xmlns:c15="http://schemas.microsoft.com/office/drawing/2012/chart" uri="{02D57815-91ED-43cb-92C2-25804820EDAC}">
                        <c15:formulaRef>
                          <c15:sqref>Sheet1!$C$2:$C$34</c15:sqref>
                        </c15:formulaRef>
                      </c:ext>
                    </c:extLst>
                    <c:numCache>
                      <c:formatCode>0%</c:formatCode>
                      <c:ptCount val="33"/>
                      <c:pt idx="0">
                        <c:v>0.56999999999999995</c:v>
                      </c:pt>
                      <c:pt idx="1">
                        <c:v>0.55666666666666664</c:v>
                      </c:pt>
                      <c:pt idx="2">
                        <c:v>0.51495016611295685</c:v>
                      </c:pt>
                      <c:pt idx="3">
                        <c:v>0.45666666666666667</c:v>
                      </c:pt>
                      <c:pt idx="4">
                        <c:v>0.48184818481848185</c:v>
                      </c:pt>
                      <c:pt idx="5">
                        <c:v>0.49668874172185429</c:v>
                      </c:pt>
                      <c:pt idx="6">
                        <c:v>0.53</c:v>
                      </c:pt>
                      <c:pt idx="7">
                        <c:v>0.47508305647840532</c:v>
                      </c:pt>
                      <c:pt idx="8">
                        <c:v>0.45182724252491696</c:v>
                      </c:pt>
                      <c:pt idx="9">
                        <c:v>0.51</c:v>
                      </c:pt>
                      <c:pt idx="10">
                        <c:v>0.48524590163934428</c:v>
                      </c:pt>
                      <c:pt idx="11">
                        <c:v>0.52</c:v>
                      </c:pt>
                      <c:pt idx="12">
                        <c:v>0.46204620462046203</c:v>
                      </c:pt>
                      <c:pt idx="13">
                        <c:v>0.52333333333333332</c:v>
                      </c:pt>
                      <c:pt idx="14">
                        <c:v>0.47</c:v>
                      </c:pt>
                      <c:pt idx="15">
                        <c:v>0.51333333333333331</c:v>
                      </c:pt>
                      <c:pt idx="16">
                        <c:v>0.55813953488372092</c:v>
                      </c:pt>
                      <c:pt idx="17">
                        <c:v>0.62037962037962036</c:v>
                      </c:pt>
                      <c:pt idx="18">
                        <c:v>0.58624127617148558</c:v>
                      </c:pt>
                      <c:pt idx="19">
                        <c:v>0.25774225774225773</c:v>
                      </c:pt>
                      <c:pt idx="20">
                        <c:v>0.2887112887112887</c:v>
                      </c:pt>
                      <c:pt idx="21">
                        <c:v>0.39680957128614158</c:v>
                      </c:pt>
                      <c:pt idx="22">
                        <c:v>0.436</c:v>
                      </c:pt>
                      <c:pt idx="23">
                        <c:v>0.54145854145854144</c:v>
                      </c:pt>
                      <c:pt idx="24">
                        <c:v>0.57799999999999996</c:v>
                      </c:pt>
                      <c:pt idx="25">
                        <c:v>0.56387225548902198</c:v>
                      </c:pt>
                      <c:pt idx="26">
                        <c:v>0.59140859140859137</c:v>
                      </c:pt>
                      <c:pt idx="27">
                        <c:v>0.54745254745254746</c:v>
                      </c:pt>
                      <c:pt idx="28">
                        <c:v>0.59</c:v>
                      </c:pt>
                      <c:pt idx="29">
                        <c:v>0.6</c:v>
                      </c:pt>
                      <c:pt idx="30">
                        <c:v>0.63</c:v>
                      </c:pt>
                      <c:pt idx="31">
                        <c:v>0.66</c:v>
                      </c:pt>
                      <c:pt idx="32">
                        <c:v>0.72</c:v>
                      </c:pt>
                    </c:numCache>
                  </c:numRef>
                </c:val>
                <c:extLst xmlns:c15="http://schemas.microsoft.com/office/drawing/2012/chart">
                  <c:ext xmlns:c16="http://schemas.microsoft.com/office/drawing/2014/chart" uri="{C3380CC4-5D6E-409C-BE32-E72D297353CC}">
                    <c16:uniqueId val="{00000002-139A-4898-8E20-412A4928F7F3}"/>
                  </c:ext>
                </c:extLst>
              </c15:ser>
            </c15:filteredBarSeries>
          </c:ext>
        </c:extLst>
      </c:barChart>
      <c:dateAx>
        <c:axId val="1736999232"/>
        <c:scaling>
          <c:orientation val="minMax"/>
        </c:scaling>
        <c:delete val="0"/>
        <c:axPos val="b"/>
        <c:numFmt formatCode="mmm\-yy" sourceLinked="1"/>
        <c:majorTickMark val="none"/>
        <c:minorTickMark val="none"/>
        <c:tickLblPos val="low"/>
        <c:spPr>
          <a:noFill/>
          <a:ln w="9525" cap="flat" cmpd="sng" algn="ctr">
            <a:solidFill>
              <a:schemeClr val="tx1">
                <a:lumMod val="7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737936448"/>
        <c:crosses val="autoZero"/>
        <c:auto val="1"/>
        <c:lblOffset val="100"/>
        <c:baseTimeUnit val="months"/>
      </c:dateAx>
      <c:valAx>
        <c:axId val="1737936448"/>
        <c:scaling>
          <c:orientation val="minMax"/>
        </c:scaling>
        <c:delete val="1"/>
        <c:axPos val="l"/>
        <c:title>
          <c:tx>
            <c:rich>
              <a:bodyPr rot="-5400000" spcFirstLastPara="1" vertOverflow="ellipsis" vert="horz" wrap="square" anchor="ctr" anchorCtr="1"/>
              <a:lstStyle/>
              <a:p>
                <a:pPr>
                  <a:defRPr sz="2400" b="0" i="0" u="none" strike="noStrike" kern="1200" baseline="0">
                    <a:solidFill>
                      <a:schemeClr val="bg1"/>
                    </a:solidFill>
                    <a:latin typeface="+mn-lt"/>
                    <a:ea typeface="+mn-ea"/>
                    <a:cs typeface="+mn-cs"/>
                  </a:defRPr>
                </a:pPr>
                <a:r>
                  <a:rPr lang="en-US" sz="2400" b="1" i="0" u="none" strike="noStrike" baseline="0" dirty="0">
                    <a:effectLst/>
                  </a:rPr>
                  <a:t>% good time to sell minus </a:t>
                </a:r>
              </a:p>
              <a:p>
                <a:pPr>
                  <a:defRPr sz="2400"/>
                </a:pPr>
                <a:r>
                  <a:rPr lang="en-US" sz="2400" b="1" i="0" u="none" strike="noStrike" baseline="0" dirty="0">
                    <a:effectLst/>
                  </a:rPr>
                  <a:t>% good time to buy</a:t>
                </a:r>
                <a:endParaRPr lang="en-US" sz="2400" dirty="0"/>
              </a:p>
            </c:rich>
          </c:tx>
          <c:layout>
            <c:manualLayout>
              <c:xMode val="edge"/>
              <c:yMode val="edge"/>
              <c:x val="1.4814814814814815E-2"/>
              <c:y val="0.1966886438166653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title>
        <c:numFmt formatCode="0%" sourceLinked="1"/>
        <c:majorTickMark val="none"/>
        <c:minorTickMark val="none"/>
        <c:tickLblPos val="nextTo"/>
        <c:crossAx val="1736999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Year to Year Growth in Mortgage Applications</a:t>
            </a:r>
            <a:r>
              <a:rPr lang="en-US" baseline="0" dirty="0"/>
              <a:t> (%)</a:t>
            </a:r>
            <a:endParaRPr lang="en-US"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Apps!$G$1</c:f>
              <c:strCache>
                <c:ptCount val="1"/>
                <c:pt idx="0">
                  <c:v>Year-to-Year Growth (%)</c:v>
                </c:pt>
              </c:strCache>
            </c:strRef>
          </c:tx>
          <c:spPr>
            <a:ln w="47625" cap="rnd">
              <a:solidFill>
                <a:schemeClr val="accent1"/>
              </a:solidFill>
              <a:round/>
            </a:ln>
            <a:effectLst>
              <a:outerShdw blurRad="50800" dist="38100" dir="2700000" algn="tl" rotWithShape="0">
                <a:prstClr val="black">
                  <a:alpha val="40000"/>
                </a:prstClr>
              </a:outerShdw>
            </a:effectLst>
          </c:spPr>
          <c:marker>
            <c:symbol val="none"/>
          </c:marker>
          <c:dLbls>
            <c:dLbl>
              <c:idx val="6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B8-4318-BA07-4E52C897C2E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90000"/>
                        </a:schemeClr>
                      </a:solidFill>
                      <a:round/>
                    </a:ln>
                    <a:effectLst/>
                  </c:spPr>
                </c15:leaderLines>
              </c:ext>
            </c:extLst>
          </c:dLbls>
          <c:cat>
            <c:numRef>
              <c:f>Apps!$A$1576:$A$1642</c:f>
              <c:numCache>
                <c:formatCode>m/d/yyyy</c:formatCode>
                <c:ptCount val="67"/>
                <c:pt idx="0">
                  <c:v>43896</c:v>
                </c:pt>
                <c:pt idx="1">
                  <c:v>43903</c:v>
                </c:pt>
                <c:pt idx="2">
                  <c:v>43910</c:v>
                </c:pt>
                <c:pt idx="3">
                  <c:v>43917</c:v>
                </c:pt>
                <c:pt idx="4">
                  <c:v>43924</c:v>
                </c:pt>
                <c:pt idx="5">
                  <c:v>43931</c:v>
                </c:pt>
                <c:pt idx="6">
                  <c:v>43938</c:v>
                </c:pt>
                <c:pt idx="7">
                  <c:v>43945</c:v>
                </c:pt>
                <c:pt idx="8">
                  <c:v>43952</c:v>
                </c:pt>
                <c:pt idx="9">
                  <c:v>43959</c:v>
                </c:pt>
                <c:pt idx="10">
                  <c:v>43966</c:v>
                </c:pt>
                <c:pt idx="11">
                  <c:v>43973</c:v>
                </c:pt>
                <c:pt idx="12">
                  <c:v>43980</c:v>
                </c:pt>
                <c:pt idx="13">
                  <c:v>43987</c:v>
                </c:pt>
                <c:pt idx="14">
                  <c:v>43994</c:v>
                </c:pt>
                <c:pt idx="15">
                  <c:v>44001</c:v>
                </c:pt>
                <c:pt idx="16">
                  <c:v>44008</c:v>
                </c:pt>
                <c:pt idx="17">
                  <c:v>44015</c:v>
                </c:pt>
                <c:pt idx="18">
                  <c:v>44022</c:v>
                </c:pt>
                <c:pt idx="19">
                  <c:v>44029</c:v>
                </c:pt>
                <c:pt idx="20">
                  <c:v>44036</c:v>
                </c:pt>
                <c:pt idx="21">
                  <c:v>44043</c:v>
                </c:pt>
                <c:pt idx="22">
                  <c:v>44050</c:v>
                </c:pt>
                <c:pt idx="23">
                  <c:v>44057</c:v>
                </c:pt>
                <c:pt idx="24">
                  <c:v>44064</c:v>
                </c:pt>
                <c:pt idx="25">
                  <c:v>44071</c:v>
                </c:pt>
                <c:pt idx="26">
                  <c:v>44078</c:v>
                </c:pt>
                <c:pt idx="27">
                  <c:v>44085</c:v>
                </c:pt>
                <c:pt idx="28">
                  <c:v>44092</c:v>
                </c:pt>
                <c:pt idx="29">
                  <c:v>44099</c:v>
                </c:pt>
                <c:pt idx="30">
                  <c:v>44106</c:v>
                </c:pt>
                <c:pt idx="31">
                  <c:v>44113</c:v>
                </c:pt>
                <c:pt idx="32">
                  <c:v>44120</c:v>
                </c:pt>
                <c:pt idx="33">
                  <c:v>44127</c:v>
                </c:pt>
                <c:pt idx="34">
                  <c:v>44134</c:v>
                </c:pt>
                <c:pt idx="35">
                  <c:v>44141</c:v>
                </c:pt>
                <c:pt idx="36">
                  <c:v>44148</c:v>
                </c:pt>
                <c:pt idx="37">
                  <c:v>44155</c:v>
                </c:pt>
                <c:pt idx="38">
                  <c:v>44162</c:v>
                </c:pt>
                <c:pt idx="39">
                  <c:v>44169</c:v>
                </c:pt>
                <c:pt idx="40">
                  <c:v>44176</c:v>
                </c:pt>
                <c:pt idx="41">
                  <c:v>44183</c:v>
                </c:pt>
                <c:pt idx="42">
                  <c:v>44190</c:v>
                </c:pt>
                <c:pt idx="43">
                  <c:v>44197</c:v>
                </c:pt>
                <c:pt idx="44">
                  <c:v>44204</c:v>
                </c:pt>
                <c:pt idx="45">
                  <c:v>44211</c:v>
                </c:pt>
                <c:pt idx="46">
                  <c:v>44218</c:v>
                </c:pt>
                <c:pt idx="47">
                  <c:v>44225</c:v>
                </c:pt>
                <c:pt idx="48">
                  <c:v>44232</c:v>
                </c:pt>
                <c:pt idx="49">
                  <c:v>44239</c:v>
                </c:pt>
                <c:pt idx="50">
                  <c:v>44246</c:v>
                </c:pt>
                <c:pt idx="51">
                  <c:v>44253</c:v>
                </c:pt>
                <c:pt idx="52">
                  <c:v>44260</c:v>
                </c:pt>
                <c:pt idx="53">
                  <c:v>44267</c:v>
                </c:pt>
                <c:pt idx="54">
                  <c:v>44274</c:v>
                </c:pt>
                <c:pt idx="55">
                  <c:v>44281</c:v>
                </c:pt>
                <c:pt idx="56">
                  <c:v>44288</c:v>
                </c:pt>
                <c:pt idx="57">
                  <c:v>44295</c:v>
                </c:pt>
                <c:pt idx="58">
                  <c:v>44302</c:v>
                </c:pt>
                <c:pt idx="59">
                  <c:v>44309</c:v>
                </c:pt>
                <c:pt idx="60">
                  <c:v>44316</c:v>
                </c:pt>
                <c:pt idx="61">
                  <c:v>44323</c:v>
                </c:pt>
                <c:pt idx="62">
                  <c:v>44330</c:v>
                </c:pt>
                <c:pt idx="63">
                  <c:v>44337</c:v>
                </c:pt>
                <c:pt idx="64">
                  <c:v>44344</c:v>
                </c:pt>
                <c:pt idx="65">
                  <c:v>44351</c:v>
                </c:pt>
                <c:pt idx="66">
                  <c:v>44358</c:v>
                </c:pt>
              </c:numCache>
            </c:numRef>
          </c:cat>
          <c:val>
            <c:numRef>
              <c:f>Apps!$G$1576:$G$1642</c:f>
              <c:numCache>
                <c:formatCode>0</c:formatCode>
                <c:ptCount val="67"/>
                <c:pt idx="0">
                  <c:v>11.831789016723633</c:v>
                </c:pt>
                <c:pt idx="1">
                  <c:v>10.652557373046875</c:v>
                </c:pt>
                <c:pt idx="2">
                  <c:v>-11.184427261352539</c:v>
                </c:pt>
                <c:pt idx="3">
                  <c:v>-23.462270736694336</c:v>
                </c:pt>
                <c:pt idx="4">
                  <c:v>-33.208255767822266</c:v>
                </c:pt>
                <c:pt idx="5">
                  <c:v>-35.14093017578125</c:v>
                </c:pt>
                <c:pt idx="6">
                  <c:v>-31.072555541992188</c:v>
                </c:pt>
                <c:pt idx="7">
                  <c:v>-20.162075042724609</c:v>
                </c:pt>
                <c:pt idx="8">
                  <c:v>-18.836994171142578</c:v>
                </c:pt>
                <c:pt idx="9">
                  <c:v>-9.5238094329833984</c:v>
                </c:pt>
                <c:pt idx="10">
                  <c:v>-1.4720000028610229</c:v>
                </c:pt>
                <c:pt idx="11">
                  <c:v>8.7085113525390625</c:v>
                </c:pt>
                <c:pt idx="12">
                  <c:v>17.517135620117188</c:v>
                </c:pt>
                <c:pt idx="13">
                  <c:v>12.670689582824707</c:v>
                </c:pt>
                <c:pt idx="14">
                  <c:v>20.869565963745117</c:v>
                </c:pt>
                <c:pt idx="15">
                  <c:v>18.116683959960938</c:v>
                </c:pt>
                <c:pt idx="16">
                  <c:v>15.201900482177734</c:v>
                </c:pt>
                <c:pt idx="17">
                  <c:v>33.195194244384766</c:v>
                </c:pt>
                <c:pt idx="18">
                  <c:v>15.537985801696777</c:v>
                </c:pt>
                <c:pt idx="19">
                  <c:v>19.443477630615234</c:v>
                </c:pt>
                <c:pt idx="20">
                  <c:v>21.137338638305664</c:v>
                </c:pt>
                <c:pt idx="21">
                  <c:v>21.538461685180664</c:v>
                </c:pt>
                <c:pt idx="22">
                  <c:v>21.765989303588867</c:v>
                </c:pt>
                <c:pt idx="23">
                  <c:v>27.241378784179688</c:v>
                </c:pt>
                <c:pt idx="24">
                  <c:v>33.142856597900391</c:v>
                </c:pt>
                <c:pt idx="25">
                  <c:v>28.323232650756836</c:v>
                </c:pt>
                <c:pt idx="26">
                  <c:v>40.035194396972656</c:v>
                </c:pt>
                <c:pt idx="27">
                  <c:v>6.0295791625976563</c:v>
                </c:pt>
                <c:pt idx="28">
                  <c:v>25.484764099121094</c:v>
                </c:pt>
                <c:pt idx="29">
                  <c:v>21.881149291992188</c:v>
                </c:pt>
                <c:pt idx="30">
                  <c:v>21.054718017578125</c:v>
                </c:pt>
                <c:pt idx="31">
                  <c:v>24.207492828369141</c:v>
                </c:pt>
                <c:pt idx="32">
                  <c:v>26.140724182128906</c:v>
                </c:pt>
                <c:pt idx="33">
                  <c:v>23.803525924682617</c:v>
                </c:pt>
                <c:pt idx="34">
                  <c:v>25.460123062133789</c:v>
                </c:pt>
                <c:pt idx="35">
                  <c:v>16.466035842895508</c:v>
                </c:pt>
                <c:pt idx="36">
                  <c:v>25.654205322265625</c:v>
                </c:pt>
                <c:pt idx="37">
                  <c:v>18.520179748535156</c:v>
                </c:pt>
                <c:pt idx="38">
                  <c:v>28.120805740356445</c:v>
                </c:pt>
                <c:pt idx="39">
                  <c:v>21.957277297973633</c:v>
                </c:pt>
                <c:pt idx="40">
                  <c:v>26.462835311889648</c:v>
                </c:pt>
                <c:pt idx="41">
                  <c:v>26.32768440246582</c:v>
                </c:pt>
                <c:pt idx="42">
                  <c:v>44.802207946777344</c:v>
                </c:pt>
                <c:pt idx="43">
                  <c:v>3.2152230739593506</c:v>
                </c:pt>
                <c:pt idx="44">
                  <c:v>9.7996511459350586</c:v>
                </c:pt>
                <c:pt idx="45">
                  <c:v>14.728033065795898</c:v>
                </c:pt>
                <c:pt idx="46">
                  <c:v>16.028018951416016</c:v>
                </c:pt>
                <c:pt idx="47">
                  <c:v>15.805587768554688</c:v>
                </c:pt>
                <c:pt idx="48">
                  <c:v>17.467582702636719</c:v>
                </c:pt>
                <c:pt idx="49">
                  <c:v>14.692653656005859</c:v>
                </c:pt>
                <c:pt idx="50">
                  <c:v>6.9344449043273926</c:v>
                </c:pt>
                <c:pt idx="51">
                  <c:v>0.88828152418136597</c:v>
                </c:pt>
                <c:pt idx="52">
                  <c:v>2.4219248294830322</c:v>
                </c:pt>
                <c:pt idx="53">
                  <c:v>5.1641697883605957</c:v>
                </c:pt>
                <c:pt idx="54">
                  <c:v>26.18870735168457</c:v>
                </c:pt>
                <c:pt idx="55">
                  <c:v>39.063793182373047</c:v>
                </c:pt>
                <c:pt idx="56">
                  <c:v>50.842697143554688</c:v>
                </c:pt>
                <c:pt idx="57">
                  <c:v>51.393482208251953</c:v>
                </c:pt>
                <c:pt idx="58">
                  <c:v>56.887870788574219</c:v>
                </c:pt>
                <c:pt idx="59">
                  <c:v>34.145351409912109</c:v>
                </c:pt>
                <c:pt idx="60">
                  <c:v>24.047256469726563</c:v>
                </c:pt>
                <c:pt idx="61">
                  <c:v>13.381492614746094</c:v>
                </c:pt>
                <c:pt idx="62">
                  <c:v>2.4683339595794678</c:v>
                </c:pt>
                <c:pt idx="63">
                  <c:v>-3.8391778469085693</c:v>
                </c:pt>
                <c:pt idx="64">
                  <c:v>-1.5554115772247314</c:v>
                </c:pt>
                <c:pt idx="65">
                  <c:v>-24.013528823852539</c:v>
                </c:pt>
                <c:pt idx="66">
                  <c:v>-17.210845947265625</c:v>
                </c:pt>
              </c:numCache>
            </c:numRef>
          </c:val>
          <c:smooth val="0"/>
          <c:extLst>
            <c:ext xmlns:c16="http://schemas.microsoft.com/office/drawing/2014/chart" uri="{C3380CC4-5D6E-409C-BE32-E72D297353CC}">
              <c16:uniqueId val="{00000000-B23F-49E7-9C4D-EB2EF02320CC}"/>
            </c:ext>
          </c:extLst>
        </c:ser>
        <c:dLbls>
          <c:showLegendKey val="0"/>
          <c:showVal val="0"/>
          <c:showCatName val="0"/>
          <c:showSerName val="0"/>
          <c:showPercent val="0"/>
          <c:showBubbleSize val="0"/>
        </c:dLbls>
        <c:smooth val="0"/>
        <c:axId val="1132873999"/>
        <c:axId val="1078847231"/>
      </c:lineChart>
      <c:dateAx>
        <c:axId val="1132873999"/>
        <c:scaling>
          <c:orientation val="minMax"/>
        </c:scaling>
        <c:delete val="0"/>
        <c:axPos val="b"/>
        <c:numFmt formatCode="m/d/yyyy" sourceLinked="1"/>
        <c:majorTickMark val="out"/>
        <c:minorTickMark val="none"/>
        <c:tickLblPos val="low"/>
        <c:spPr>
          <a:noFill/>
          <a:ln w="9525" cap="flat" cmpd="sng" algn="ctr">
            <a:solidFill>
              <a:schemeClr val="tx2">
                <a:lumMod val="7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078847231"/>
        <c:crosses val="autoZero"/>
        <c:auto val="1"/>
        <c:lblOffset val="100"/>
        <c:baseTimeUnit val="days"/>
      </c:dateAx>
      <c:valAx>
        <c:axId val="10788472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132873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MBA Mortgage Purchase Index</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Apps!$F$1</c:f>
              <c:strCache>
                <c:ptCount val="1"/>
                <c:pt idx="0">
                  <c:v>Index</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cat>
            <c:numRef>
              <c:f>Apps!$A$1515:$A$1642</c:f>
              <c:numCache>
                <c:formatCode>m/d/yyyy</c:formatCode>
                <c:ptCount val="128"/>
                <c:pt idx="0">
                  <c:v>43469</c:v>
                </c:pt>
                <c:pt idx="1">
                  <c:v>43476</c:v>
                </c:pt>
                <c:pt idx="2">
                  <c:v>43483</c:v>
                </c:pt>
                <c:pt idx="3">
                  <c:v>43490</c:v>
                </c:pt>
                <c:pt idx="4">
                  <c:v>43497</c:v>
                </c:pt>
                <c:pt idx="5">
                  <c:v>43504</c:v>
                </c:pt>
                <c:pt idx="6">
                  <c:v>43511</c:v>
                </c:pt>
                <c:pt idx="7">
                  <c:v>43518</c:v>
                </c:pt>
                <c:pt idx="8">
                  <c:v>43525</c:v>
                </c:pt>
                <c:pt idx="9">
                  <c:v>43532</c:v>
                </c:pt>
                <c:pt idx="10">
                  <c:v>43539</c:v>
                </c:pt>
                <c:pt idx="11">
                  <c:v>43546</c:v>
                </c:pt>
                <c:pt idx="12">
                  <c:v>43553</c:v>
                </c:pt>
                <c:pt idx="13">
                  <c:v>43560</c:v>
                </c:pt>
                <c:pt idx="14">
                  <c:v>43567</c:v>
                </c:pt>
                <c:pt idx="15">
                  <c:v>43574</c:v>
                </c:pt>
                <c:pt idx="16">
                  <c:v>43581</c:v>
                </c:pt>
                <c:pt idx="17">
                  <c:v>43588</c:v>
                </c:pt>
                <c:pt idx="18">
                  <c:v>43595</c:v>
                </c:pt>
                <c:pt idx="19">
                  <c:v>43602</c:v>
                </c:pt>
                <c:pt idx="20">
                  <c:v>43609</c:v>
                </c:pt>
                <c:pt idx="21">
                  <c:v>43616</c:v>
                </c:pt>
                <c:pt idx="22">
                  <c:v>43623</c:v>
                </c:pt>
                <c:pt idx="23">
                  <c:v>43630</c:v>
                </c:pt>
                <c:pt idx="24">
                  <c:v>43637</c:v>
                </c:pt>
                <c:pt idx="25">
                  <c:v>43644</c:v>
                </c:pt>
                <c:pt idx="26">
                  <c:v>43651</c:v>
                </c:pt>
                <c:pt idx="27">
                  <c:v>43658</c:v>
                </c:pt>
                <c:pt idx="28">
                  <c:v>43665</c:v>
                </c:pt>
                <c:pt idx="29">
                  <c:v>43672</c:v>
                </c:pt>
                <c:pt idx="30">
                  <c:v>43679</c:v>
                </c:pt>
                <c:pt idx="31">
                  <c:v>43686</c:v>
                </c:pt>
                <c:pt idx="32">
                  <c:v>43693</c:v>
                </c:pt>
                <c:pt idx="33">
                  <c:v>43700</c:v>
                </c:pt>
                <c:pt idx="34">
                  <c:v>43707</c:v>
                </c:pt>
                <c:pt idx="35">
                  <c:v>43714</c:v>
                </c:pt>
                <c:pt idx="36">
                  <c:v>43721</c:v>
                </c:pt>
                <c:pt idx="37">
                  <c:v>43728</c:v>
                </c:pt>
                <c:pt idx="38">
                  <c:v>43735</c:v>
                </c:pt>
                <c:pt idx="39">
                  <c:v>43742</c:v>
                </c:pt>
                <c:pt idx="40">
                  <c:v>43749</c:v>
                </c:pt>
                <c:pt idx="41">
                  <c:v>43756</c:v>
                </c:pt>
                <c:pt idx="42">
                  <c:v>43763</c:v>
                </c:pt>
                <c:pt idx="43">
                  <c:v>43770</c:v>
                </c:pt>
                <c:pt idx="44">
                  <c:v>43777</c:v>
                </c:pt>
                <c:pt idx="45">
                  <c:v>43784</c:v>
                </c:pt>
                <c:pt idx="46">
                  <c:v>43791</c:v>
                </c:pt>
                <c:pt idx="47">
                  <c:v>43798</c:v>
                </c:pt>
                <c:pt idx="48">
                  <c:v>43805</c:v>
                </c:pt>
                <c:pt idx="49">
                  <c:v>43812</c:v>
                </c:pt>
                <c:pt idx="50">
                  <c:v>43819</c:v>
                </c:pt>
                <c:pt idx="51">
                  <c:v>43826</c:v>
                </c:pt>
                <c:pt idx="52">
                  <c:v>43833</c:v>
                </c:pt>
                <c:pt idx="53">
                  <c:v>43840</c:v>
                </c:pt>
                <c:pt idx="54">
                  <c:v>43847</c:v>
                </c:pt>
                <c:pt idx="55">
                  <c:v>43854</c:v>
                </c:pt>
                <c:pt idx="56">
                  <c:v>43861</c:v>
                </c:pt>
                <c:pt idx="57">
                  <c:v>43868</c:v>
                </c:pt>
                <c:pt idx="58">
                  <c:v>43875</c:v>
                </c:pt>
                <c:pt idx="59">
                  <c:v>43882</c:v>
                </c:pt>
                <c:pt idx="60">
                  <c:v>43889</c:v>
                </c:pt>
                <c:pt idx="61">
                  <c:v>43896</c:v>
                </c:pt>
                <c:pt idx="62">
                  <c:v>43903</c:v>
                </c:pt>
                <c:pt idx="63">
                  <c:v>43910</c:v>
                </c:pt>
                <c:pt idx="64">
                  <c:v>43917</c:v>
                </c:pt>
                <c:pt idx="65">
                  <c:v>43924</c:v>
                </c:pt>
                <c:pt idx="66">
                  <c:v>43931</c:v>
                </c:pt>
                <c:pt idx="67">
                  <c:v>43938</c:v>
                </c:pt>
                <c:pt idx="68">
                  <c:v>43945</c:v>
                </c:pt>
                <c:pt idx="69">
                  <c:v>43952</c:v>
                </c:pt>
                <c:pt idx="70">
                  <c:v>43959</c:v>
                </c:pt>
                <c:pt idx="71">
                  <c:v>43966</c:v>
                </c:pt>
                <c:pt idx="72">
                  <c:v>43973</c:v>
                </c:pt>
                <c:pt idx="73">
                  <c:v>43980</c:v>
                </c:pt>
                <c:pt idx="74">
                  <c:v>43987</c:v>
                </c:pt>
                <c:pt idx="75">
                  <c:v>43994</c:v>
                </c:pt>
                <c:pt idx="76">
                  <c:v>44001</c:v>
                </c:pt>
                <c:pt idx="77">
                  <c:v>44008</c:v>
                </c:pt>
                <c:pt idx="78">
                  <c:v>44015</c:v>
                </c:pt>
                <c:pt idx="79">
                  <c:v>44022</c:v>
                </c:pt>
                <c:pt idx="80">
                  <c:v>44029</c:v>
                </c:pt>
                <c:pt idx="81">
                  <c:v>44036</c:v>
                </c:pt>
                <c:pt idx="82">
                  <c:v>44043</c:v>
                </c:pt>
                <c:pt idx="83">
                  <c:v>44050</c:v>
                </c:pt>
                <c:pt idx="84">
                  <c:v>44057</c:v>
                </c:pt>
                <c:pt idx="85">
                  <c:v>44064</c:v>
                </c:pt>
                <c:pt idx="86">
                  <c:v>44071</c:v>
                </c:pt>
                <c:pt idx="87">
                  <c:v>44078</c:v>
                </c:pt>
                <c:pt idx="88">
                  <c:v>44085</c:v>
                </c:pt>
                <c:pt idx="89">
                  <c:v>44092</c:v>
                </c:pt>
                <c:pt idx="90">
                  <c:v>44099</c:v>
                </c:pt>
                <c:pt idx="91">
                  <c:v>44106</c:v>
                </c:pt>
                <c:pt idx="92">
                  <c:v>44113</c:v>
                </c:pt>
                <c:pt idx="93">
                  <c:v>44120</c:v>
                </c:pt>
                <c:pt idx="94">
                  <c:v>44127</c:v>
                </c:pt>
                <c:pt idx="95">
                  <c:v>44134</c:v>
                </c:pt>
                <c:pt idx="96">
                  <c:v>44141</c:v>
                </c:pt>
                <c:pt idx="97">
                  <c:v>44148</c:v>
                </c:pt>
                <c:pt idx="98">
                  <c:v>44155</c:v>
                </c:pt>
                <c:pt idx="99">
                  <c:v>44162</c:v>
                </c:pt>
                <c:pt idx="100">
                  <c:v>44169</c:v>
                </c:pt>
                <c:pt idx="101">
                  <c:v>44176</c:v>
                </c:pt>
                <c:pt idx="102">
                  <c:v>44183</c:v>
                </c:pt>
                <c:pt idx="103">
                  <c:v>44190</c:v>
                </c:pt>
                <c:pt idx="104">
                  <c:v>44197</c:v>
                </c:pt>
                <c:pt idx="105">
                  <c:v>44204</c:v>
                </c:pt>
                <c:pt idx="106">
                  <c:v>44211</c:v>
                </c:pt>
                <c:pt idx="107">
                  <c:v>44218</c:v>
                </c:pt>
                <c:pt idx="108">
                  <c:v>44225</c:v>
                </c:pt>
                <c:pt idx="109">
                  <c:v>44232</c:v>
                </c:pt>
                <c:pt idx="110">
                  <c:v>44239</c:v>
                </c:pt>
                <c:pt idx="111">
                  <c:v>44246</c:v>
                </c:pt>
                <c:pt idx="112">
                  <c:v>44253</c:v>
                </c:pt>
                <c:pt idx="113">
                  <c:v>44260</c:v>
                </c:pt>
                <c:pt idx="114">
                  <c:v>44267</c:v>
                </c:pt>
                <c:pt idx="115">
                  <c:v>44274</c:v>
                </c:pt>
                <c:pt idx="116">
                  <c:v>44281</c:v>
                </c:pt>
                <c:pt idx="117">
                  <c:v>44288</c:v>
                </c:pt>
                <c:pt idx="118">
                  <c:v>44295</c:v>
                </c:pt>
                <c:pt idx="119">
                  <c:v>44302</c:v>
                </c:pt>
                <c:pt idx="120">
                  <c:v>44309</c:v>
                </c:pt>
                <c:pt idx="121">
                  <c:v>44316</c:v>
                </c:pt>
                <c:pt idx="122">
                  <c:v>44323</c:v>
                </c:pt>
                <c:pt idx="123">
                  <c:v>44330</c:v>
                </c:pt>
                <c:pt idx="124">
                  <c:v>44337</c:v>
                </c:pt>
                <c:pt idx="125">
                  <c:v>44344</c:v>
                </c:pt>
                <c:pt idx="126">
                  <c:v>44351</c:v>
                </c:pt>
                <c:pt idx="127">
                  <c:v>44358</c:v>
                </c:pt>
              </c:numCache>
            </c:numRef>
          </c:cat>
          <c:val>
            <c:numRef>
              <c:f>Apps!$F$1515:$F$1642</c:f>
              <c:numCache>
                <c:formatCode>0</c:formatCode>
                <c:ptCount val="128"/>
                <c:pt idx="0">
                  <c:v>148.80000000000001</c:v>
                </c:pt>
                <c:pt idx="1">
                  <c:v>212.5</c:v>
                </c:pt>
                <c:pt idx="2">
                  <c:v>221</c:v>
                </c:pt>
                <c:pt idx="3">
                  <c:v>208.1</c:v>
                </c:pt>
                <c:pt idx="4">
                  <c:v>235.4</c:v>
                </c:pt>
                <c:pt idx="5">
                  <c:v>226.3</c:v>
                </c:pt>
                <c:pt idx="6">
                  <c:v>241.8</c:v>
                </c:pt>
                <c:pt idx="7">
                  <c:v>239.5</c:v>
                </c:pt>
                <c:pt idx="8">
                  <c:v>265.3</c:v>
                </c:pt>
                <c:pt idx="9">
                  <c:v>280.60000000000002</c:v>
                </c:pt>
                <c:pt idx="10">
                  <c:v>283.5</c:v>
                </c:pt>
                <c:pt idx="11">
                  <c:v>303.10000000000002</c:v>
                </c:pt>
                <c:pt idx="12">
                  <c:v>315.39999999999998</c:v>
                </c:pt>
                <c:pt idx="13">
                  <c:v>319.8</c:v>
                </c:pt>
                <c:pt idx="14">
                  <c:v>326.39999999999998</c:v>
                </c:pt>
                <c:pt idx="15">
                  <c:v>317</c:v>
                </c:pt>
                <c:pt idx="16">
                  <c:v>308.5</c:v>
                </c:pt>
                <c:pt idx="17">
                  <c:v>323.3</c:v>
                </c:pt>
                <c:pt idx="18">
                  <c:v>321.3</c:v>
                </c:pt>
                <c:pt idx="19">
                  <c:v>312.5</c:v>
                </c:pt>
                <c:pt idx="20">
                  <c:v>304.3</c:v>
                </c:pt>
                <c:pt idx="21">
                  <c:v>262.60000000000002</c:v>
                </c:pt>
                <c:pt idx="22">
                  <c:v>314.89999999999998</c:v>
                </c:pt>
                <c:pt idx="23">
                  <c:v>299</c:v>
                </c:pt>
                <c:pt idx="24">
                  <c:v>293.10000000000002</c:v>
                </c:pt>
                <c:pt idx="25">
                  <c:v>294.7</c:v>
                </c:pt>
                <c:pt idx="26">
                  <c:v>241.3</c:v>
                </c:pt>
                <c:pt idx="27">
                  <c:v>290.89999999999998</c:v>
                </c:pt>
                <c:pt idx="28">
                  <c:v>287.5</c:v>
                </c:pt>
                <c:pt idx="29">
                  <c:v>279.60000000000002</c:v>
                </c:pt>
                <c:pt idx="30">
                  <c:v>273</c:v>
                </c:pt>
                <c:pt idx="31">
                  <c:v>275.2</c:v>
                </c:pt>
                <c:pt idx="32">
                  <c:v>261</c:v>
                </c:pt>
                <c:pt idx="33">
                  <c:v>245</c:v>
                </c:pt>
                <c:pt idx="34">
                  <c:v>247.5</c:v>
                </c:pt>
                <c:pt idx="35">
                  <c:v>227.3</c:v>
                </c:pt>
                <c:pt idx="36">
                  <c:v>263.7</c:v>
                </c:pt>
                <c:pt idx="37">
                  <c:v>252.7</c:v>
                </c:pt>
                <c:pt idx="38">
                  <c:v>254.1</c:v>
                </c:pt>
                <c:pt idx="39">
                  <c:v>252.2</c:v>
                </c:pt>
                <c:pt idx="40">
                  <c:v>242.9</c:v>
                </c:pt>
                <c:pt idx="41">
                  <c:v>234.5</c:v>
                </c:pt>
                <c:pt idx="42">
                  <c:v>238.2</c:v>
                </c:pt>
                <c:pt idx="43">
                  <c:v>228.2</c:v>
                </c:pt>
                <c:pt idx="44">
                  <c:v>232.6</c:v>
                </c:pt>
                <c:pt idx="45">
                  <c:v>214</c:v>
                </c:pt>
                <c:pt idx="46">
                  <c:v>223</c:v>
                </c:pt>
                <c:pt idx="47">
                  <c:v>149</c:v>
                </c:pt>
                <c:pt idx="48">
                  <c:v>201.3</c:v>
                </c:pt>
                <c:pt idx="49">
                  <c:v>189.7</c:v>
                </c:pt>
                <c:pt idx="50">
                  <c:v>177</c:v>
                </c:pt>
                <c:pt idx="51">
                  <c:v>108.7</c:v>
                </c:pt>
                <c:pt idx="52">
                  <c:v>152.4</c:v>
                </c:pt>
                <c:pt idx="53">
                  <c:v>229.6</c:v>
                </c:pt>
                <c:pt idx="54">
                  <c:v>239</c:v>
                </c:pt>
                <c:pt idx="55">
                  <c:v>242.7</c:v>
                </c:pt>
                <c:pt idx="56">
                  <c:v>261.3</c:v>
                </c:pt>
                <c:pt idx="57">
                  <c:v>262.2</c:v>
                </c:pt>
                <c:pt idx="58">
                  <c:v>266.8</c:v>
                </c:pt>
                <c:pt idx="59">
                  <c:v>263.89999999999998</c:v>
                </c:pt>
                <c:pt idx="60">
                  <c:v>292.7</c:v>
                </c:pt>
                <c:pt idx="61">
                  <c:v>313.8</c:v>
                </c:pt>
                <c:pt idx="62">
                  <c:v>313.7</c:v>
                </c:pt>
                <c:pt idx="63">
                  <c:v>269.2</c:v>
                </c:pt>
                <c:pt idx="64">
                  <c:v>241.4</c:v>
                </c:pt>
                <c:pt idx="65">
                  <c:v>213.6</c:v>
                </c:pt>
                <c:pt idx="66">
                  <c:v>211.7</c:v>
                </c:pt>
                <c:pt idx="67">
                  <c:v>218.5</c:v>
                </c:pt>
                <c:pt idx="68">
                  <c:v>246.3</c:v>
                </c:pt>
                <c:pt idx="69">
                  <c:v>262.39999999999998</c:v>
                </c:pt>
                <c:pt idx="70">
                  <c:v>290.7</c:v>
                </c:pt>
                <c:pt idx="71">
                  <c:v>307.89999999999998</c:v>
                </c:pt>
                <c:pt idx="72">
                  <c:v>330.8</c:v>
                </c:pt>
                <c:pt idx="73">
                  <c:v>308.60000000000002</c:v>
                </c:pt>
                <c:pt idx="74">
                  <c:v>354.8</c:v>
                </c:pt>
                <c:pt idx="75">
                  <c:v>361.4</c:v>
                </c:pt>
                <c:pt idx="76">
                  <c:v>346.2</c:v>
                </c:pt>
                <c:pt idx="77">
                  <c:v>339.5</c:v>
                </c:pt>
                <c:pt idx="78">
                  <c:v>321.39999999999998</c:v>
                </c:pt>
                <c:pt idx="79">
                  <c:v>336.1</c:v>
                </c:pt>
                <c:pt idx="80">
                  <c:v>343.4</c:v>
                </c:pt>
                <c:pt idx="81">
                  <c:v>338.7</c:v>
                </c:pt>
                <c:pt idx="82">
                  <c:v>331.8</c:v>
                </c:pt>
                <c:pt idx="83">
                  <c:v>335.1</c:v>
                </c:pt>
                <c:pt idx="84">
                  <c:v>332.1</c:v>
                </c:pt>
                <c:pt idx="85">
                  <c:v>326.2</c:v>
                </c:pt>
                <c:pt idx="86">
                  <c:v>317.60000000000002</c:v>
                </c:pt>
                <c:pt idx="87">
                  <c:v>318.3</c:v>
                </c:pt>
                <c:pt idx="88">
                  <c:v>279.60000000000002</c:v>
                </c:pt>
                <c:pt idx="89">
                  <c:v>317.10000000000002</c:v>
                </c:pt>
                <c:pt idx="90">
                  <c:v>309.7</c:v>
                </c:pt>
                <c:pt idx="91">
                  <c:v>305.3</c:v>
                </c:pt>
                <c:pt idx="92">
                  <c:v>301.7</c:v>
                </c:pt>
                <c:pt idx="93">
                  <c:v>295.8</c:v>
                </c:pt>
                <c:pt idx="94">
                  <c:v>294.89999999999998</c:v>
                </c:pt>
                <c:pt idx="95">
                  <c:v>286.3</c:v>
                </c:pt>
                <c:pt idx="96">
                  <c:v>270.89999999999998</c:v>
                </c:pt>
                <c:pt idx="97">
                  <c:v>268.89999999999998</c:v>
                </c:pt>
                <c:pt idx="98">
                  <c:v>264.3</c:v>
                </c:pt>
                <c:pt idx="99">
                  <c:v>190.9</c:v>
                </c:pt>
                <c:pt idx="100">
                  <c:v>245.5</c:v>
                </c:pt>
                <c:pt idx="101">
                  <c:v>239.9</c:v>
                </c:pt>
                <c:pt idx="102">
                  <c:v>223.6</c:v>
                </c:pt>
                <c:pt idx="103">
                  <c:v>157.4</c:v>
                </c:pt>
                <c:pt idx="104">
                  <c:v>157.30000000000001</c:v>
                </c:pt>
                <c:pt idx="105">
                  <c:v>252.1</c:v>
                </c:pt>
                <c:pt idx="106">
                  <c:v>274.2</c:v>
                </c:pt>
                <c:pt idx="107">
                  <c:v>281.60000000000002</c:v>
                </c:pt>
                <c:pt idx="108">
                  <c:v>302.60000000000002</c:v>
                </c:pt>
                <c:pt idx="109">
                  <c:v>308</c:v>
                </c:pt>
                <c:pt idx="110">
                  <c:v>306</c:v>
                </c:pt>
                <c:pt idx="111">
                  <c:v>282.2</c:v>
                </c:pt>
                <c:pt idx="112">
                  <c:v>295.3</c:v>
                </c:pt>
                <c:pt idx="113">
                  <c:v>321.39999999999998</c:v>
                </c:pt>
                <c:pt idx="114">
                  <c:v>329.9</c:v>
                </c:pt>
                <c:pt idx="115">
                  <c:v>339.7</c:v>
                </c:pt>
                <c:pt idx="116">
                  <c:v>335.7</c:v>
                </c:pt>
                <c:pt idx="117">
                  <c:v>322.2</c:v>
                </c:pt>
                <c:pt idx="118">
                  <c:v>320.5</c:v>
                </c:pt>
                <c:pt idx="119">
                  <c:v>342.8</c:v>
                </c:pt>
                <c:pt idx="120">
                  <c:v>330.4</c:v>
                </c:pt>
                <c:pt idx="121">
                  <c:v>325.5</c:v>
                </c:pt>
                <c:pt idx="122">
                  <c:v>329.6</c:v>
                </c:pt>
                <c:pt idx="123">
                  <c:v>315.5</c:v>
                </c:pt>
                <c:pt idx="124">
                  <c:v>318.10000000000002</c:v>
                </c:pt>
                <c:pt idx="125">
                  <c:v>303.8</c:v>
                </c:pt>
                <c:pt idx="126">
                  <c:v>269.60000000000002</c:v>
                </c:pt>
                <c:pt idx="127">
                  <c:v>299.2</c:v>
                </c:pt>
              </c:numCache>
            </c:numRef>
          </c:val>
          <c:smooth val="0"/>
          <c:extLst>
            <c:ext xmlns:c16="http://schemas.microsoft.com/office/drawing/2014/chart" uri="{C3380CC4-5D6E-409C-BE32-E72D297353CC}">
              <c16:uniqueId val="{00000000-DC52-4BEA-9363-BE3DB9ECF5E1}"/>
            </c:ext>
          </c:extLst>
        </c:ser>
        <c:dLbls>
          <c:showLegendKey val="0"/>
          <c:showVal val="0"/>
          <c:showCatName val="0"/>
          <c:showSerName val="0"/>
          <c:showPercent val="0"/>
          <c:showBubbleSize val="0"/>
        </c:dLbls>
        <c:smooth val="0"/>
        <c:axId val="1145715503"/>
        <c:axId val="1078852223"/>
      </c:lineChart>
      <c:dateAx>
        <c:axId val="1145715503"/>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078852223"/>
        <c:crosses val="autoZero"/>
        <c:auto val="1"/>
        <c:lblOffset val="100"/>
        <c:baseTimeUnit val="days"/>
      </c:dateAx>
      <c:valAx>
        <c:axId val="10788522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145715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1303796439039"/>
          <c:y val="4.3379670133825862E-2"/>
          <c:w val="0.86986348669357638"/>
          <c:h val="0.70846148861022007"/>
        </c:manualLayout>
      </c:layout>
      <c:barChart>
        <c:barDir val="col"/>
        <c:grouping val="clustered"/>
        <c:varyColors val="0"/>
        <c:ser>
          <c:idx val="0"/>
          <c:order val="0"/>
          <c:tx>
            <c:strRef>
              <c:f>Sheet1!$B$1</c:f>
              <c:strCache>
                <c:ptCount val="1"/>
                <c:pt idx="0">
                  <c:v> Sales </c:v>
                </c:pt>
              </c:strCache>
            </c:strRef>
          </c:tx>
          <c:spPr>
            <a:solidFill>
              <a:schemeClr val="accent3"/>
            </a:solidFill>
            <a:ln>
              <a:noFill/>
            </a:ln>
            <a:effectLst>
              <a:outerShdw blurRad="50800" dist="38100" algn="l" rotWithShape="0">
                <a:prstClr val="black">
                  <a:alpha val="40000"/>
                </a:prstClr>
              </a:outerShdw>
            </a:effectLst>
          </c:spPr>
          <c:invertIfNegative val="0"/>
          <c:dPt>
            <c:idx val="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1-B697-4E99-8F26-45B797684AE8}"/>
              </c:ext>
            </c:extLst>
          </c:dPt>
          <c:dPt>
            <c:idx val="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3-B697-4E99-8F26-45B797684AE8}"/>
              </c:ext>
            </c:extLst>
          </c:dPt>
          <c:dPt>
            <c:idx val="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5-B697-4E99-8F26-45B797684AE8}"/>
              </c:ext>
            </c:extLst>
          </c:dPt>
          <c:dPt>
            <c:idx val="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7-B697-4E99-8F26-45B797684AE8}"/>
              </c:ext>
            </c:extLst>
          </c:dPt>
          <c:dPt>
            <c:idx val="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9-B697-4E99-8F26-45B797684AE8}"/>
              </c:ext>
            </c:extLst>
          </c:dPt>
          <c:dPt>
            <c:idx val="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B-B697-4E99-8F26-45B797684AE8}"/>
              </c:ext>
            </c:extLst>
          </c:dPt>
          <c:dPt>
            <c:idx val="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D-B697-4E99-8F26-45B797684AE8}"/>
              </c:ext>
            </c:extLst>
          </c:dPt>
          <c:dPt>
            <c:idx val="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F-B697-4E99-8F26-45B797684AE8}"/>
              </c:ext>
            </c:extLst>
          </c:dPt>
          <c:dPt>
            <c:idx val="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1-B697-4E99-8F26-45B797684AE8}"/>
              </c:ext>
            </c:extLst>
          </c:dPt>
          <c:dPt>
            <c:idx val="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3-B697-4E99-8F26-45B797684AE8}"/>
              </c:ext>
            </c:extLst>
          </c:dPt>
          <c:dPt>
            <c:idx val="1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5-B697-4E99-8F26-45B797684AE8}"/>
              </c:ext>
            </c:extLst>
          </c:dPt>
          <c:dPt>
            <c:idx val="1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7-B697-4E99-8F26-45B797684AE8}"/>
              </c:ext>
            </c:extLst>
          </c:dPt>
          <c:dPt>
            <c:idx val="12"/>
            <c:invertIfNegative val="0"/>
            <c:bubble3D val="0"/>
            <c:extLst>
              <c:ext xmlns:c16="http://schemas.microsoft.com/office/drawing/2014/chart" uri="{C3380CC4-5D6E-409C-BE32-E72D297353CC}">
                <c16:uniqueId val="{00000018-B697-4E99-8F26-45B797684AE8}"/>
              </c:ext>
            </c:extLst>
          </c:dPt>
          <c:dPt>
            <c:idx val="13"/>
            <c:invertIfNegative val="0"/>
            <c:bubble3D val="0"/>
            <c:extLst>
              <c:ext xmlns:c16="http://schemas.microsoft.com/office/drawing/2014/chart" uri="{C3380CC4-5D6E-409C-BE32-E72D297353CC}">
                <c16:uniqueId val="{00000019-B697-4E99-8F26-45B797684AE8}"/>
              </c:ext>
            </c:extLst>
          </c:dPt>
          <c:dPt>
            <c:idx val="14"/>
            <c:invertIfNegative val="0"/>
            <c:bubble3D val="0"/>
            <c:extLst>
              <c:ext xmlns:c16="http://schemas.microsoft.com/office/drawing/2014/chart" uri="{C3380CC4-5D6E-409C-BE32-E72D297353CC}">
                <c16:uniqueId val="{0000001A-B697-4E99-8F26-45B797684AE8}"/>
              </c:ext>
            </c:extLst>
          </c:dPt>
          <c:dPt>
            <c:idx val="15"/>
            <c:invertIfNegative val="0"/>
            <c:bubble3D val="0"/>
            <c:extLst>
              <c:ext xmlns:c16="http://schemas.microsoft.com/office/drawing/2014/chart" uri="{C3380CC4-5D6E-409C-BE32-E72D297353CC}">
                <c16:uniqueId val="{0000001B-B697-4E99-8F26-45B797684AE8}"/>
              </c:ext>
            </c:extLst>
          </c:dPt>
          <c:dPt>
            <c:idx val="16"/>
            <c:invertIfNegative val="0"/>
            <c:bubble3D val="0"/>
            <c:extLst>
              <c:ext xmlns:c16="http://schemas.microsoft.com/office/drawing/2014/chart" uri="{C3380CC4-5D6E-409C-BE32-E72D297353CC}">
                <c16:uniqueId val="{0000001C-B697-4E99-8F26-45B797684AE8}"/>
              </c:ext>
            </c:extLst>
          </c:dPt>
          <c:dPt>
            <c:idx val="17"/>
            <c:invertIfNegative val="0"/>
            <c:bubble3D val="0"/>
            <c:extLst>
              <c:ext xmlns:c16="http://schemas.microsoft.com/office/drawing/2014/chart" uri="{C3380CC4-5D6E-409C-BE32-E72D297353CC}">
                <c16:uniqueId val="{0000001D-B697-4E99-8F26-45B797684AE8}"/>
              </c:ext>
            </c:extLst>
          </c:dPt>
          <c:dPt>
            <c:idx val="18"/>
            <c:invertIfNegative val="0"/>
            <c:bubble3D val="0"/>
            <c:extLst>
              <c:ext xmlns:c16="http://schemas.microsoft.com/office/drawing/2014/chart" uri="{C3380CC4-5D6E-409C-BE32-E72D297353CC}">
                <c16:uniqueId val="{0000001E-B697-4E99-8F26-45B797684AE8}"/>
              </c:ext>
            </c:extLst>
          </c:dPt>
          <c:dPt>
            <c:idx val="19"/>
            <c:invertIfNegative val="0"/>
            <c:bubble3D val="0"/>
            <c:extLst>
              <c:ext xmlns:c16="http://schemas.microsoft.com/office/drawing/2014/chart" uri="{C3380CC4-5D6E-409C-BE32-E72D297353CC}">
                <c16:uniqueId val="{0000001F-B697-4E99-8F26-45B797684AE8}"/>
              </c:ext>
            </c:extLst>
          </c:dPt>
          <c:dPt>
            <c:idx val="20"/>
            <c:invertIfNegative val="0"/>
            <c:bubble3D val="0"/>
            <c:extLst>
              <c:ext xmlns:c16="http://schemas.microsoft.com/office/drawing/2014/chart" uri="{C3380CC4-5D6E-409C-BE32-E72D297353CC}">
                <c16:uniqueId val="{00000020-B697-4E99-8F26-45B797684AE8}"/>
              </c:ext>
            </c:extLst>
          </c:dPt>
          <c:dPt>
            <c:idx val="21"/>
            <c:invertIfNegative val="0"/>
            <c:bubble3D val="0"/>
            <c:extLst>
              <c:ext xmlns:c16="http://schemas.microsoft.com/office/drawing/2014/chart" uri="{C3380CC4-5D6E-409C-BE32-E72D297353CC}">
                <c16:uniqueId val="{00000021-B697-4E99-8F26-45B797684AE8}"/>
              </c:ext>
            </c:extLst>
          </c:dPt>
          <c:dPt>
            <c:idx val="22"/>
            <c:invertIfNegative val="0"/>
            <c:bubble3D val="0"/>
            <c:extLst>
              <c:ext xmlns:c16="http://schemas.microsoft.com/office/drawing/2014/chart" uri="{C3380CC4-5D6E-409C-BE32-E72D297353CC}">
                <c16:uniqueId val="{00000022-B697-4E99-8F26-45B797684AE8}"/>
              </c:ext>
            </c:extLst>
          </c:dPt>
          <c:dPt>
            <c:idx val="23"/>
            <c:invertIfNegative val="0"/>
            <c:bubble3D val="0"/>
            <c:extLst>
              <c:ext xmlns:c16="http://schemas.microsoft.com/office/drawing/2014/chart" uri="{C3380CC4-5D6E-409C-BE32-E72D297353CC}">
                <c16:uniqueId val="{00000023-B697-4E99-8F26-45B797684AE8}"/>
              </c:ext>
            </c:extLst>
          </c:dPt>
          <c:dPt>
            <c:idx val="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5-B697-4E99-8F26-45B797684AE8}"/>
              </c:ext>
            </c:extLst>
          </c:dPt>
          <c:dPt>
            <c:idx val="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7-B697-4E99-8F26-45B797684AE8}"/>
              </c:ext>
            </c:extLst>
          </c:dPt>
          <c:dPt>
            <c:idx val="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9-B697-4E99-8F26-45B797684AE8}"/>
              </c:ext>
            </c:extLst>
          </c:dPt>
          <c:dPt>
            <c:idx val="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B-B697-4E99-8F26-45B797684AE8}"/>
              </c:ext>
            </c:extLst>
          </c:dPt>
          <c:dPt>
            <c:idx val="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D-B697-4E99-8F26-45B797684AE8}"/>
              </c:ext>
            </c:extLst>
          </c:dPt>
          <c:dPt>
            <c:idx val="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F-B697-4E99-8F26-45B797684AE8}"/>
              </c:ext>
            </c:extLst>
          </c:dPt>
          <c:dPt>
            <c:idx val="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1-B697-4E99-8F26-45B797684AE8}"/>
              </c:ext>
            </c:extLst>
          </c:dPt>
          <c:dPt>
            <c:idx val="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3-B697-4E99-8F26-45B797684AE8}"/>
              </c:ext>
            </c:extLst>
          </c:dPt>
          <c:dPt>
            <c:idx val="3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5-B697-4E99-8F26-45B797684AE8}"/>
              </c:ext>
            </c:extLst>
          </c:dPt>
          <c:dPt>
            <c:idx val="3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7-B697-4E99-8F26-45B797684AE8}"/>
              </c:ext>
            </c:extLst>
          </c:dPt>
          <c:dPt>
            <c:idx val="3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9-B697-4E99-8F26-45B797684AE8}"/>
              </c:ext>
            </c:extLst>
          </c:dPt>
          <c:dPt>
            <c:idx val="3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B-B697-4E99-8F26-45B797684AE8}"/>
              </c:ext>
            </c:extLst>
          </c:dPt>
          <c:dPt>
            <c:idx val="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D-B697-4E99-8F26-45B797684AE8}"/>
              </c:ext>
            </c:extLst>
          </c:dPt>
          <c:dPt>
            <c:idx val="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F-B697-4E99-8F26-45B797684AE8}"/>
              </c:ext>
            </c:extLst>
          </c:dPt>
          <c:dPt>
            <c:idx val="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1-B697-4E99-8F26-45B797684AE8}"/>
              </c:ext>
            </c:extLst>
          </c:dPt>
          <c:dPt>
            <c:idx val="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3-B697-4E99-8F26-45B797684AE8}"/>
              </c:ext>
            </c:extLst>
          </c:dPt>
          <c:dPt>
            <c:idx val="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5-B697-4E99-8F26-45B797684AE8}"/>
              </c:ext>
            </c:extLst>
          </c:dPt>
          <c:dPt>
            <c:idx val="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7-B697-4E99-8F26-45B797684AE8}"/>
              </c:ext>
            </c:extLst>
          </c:dPt>
          <c:dPt>
            <c:idx val="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9-B697-4E99-8F26-45B797684AE8}"/>
              </c:ext>
            </c:extLst>
          </c:dPt>
          <c:dPt>
            <c:idx val="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B-B697-4E99-8F26-45B797684AE8}"/>
              </c:ext>
            </c:extLst>
          </c:dPt>
          <c:dPt>
            <c:idx val="4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D-B697-4E99-8F26-45B797684AE8}"/>
              </c:ext>
            </c:extLst>
          </c:dPt>
          <c:dPt>
            <c:idx val="4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F-B697-4E99-8F26-45B797684AE8}"/>
              </c:ext>
            </c:extLst>
          </c:dPt>
          <c:dPt>
            <c:idx val="4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1-B697-4E99-8F26-45B797684AE8}"/>
              </c:ext>
            </c:extLst>
          </c:dPt>
          <c:dPt>
            <c:idx val="4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3-B697-4E99-8F26-45B797684AE8}"/>
              </c:ext>
            </c:extLst>
          </c:dPt>
          <c:dPt>
            <c:idx val="4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5-B697-4E99-8F26-45B797684AE8}"/>
              </c:ext>
            </c:extLst>
          </c:dPt>
          <c:dPt>
            <c:idx val="4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7-B697-4E99-8F26-45B797684AE8}"/>
              </c:ext>
            </c:extLst>
          </c:dPt>
          <c:dPt>
            <c:idx val="5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9-B697-4E99-8F26-45B797684AE8}"/>
              </c:ext>
            </c:extLst>
          </c:dPt>
          <c:dPt>
            <c:idx val="5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B-B697-4E99-8F26-45B797684AE8}"/>
              </c:ext>
            </c:extLst>
          </c:dPt>
          <c:dPt>
            <c:idx val="5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D-B697-4E99-8F26-45B797684AE8}"/>
              </c:ext>
            </c:extLst>
          </c:dPt>
          <c:dPt>
            <c:idx val="5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F-B697-4E99-8F26-45B797684AE8}"/>
              </c:ext>
            </c:extLst>
          </c:dPt>
          <c:dPt>
            <c:idx val="5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1-B697-4E99-8F26-45B797684AE8}"/>
              </c:ext>
            </c:extLst>
          </c:dPt>
          <c:dPt>
            <c:idx val="5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3-B697-4E99-8F26-45B797684AE8}"/>
              </c:ext>
            </c:extLst>
          </c:dPt>
          <c:dPt>
            <c:idx val="5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5-B697-4E99-8F26-45B797684AE8}"/>
              </c:ext>
            </c:extLst>
          </c:dPt>
          <c:dPt>
            <c:idx val="5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7-B697-4E99-8F26-45B797684AE8}"/>
              </c:ext>
            </c:extLst>
          </c:dPt>
          <c:dPt>
            <c:idx val="5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9-B697-4E99-8F26-45B797684AE8}"/>
              </c:ext>
            </c:extLst>
          </c:dPt>
          <c:dPt>
            <c:idx val="5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B-B697-4E99-8F26-45B797684AE8}"/>
              </c:ext>
            </c:extLst>
          </c:dPt>
          <c:dPt>
            <c:idx val="60"/>
            <c:invertIfNegative val="0"/>
            <c:bubble3D val="0"/>
            <c:extLst>
              <c:ext xmlns:c16="http://schemas.microsoft.com/office/drawing/2014/chart" uri="{C3380CC4-5D6E-409C-BE32-E72D297353CC}">
                <c16:uniqueId val="{0000006C-B697-4E99-8F26-45B797684AE8}"/>
              </c:ext>
            </c:extLst>
          </c:dPt>
          <c:dPt>
            <c:idx val="61"/>
            <c:invertIfNegative val="0"/>
            <c:bubble3D val="0"/>
            <c:extLst>
              <c:ext xmlns:c16="http://schemas.microsoft.com/office/drawing/2014/chart" uri="{C3380CC4-5D6E-409C-BE32-E72D297353CC}">
                <c16:uniqueId val="{0000006D-B697-4E99-8F26-45B797684AE8}"/>
              </c:ext>
            </c:extLst>
          </c:dPt>
          <c:dPt>
            <c:idx val="62"/>
            <c:invertIfNegative val="0"/>
            <c:bubble3D val="0"/>
            <c:extLst>
              <c:ext xmlns:c16="http://schemas.microsoft.com/office/drawing/2014/chart" uri="{C3380CC4-5D6E-409C-BE32-E72D297353CC}">
                <c16:uniqueId val="{0000006E-B697-4E99-8F26-45B797684AE8}"/>
              </c:ext>
            </c:extLst>
          </c:dPt>
          <c:dPt>
            <c:idx val="63"/>
            <c:invertIfNegative val="0"/>
            <c:bubble3D val="0"/>
            <c:extLst>
              <c:ext xmlns:c16="http://schemas.microsoft.com/office/drawing/2014/chart" uri="{C3380CC4-5D6E-409C-BE32-E72D297353CC}">
                <c16:uniqueId val="{0000006F-B697-4E99-8F26-45B797684AE8}"/>
              </c:ext>
            </c:extLst>
          </c:dPt>
          <c:dPt>
            <c:idx val="64"/>
            <c:invertIfNegative val="0"/>
            <c:bubble3D val="0"/>
            <c:extLst>
              <c:ext xmlns:c16="http://schemas.microsoft.com/office/drawing/2014/chart" uri="{C3380CC4-5D6E-409C-BE32-E72D297353CC}">
                <c16:uniqueId val="{00000070-B697-4E99-8F26-45B797684AE8}"/>
              </c:ext>
            </c:extLst>
          </c:dPt>
          <c:dPt>
            <c:idx val="65"/>
            <c:invertIfNegative val="0"/>
            <c:bubble3D val="0"/>
            <c:extLst>
              <c:ext xmlns:c16="http://schemas.microsoft.com/office/drawing/2014/chart" uri="{C3380CC4-5D6E-409C-BE32-E72D297353CC}">
                <c16:uniqueId val="{00000071-B697-4E99-8F26-45B797684AE8}"/>
              </c:ext>
            </c:extLst>
          </c:dPt>
          <c:dPt>
            <c:idx val="66"/>
            <c:invertIfNegative val="0"/>
            <c:bubble3D val="0"/>
            <c:extLst>
              <c:ext xmlns:c16="http://schemas.microsoft.com/office/drawing/2014/chart" uri="{C3380CC4-5D6E-409C-BE32-E72D297353CC}">
                <c16:uniqueId val="{00000072-B697-4E99-8F26-45B797684AE8}"/>
              </c:ext>
            </c:extLst>
          </c:dPt>
          <c:dPt>
            <c:idx val="67"/>
            <c:invertIfNegative val="0"/>
            <c:bubble3D val="0"/>
            <c:extLst>
              <c:ext xmlns:c16="http://schemas.microsoft.com/office/drawing/2014/chart" uri="{C3380CC4-5D6E-409C-BE32-E72D297353CC}">
                <c16:uniqueId val="{00000073-B697-4E99-8F26-45B797684AE8}"/>
              </c:ext>
            </c:extLst>
          </c:dPt>
          <c:dPt>
            <c:idx val="68"/>
            <c:invertIfNegative val="0"/>
            <c:bubble3D val="0"/>
            <c:extLst>
              <c:ext xmlns:c16="http://schemas.microsoft.com/office/drawing/2014/chart" uri="{C3380CC4-5D6E-409C-BE32-E72D297353CC}">
                <c16:uniqueId val="{00000074-B697-4E99-8F26-45B797684AE8}"/>
              </c:ext>
            </c:extLst>
          </c:dPt>
          <c:dPt>
            <c:idx val="69"/>
            <c:invertIfNegative val="0"/>
            <c:bubble3D val="0"/>
            <c:extLst>
              <c:ext xmlns:c16="http://schemas.microsoft.com/office/drawing/2014/chart" uri="{C3380CC4-5D6E-409C-BE32-E72D297353CC}">
                <c16:uniqueId val="{00000075-B697-4E99-8F26-45B797684AE8}"/>
              </c:ext>
            </c:extLst>
          </c:dPt>
          <c:dPt>
            <c:idx val="70"/>
            <c:invertIfNegative val="0"/>
            <c:bubble3D val="0"/>
            <c:extLst>
              <c:ext xmlns:c16="http://schemas.microsoft.com/office/drawing/2014/chart" uri="{C3380CC4-5D6E-409C-BE32-E72D297353CC}">
                <c16:uniqueId val="{00000076-B697-4E99-8F26-45B797684AE8}"/>
              </c:ext>
            </c:extLst>
          </c:dPt>
          <c:dPt>
            <c:idx val="71"/>
            <c:invertIfNegative val="0"/>
            <c:bubble3D val="0"/>
            <c:extLst>
              <c:ext xmlns:c16="http://schemas.microsoft.com/office/drawing/2014/chart" uri="{C3380CC4-5D6E-409C-BE32-E72D297353CC}">
                <c16:uniqueId val="{00000077-B697-4E99-8F26-45B797684AE8}"/>
              </c:ext>
            </c:extLst>
          </c:dPt>
          <c:dPt>
            <c:idx val="7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9-B697-4E99-8F26-45B797684AE8}"/>
              </c:ext>
            </c:extLst>
          </c:dPt>
          <c:dPt>
            <c:idx val="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B-B697-4E99-8F26-45B797684AE8}"/>
              </c:ext>
            </c:extLst>
          </c:dPt>
          <c:dPt>
            <c:idx val="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D-B697-4E99-8F26-45B797684AE8}"/>
              </c:ext>
            </c:extLst>
          </c:dPt>
          <c:dPt>
            <c:idx val="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F-B697-4E99-8F26-45B797684AE8}"/>
              </c:ext>
            </c:extLst>
          </c:dPt>
          <c:dPt>
            <c:idx val="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1-B697-4E99-8F26-45B797684AE8}"/>
              </c:ext>
            </c:extLst>
          </c:dPt>
          <c:dPt>
            <c:idx val="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3-B697-4E99-8F26-45B797684AE8}"/>
              </c:ext>
            </c:extLst>
          </c:dPt>
          <c:dPt>
            <c:idx val="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5-B697-4E99-8F26-45B797684AE8}"/>
              </c:ext>
            </c:extLst>
          </c:dPt>
          <c:dPt>
            <c:idx val="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7-B697-4E99-8F26-45B797684AE8}"/>
              </c:ext>
            </c:extLst>
          </c:dPt>
          <c:dPt>
            <c:idx val="8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9-B697-4E99-8F26-45B797684AE8}"/>
              </c:ext>
            </c:extLst>
          </c:dPt>
          <c:dPt>
            <c:idx val="8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B-B697-4E99-8F26-45B797684AE8}"/>
              </c:ext>
            </c:extLst>
          </c:dPt>
          <c:dPt>
            <c:idx val="8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D-B697-4E99-8F26-45B797684AE8}"/>
              </c:ext>
            </c:extLst>
          </c:dPt>
          <c:dPt>
            <c:idx val="8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F-B697-4E99-8F26-45B797684AE8}"/>
              </c:ext>
            </c:extLst>
          </c:dPt>
          <c:dPt>
            <c:idx val="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1-B697-4E99-8F26-45B797684AE8}"/>
              </c:ext>
            </c:extLst>
          </c:dPt>
          <c:dPt>
            <c:idx val="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3-B697-4E99-8F26-45B797684AE8}"/>
              </c:ext>
            </c:extLst>
          </c:dPt>
          <c:dPt>
            <c:idx val="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5-B697-4E99-8F26-45B797684AE8}"/>
              </c:ext>
            </c:extLst>
          </c:dPt>
          <c:dPt>
            <c:idx val="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7-B697-4E99-8F26-45B797684AE8}"/>
              </c:ext>
            </c:extLst>
          </c:dPt>
          <c:dPt>
            <c:idx val="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9-B697-4E99-8F26-45B797684AE8}"/>
              </c:ext>
            </c:extLst>
          </c:dPt>
          <c:dPt>
            <c:idx val="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B-B697-4E99-8F26-45B797684AE8}"/>
              </c:ext>
            </c:extLst>
          </c:dPt>
          <c:dPt>
            <c:idx val="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D-B697-4E99-8F26-45B797684AE8}"/>
              </c:ext>
            </c:extLst>
          </c:dPt>
          <c:dPt>
            <c:idx val="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F-B697-4E99-8F26-45B797684AE8}"/>
              </c:ext>
            </c:extLst>
          </c:dPt>
          <c:dPt>
            <c:idx val="9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1-B697-4E99-8F26-45B797684AE8}"/>
              </c:ext>
            </c:extLst>
          </c:dPt>
          <c:dPt>
            <c:idx val="9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3-B697-4E99-8F26-45B797684AE8}"/>
              </c:ext>
            </c:extLst>
          </c:dPt>
          <c:dPt>
            <c:idx val="9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5-B697-4E99-8F26-45B797684AE8}"/>
              </c:ext>
            </c:extLst>
          </c:dPt>
          <c:dPt>
            <c:idx val="9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7-B697-4E99-8F26-45B797684AE8}"/>
              </c:ext>
            </c:extLst>
          </c:dPt>
          <c:dPt>
            <c:idx val="9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9-B697-4E99-8F26-45B797684AE8}"/>
              </c:ext>
            </c:extLst>
          </c:dPt>
          <c:dPt>
            <c:idx val="9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B-B697-4E99-8F26-45B797684AE8}"/>
              </c:ext>
            </c:extLst>
          </c:dPt>
          <c:dPt>
            <c:idx val="9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D-B697-4E99-8F26-45B797684AE8}"/>
              </c:ext>
            </c:extLst>
          </c:dPt>
          <c:dPt>
            <c:idx val="9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F-B697-4E99-8F26-45B797684AE8}"/>
              </c:ext>
            </c:extLst>
          </c:dPt>
          <c:dPt>
            <c:idx val="10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1-B697-4E99-8F26-45B797684AE8}"/>
              </c:ext>
            </c:extLst>
          </c:dPt>
          <c:dPt>
            <c:idx val="10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3-B697-4E99-8F26-45B797684AE8}"/>
              </c:ext>
            </c:extLst>
          </c:dPt>
          <c:dPt>
            <c:idx val="10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5-B697-4E99-8F26-45B797684AE8}"/>
              </c:ext>
            </c:extLst>
          </c:dPt>
          <c:dPt>
            <c:idx val="10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7-B697-4E99-8F26-45B797684AE8}"/>
              </c:ext>
            </c:extLst>
          </c:dPt>
          <c:dPt>
            <c:idx val="10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9-B697-4E99-8F26-45B797684AE8}"/>
              </c:ext>
            </c:extLst>
          </c:dPt>
          <c:dPt>
            <c:idx val="10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B-B697-4E99-8F26-45B797684AE8}"/>
              </c:ext>
            </c:extLst>
          </c:dPt>
          <c:dPt>
            <c:idx val="10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D-B697-4E99-8F26-45B797684AE8}"/>
              </c:ext>
            </c:extLst>
          </c:dPt>
          <c:dPt>
            <c:idx val="10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F-B697-4E99-8F26-45B797684AE8}"/>
              </c:ext>
            </c:extLst>
          </c:dPt>
          <c:dPt>
            <c:idx val="108"/>
            <c:invertIfNegative val="0"/>
            <c:bubble3D val="0"/>
            <c:extLst>
              <c:ext xmlns:c16="http://schemas.microsoft.com/office/drawing/2014/chart" uri="{C3380CC4-5D6E-409C-BE32-E72D297353CC}">
                <c16:uniqueId val="{000000C0-B697-4E99-8F26-45B797684AE8}"/>
              </c:ext>
            </c:extLst>
          </c:dPt>
          <c:dPt>
            <c:idx val="109"/>
            <c:invertIfNegative val="0"/>
            <c:bubble3D val="0"/>
            <c:extLst>
              <c:ext xmlns:c16="http://schemas.microsoft.com/office/drawing/2014/chart" uri="{C3380CC4-5D6E-409C-BE32-E72D297353CC}">
                <c16:uniqueId val="{000000C1-B697-4E99-8F26-45B797684AE8}"/>
              </c:ext>
            </c:extLst>
          </c:dPt>
          <c:dPt>
            <c:idx val="120"/>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0C3-B697-4E99-8F26-45B797684AE8}"/>
              </c:ext>
            </c:extLst>
          </c:dPt>
          <c:dPt>
            <c:idx val="12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5-B697-4E99-8F26-45B797684AE8}"/>
              </c:ext>
            </c:extLst>
          </c:dPt>
          <c:dPt>
            <c:idx val="12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7-B697-4E99-8F26-45B797684AE8}"/>
              </c:ext>
            </c:extLst>
          </c:dPt>
          <c:dPt>
            <c:idx val="12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9-B697-4E99-8F26-45B797684AE8}"/>
              </c:ext>
            </c:extLst>
          </c:dPt>
          <c:dPt>
            <c:idx val="1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B-B697-4E99-8F26-45B797684AE8}"/>
              </c:ext>
            </c:extLst>
          </c:dPt>
          <c:dPt>
            <c:idx val="1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D-B697-4E99-8F26-45B797684AE8}"/>
              </c:ext>
            </c:extLst>
          </c:dPt>
          <c:dPt>
            <c:idx val="1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F-B697-4E99-8F26-45B797684AE8}"/>
              </c:ext>
            </c:extLst>
          </c:dPt>
          <c:dPt>
            <c:idx val="1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1-B697-4E99-8F26-45B797684AE8}"/>
              </c:ext>
            </c:extLst>
          </c:dPt>
          <c:dPt>
            <c:idx val="1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3-B697-4E99-8F26-45B797684AE8}"/>
              </c:ext>
            </c:extLst>
          </c:dPt>
          <c:dPt>
            <c:idx val="1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5-B697-4E99-8F26-45B797684AE8}"/>
              </c:ext>
            </c:extLst>
          </c:dPt>
          <c:dPt>
            <c:idx val="1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7-B697-4E99-8F26-45B797684AE8}"/>
              </c:ext>
            </c:extLst>
          </c:dPt>
          <c:dPt>
            <c:idx val="1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9-B697-4E99-8F26-45B797684AE8}"/>
              </c:ext>
            </c:extLst>
          </c:dPt>
          <c:dPt>
            <c:idx val="13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B-B697-4E99-8F26-45B797684AE8}"/>
              </c:ext>
            </c:extLst>
          </c:dPt>
          <c:dPt>
            <c:idx val="13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D-B697-4E99-8F26-45B797684AE8}"/>
              </c:ext>
            </c:extLst>
          </c:dPt>
          <c:dPt>
            <c:idx val="13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F-B697-4E99-8F26-45B797684AE8}"/>
              </c:ext>
            </c:extLst>
          </c:dPt>
          <c:dPt>
            <c:idx val="13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1-B697-4E99-8F26-45B797684AE8}"/>
              </c:ext>
            </c:extLst>
          </c:dPt>
          <c:dPt>
            <c:idx val="1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3-B697-4E99-8F26-45B797684AE8}"/>
              </c:ext>
            </c:extLst>
          </c:dPt>
          <c:dPt>
            <c:idx val="1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5-B697-4E99-8F26-45B797684AE8}"/>
              </c:ext>
            </c:extLst>
          </c:dPt>
          <c:dPt>
            <c:idx val="1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7-B697-4E99-8F26-45B797684AE8}"/>
              </c:ext>
            </c:extLst>
          </c:dPt>
          <c:dPt>
            <c:idx val="1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9-B697-4E99-8F26-45B797684AE8}"/>
              </c:ext>
            </c:extLst>
          </c:dPt>
          <c:dPt>
            <c:idx val="1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A-36EE-499F-8492-F8D7C8038B40}"/>
              </c:ext>
            </c:extLst>
          </c:dPt>
          <c:dPt>
            <c:idx val="1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C-F738-4B0B-BF6A-8520C14E5C2E}"/>
              </c:ext>
            </c:extLst>
          </c:dPt>
          <c:dPt>
            <c:idx val="1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E-03AB-402F-8484-E7714D117845}"/>
              </c:ext>
            </c:extLst>
          </c:dPt>
          <c:dPt>
            <c:idx val="1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0-5CCB-4503-9423-74020BA7FA10}"/>
              </c:ext>
            </c:extLst>
          </c:dPt>
          <c:dPt>
            <c:idx val="14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2-3A5E-477D-873C-718412208C93}"/>
              </c:ext>
            </c:extLst>
          </c:dPt>
          <c:dPt>
            <c:idx val="14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3-3A5E-477D-873C-718412208C93}"/>
              </c:ext>
            </c:extLst>
          </c:dPt>
          <c:dPt>
            <c:idx val="14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6-90D8-4095-B808-374E7071DDA4}"/>
              </c:ext>
            </c:extLst>
          </c:dPt>
          <c:dPt>
            <c:idx val="14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8-B7A3-48AB-A3D8-917BADFB1599}"/>
              </c:ext>
            </c:extLst>
          </c:dPt>
          <c:dPt>
            <c:idx val="14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A-C02B-4BA4-8BE0-6D6E9D7E555F}"/>
              </c:ext>
            </c:extLst>
          </c:dPt>
          <c:dPt>
            <c:idx val="14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C-E3EE-4C74-B2BF-BE4372A3192D}"/>
              </c:ext>
            </c:extLst>
          </c:dPt>
          <c:dPt>
            <c:idx val="15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E-8450-4418-AC94-7F12D1DA318D}"/>
              </c:ext>
            </c:extLst>
          </c:dPt>
          <c:dPt>
            <c:idx val="15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0-4FC8-466A-A4E3-604845DE03BC}"/>
              </c:ext>
            </c:extLst>
          </c:dPt>
          <c:dPt>
            <c:idx val="15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2-3049-4561-836F-829EB7794F6F}"/>
              </c:ext>
            </c:extLst>
          </c:dPt>
          <c:dPt>
            <c:idx val="15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4-16EA-4E40-9349-73F51FAE5AC6}"/>
              </c:ext>
            </c:extLst>
          </c:dPt>
          <c:dPt>
            <c:idx val="15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6-E152-43D4-9D7F-FB14C58A6017}"/>
              </c:ext>
            </c:extLst>
          </c:dPt>
          <c:dPt>
            <c:idx val="15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8-ADB3-452C-9131-853B722AD939}"/>
              </c:ext>
            </c:extLst>
          </c:dPt>
          <c:dPt>
            <c:idx val="168"/>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0B-F9B3-4100-BC41-16327BAD0C8F}"/>
              </c:ext>
            </c:extLst>
          </c:dPt>
          <c:dPt>
            <c:idx val="169"/>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0C-644C-41FF-8C61-A410EC84B952}"/>
              </c:ext>
            </c:extLst>
          </c:dPt>
          <c:dPt>
            <c:idx val="17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F-1BE7-4AA5-8B0E-B76C2C5C3FCD}"/>
              </c:ext>
            </c:extLst>
          </c:dPt>
          <c:dPt>
            <c:idx val="171"/>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0-1C8A-4B07-8DAC-E49E6DB5FC1B}"/>
              </c:ext>
            </c:extLst>
          </c:dPt>
          <c:dPt>
            <c:idx val="17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2-716E-4F28-AD21-8795F74E50EC}"/>
              </c:ext>
            </c:extLst>
          </c:dPt>
          <c:dPt>
            <c:idx val="173"/>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4-4C79-4C26-8B6E-7A36E3AEA463}"/>
              </c:ext>
            </c:extLst>
          </c:dPt>
          <c:dPt>
            <c:idx val="1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6-BAFF-46E3-97E3-086250F70A46}"/>
              </c:ext>
            </c:extLst>
          </c:dPt>
          <c:dPt>
            <c:idx val="1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8-7806-42E8-97A1-CF1193FF1597}"/>
              </c:ext>
            </c:extLst>
          </c:dPt>
          <c:dPt>
            <c:idx val="1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A-EBD5-44F4-BF47-00D7FC5F2F9A}"/>
              </c:ext>
            </c:extLst>
          </c:dPt>
          <c:dPt>
            <c:idx val="1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C-9134-4129-AFB3-E22AC67796F6}"/>
              </c:ext>
            </c:extLst>
          </c:dPt>
          <c:dPt>
            <c:idx val="1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E-2E82-4433-A8BE-FB5BDFB3A780}"/>
              </c:ext>
            </c:extLst>
          </c:dPt>
          <c:dPt>
            <c:idx val="1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0-0EB5-47AE-9F65-5E4703467F86}"/>
              </c:ext>
            </c:extLst>
          </c:dPt>
          <c:dPt>
            <c:idx val="18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2-2574-44CB-887C-5EEBB3E8FD1D}"/>
              </c:ext>
            </c:extLst>
          </c:dPt>
          <c:dPt>
            <c:idx val="18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4-328E-40DB-801C-8B8A15954C16}"/>
              </c:ext>
            </c:extLst>
          </c:dPt>
          <c:dPt>
            <c:idx val="18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6-D557-43AD-818D-319ECC50550E}"/>
              </c:ext>
            </c:extLst>
          </c:dPt>
          <c:dPt>
            <c:idx val="18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8-E2A5-433D-AF07-E800C32D09F1}"/>
              </c:ext>
            </c:extLst>
          </c:dPt>
          <c:dPt>
            <c:idx val="1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A-092C-41A5-86DC-96BCA3A42980}"/>
              </c:ext>
            </c:extLst>
          </c:dPt>
          <c:dPt>
            <c:idx val="1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D-228F-4F93-AC91-DE467D07C2EC}"/>
              </c:ext>
            </c:extLst>
          </c:dPt>
          <c:dPt>
            <c:idx val="1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F-31C0-42A5-948D-79CE5F464A99}"/>
              </c:ext>
            </c:extLst>
          </c:dPt>
          <c:dPt>
            <c:idx val="1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1-28F4-4169-BEAD-2A7C827B559A}"/>
              </c:ext>
            </c:extLst>
          </c:dPt>
          <c:dPt>
            <c:idx val="1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2-D952-42C6-9D89-2973C5C77EDA}"/>
              </c:ext>
            </c:extLst>
          </c:dPt>
          <c:dPt>
            <c:idx val="1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5-409F-4777-8898-23BFB62D2536}"/>
              </c:ext>
            </c:extLst>
          </c:dPt>
          <c:dPt>
            <c:idx val="1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7-490F-47FC-ADF9-5E238C61A139}"/>
              </c:ext>
            </c:extLst>
          </c:dPt>
          <c:dPt>
            <c:idx val="1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9-0E73-4549-AABD-6280974C004E}"/>
              </c:ext>
            </c:extLst>
          </c:dPt>
          <c:dPt>
            <c:idx val="19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B-61DA-49CF-90A1-C16DB75E7F9C}"/>
              </c:ext>
            </c:extLst>
          </c:dPt>
          <c:dPt>
            <c:idx val="19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D-C54E-4DA1-9229-41951C9FC322}"/>
              </c:ext>
            </c:extLst>
          </c:dPt>
          <c:dPt>
            <c:idx val="19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E-C54E-4DA1-9229-41951C9FC322}"/>
              </c:ext>
            </c:extLst>
          </c:dPt>
          <c:dPt>
            <c:idx val="19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1-CD88-432C-88A6-707241D835FD}"/>
              </c:ext>
            </c:extLst>
          </c:dPt>
          <c:dPt>
            <c:idx val="19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3-D800-4197-951F-8254F271560F}"/>
              </c:ext>
            </c:extLst>
          </c:dPt>
          <c:cat>
            <c:numRef>
              <c:f>Sheet1!$A$2:$A$258</c:f>
              <c:numCache>
                <c:formatCode>mmm\-yy</c:formatCode>
                <c:ptCount val="197"/>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43757</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numCache>
            </c:numRef>
          </c:cat>
          <c:val>
            <c:numRef>
              <c:f>Sheet1!$B$2:$B$258</c:f>
              <c:numCache>
                <c:formatCode>_(* #,##0_);_(* \(#,##0\);_(* "-"??_);_(@_)</c:formatCode>
                <c:ptCount val="197"/>
                <c:pt idx="0">
                  <c:v>625570</c:v>
                </c:pt>
                <c:pt idx="1">
                  <c:v>566250</c:v>
                </c:pt>
                <c:pt idx="2">
                  <c:v>580290</c:v>
                </c:pt>
                <c:pt idx="3">
                  <c:v>594740</c:v>
                </c:pt>
                <c:pt idx="4">
                  <c:v>586800</c:v>
                </c:pt>
                <c:pt idx="5">
                  <c:v>591220</c:v>
                </c:pt>
                <c:pt idx="6">
                  <c:v>588240</c:v>
                </c:pt>
                <c:pt idx="7">
                  <c:v>593560</c:v>
                </c:pt>
                <c:pt idx="8">
                  <c:v>584360</c:v>
                </c:pt>
                <c:pt idx="9">
                  <c:v>570090</c:v>
                </c:pt>
                <c:pt idx="10">
                  <c:v>537210</c:v>
                </c:pt>
                <c:pt idx="11">
                  <c:v>496590</c:v>
                </c:pt>
                <c:pt idx="12">
                  <c:v>483480</c:v>
                </c:pt>
                <c:pt idx="13">
                  <c:v>470350</c:v>
                </c:pt>
                <c:pt idx="14">
                  <c:v>482810</c:v>
                </c:pt>
                <c:pt idx="15">
                  <c:v>473700</c:v>
                </c:pt>
                <c:pt idx="16">
                  <c:v>446700</c:v>
                </c:pt>
                <c:pt idx="17">
                  <c:v>433520</c:v>
                </c:pt>
                <c:pt idx="18">
                  <c:v>416620</c:v>
                </c:pt>
                <c:pt idx="19">
                  <c:v>414400</c:v>
                </c:pt>
                <c:pt idx="20">
                  <c:v>412140</c:v>
                </c:pt>
                <c:pt idx="21">
                  <c:v>414390</c:v>
                </c:pt>
                <c:pt idx="22">
                  <c:v>411720</c:v>
                </c:pt>
                <c:pt idx="23">
                  <c:v>407840</c:v>
                </c:pt>
                <c:pt idx="24">
                  <c:v>365770</c:v>
                </c:pt>
                <c:pt idx="25">
                  <c:v>371550</c:v>
                </c:pt>
                <c:pt idx="26">
                  <c:v>350630</c:v>
                </c:pt>
                <c:pt idx="27">
                  <c:v>315870</c:v>
                </c:pt>
                <c:pt idx="28">
                  <c:v>302580</c:v>
                </c:pt>
                <c:pt idx="29">
                  <c:v>299030</c:v>
                </c:pt>
                <c:pt idx="30">
                  <c:v>289460</c:v>
                </c:pt>
                <c:pt idx="31">
                  <c:v>270000</c:v>
                </c:pt>
                <c:pt idx="32">
                  <c:v>227390</c:v>
                </c:pt>
                <c:pt idx="33">
                  <c:v>223750</c:v>
                </c:pt>
                <c:pt idx="34">
                  <c:v>241240</c:v>
                </c:pt>
                <c:pt idx="35">
                  <c:v>251830</c:v>
                </c:pt>
                <c:pt idx="36">
                  <c:v>258780</c:v>
                </c:pt>
                <c:pt idx="37">
                  <c:v>267780</c:v>
                </c:pt>
                <c:pt idx="38">
                  <c:v>287120</c:v>
                </c:pt>
                <c:pt idx="39">
                  <c:v>328620</c:v>
                </c:pt>
                <c:pt idx="40">
                  <c:v>360230</c:v>
                </c:pt>
                <c:pt idx="41">
                  <c:v>378000</c:v>
                </c:pt>
                <c:pt idx="42">
                  <c:v>404910</c:v>
                </c:pt>
                <c:pt idx="43">
                  <c:v>425350</c:v>
                </c:pt>
                <c:pt idx="44">
                  <c:v>463910</c:v>
                </c:pt>
                <c:pt idx="45">
                  <c:v>478500</c:v>
                </c:pt>
                <c:pt idx="46">
                  <c:v>453880</c:v>
                </c:pt>
                <c:pt idx="47">
                  <c:v>469940</c:v>
                </c:pt>
                <c:pt idx="48">
                  <c:v>504630</c:v>
                </c:pt>
                <c:pt idx="49">
                  <c:v>498580</c:v>
                </c:pt>
                <c:pt idx="50">
                  <c:v>466430</c:v>
                </c:pt>
                <c:pt idx="51">
                  <c:v>468920</c:v>
                </c:pt>
                <c:pt idx="52">
                  <c:v>463420</c:v>
                </c:pt>
                <c:pt idx="53">
                  <c:v>457090</c:v>
                </c:pt>
                <c:pt idx="54">
                  <c:v>472420</c:v>
                </c:pt>
                <c:pt idx="55">
                  <c:v>468580</c:v>
                </c:pt>
                <c:pt idx="56">
                  <c:v>464300</c:v>
                </c:pt>
                <c:pt idx="57">
                  <c:v>489400</c:v>
                </c:pt>
                <c:pt idx="58">
                  <c:v>479500</c:v>
                </c:pt>
                <c:pt idx="59">
                  <c:v>465080</c:v>
                </c:pt>
                <c:pt idx="60">
                  <c:v>440500</c:v>
                </c:pt>
                <c:pt idx="61">
                  <c:v>434440</c:v>
                </c:pt>
                <c:pt idx="62">
                  <c:v>433380</c:v>
                </c:pt>
                <c:pt idx="63">
                  <c:v>414820</c:v>
                </c:pt>
                <c:pt idx="64">
                  <c:v>475610</c:v>
                </c:pt>
                <c:pt idx="65">
                  <c:v>423380</c:v>
                </c:pt>
                <c:pt idx="66">
                  <c:v>381560</c:v>
                </c:pt>
                <c:pt idx="67">
                  <c:v>389700</c:v>
                </c:pt>
                <c:pt idx="68">
                  <c:v>396680</c:v>
                </c:pt>
                <c:pt idx="69">
                  <c:v>387710</c:v>
                </c:pt>
                <c:pt idx="70">
                  <c:v>405370</c:v>
                </c:pt>
                <c:pt idx="71">
                  <c:v>415100</c:v>
                </c:pt>
                <c:pt idx="72">
                  <c:v>462170</c:v>
                </c:pt>
                <c:pt idx="73">
                  <c:v>415520</c:v>
                </c:pt>
                <c:pt idx="74">
                  <c:v>425200</c:v>
                </c:pt>
                <c:pt idx="75">
                  <c:v>421090</c:v>
                </c:pt>
                <c:pt idx="76">
                  <c:v>401380</c:v>
                </c:pt>
                <c:pt idx="77">
                  <c:v>409830</c:v>
                </c:pt>
                <c:pt idx="78">
                  <c:v>412120</c:v>
                </c:pt>
                <c:pt idx="79">
                  <c:v>427180</c:v>
                </c:pt>
                <c:pt idx="80">
                  <c:v>420880</c:v>
                </c:pt>
                <c:pt idx="81">
                  <c:v>424050</c:v>
                </c:pt>
                <c:pt idx="82">
                  <c:v>423080</c:v>
                </c:pt>
                <c:pt idx="83">
                  <c:v>428110</c:v>
                </c:pt>
                <c:pt idx="84">
                  <c:v>437330</c:v>
                </c:pt>
                <c:pt idx="85">
                  <c:v>442660</c:v>
                </c:pt>
                <c:pt idx="86">
                  <c:v>439260</c:v>
                </c:pt>
                <c:pt idx="87">
                  <c:v>439770</c:v>
                </c:pt>
                <c:pt idx="88">
                  <c:v>447530</c:v>
                </c:pt>
                <c:pt idx="89">
                  <c:v>430960</c:v>
                </c:pt>
                <c:pt idx="90">
                  <c:v>436870</c:v>
                </c:pt>
                <c:pt idx="91">
                  <c:v>443030</c:v>
                </c:pt>
                <c:pt idx="92">
                  <c:v>424000</c:v>
                </c:pt>
                <c:pt idx="93">
                  <c:v>451090</c:v>
                </c:pt>
                <c:pt idx="94">
                  <c:v>440250</c:v>
                </c:pt>
                <c:pt idx="95">
                  <c:v>444770</c:v>
                </c:pt>
                <c:pt idx="96">
                  <c:v>421780</c:v>
                </c:pt>
                <c:pt idx="97">
                  <c:v>418520</c:v>
                </c:pt>
                <c:pt idx="98">
                  <c:v>418310</c:v>
                </c:pt>
                <c:pt idx="99">
                  <c:v>423690</c:v>
                </c:pt>
                <c:pt idx="100">
                  <c:v>432140</c:v>
                </c:pt>
                <c:pt idx="101">
                  <c:v>414830</c:v>
                </c:pt>
                <c:pt idx="102">
                  <c:v>443500</c:v>
                </c:pt>
                <c:pt idx="103">
                  <c:v>434910</c:v>
                </c:pt>
                <c:pt idx="104">
                  <c:v>413850</c:v>
                </c:pt>
                <c:pt idx="105">
                  <c:v>404000</c:v>
                </c:pt>
                <c:pt idx="106">
                  <c:v>389580</c:v>
                </c:pt>
                <c:pt idx="107">
                  <c:v>363740</c:v>
                </c:pt>
                <c:pt idx="108">
                  <c:v>361790</c:v>
                </c:pt>
                <c:pt idx="109">
                  <c:v>359600</c:v>
                </c:pt>
                <c:pt idx="110">
                  <c:v>365120</c:v>
                </c:pt>
                <c:pt idx="111">
                  <c:v>391330</c:v>
                </c:pt>
                <c:pt idx="112">
                  <c:v>388690</c:v>
                </c:pt>
                <c:pt idx="113">
                  <c:v>393820</c:v>
                </c:pt>
                <c:pt idx="114">
                  <c:v>398980</c:v>
                </c:pt>
                <c:pt idx="115">
                  <c:v>395080</c:v>
                </c:pt>
                <c:pt idx="116">
                  <c:v>397490</c:v>
                </c:pt>
                <c:pt idx="117">
                  <c:v>398510</c:v>
                </c:pt>
                <c:pt idx="118">
                  <c:v>375740</c:v>
                </c:pt>
                <c:pt idx="119">
                  <c:v>366460</c:v>
                </c:pt>
                <c:pt idx="120">
                  <c:v>359720</c:v>
                </c:pt>
                <c:pt idx="121">
                  <c:v>381810</c:v>
                </c:pt>
                <c:pt idx="122">
                  <c:v>400620</c:v>
                </c:pt>
                <c:pt idx="123">
                  <c:v>424400</c:v>
                </c:pt>
                <c:pt idx="124">
                  <c:v>422130</c:v>
                </c:pt>
                <c:pt idx="125">
                  <c:v>433870</c:v>
                </c:pt>
                <c:pt idx="126">
                  <c:v>438230</c:v>
                </c:pt>
                <c:pt idx="127">
                  <c:v>429900</c:v>
                </c:pt>
                <c:pt idx="128">
                  <c:v>422360</c:v>
                </c:pt>
                <c:pt idx="129">
                  <c:v>410310</c:v>
                </c:pt>
                <c:pt idx="130">
                  <c:v>375850</c:v>
                </c:pt>
                <c:pt idx="131">
                  <c:v>413699.51232883811</c:v>
                </c:pt>
                <c:pt idx="132">
                  <c:v>402220</c:v>
                </c:pt>
                <c:pt idx="133">
                  <c:v>381580</c:v>
                </c:pt>
                <c:pt idx="134">
                  <c:v>389770</c:v>
                </c:pt>
                <c:pt idx="135">
                  <c:v>413270</c:v>
                </c:pt>
                <c:pt idx="136">
                  <c:v>417850</c:v>
                </c:pt>
                <c:pt idx="137">
                  <c:v>432880</c:v>
                </c:pt>
                <c:pt idx="138">
                  <c:v>417680</c:v>
                </c:pt>
                <c:pt idx="139">
                  <c:v>422190</c:v>
                </c:pt>
                <c:pt idx="140">
                  <c:v>429760</c:v>
                </c:pt>
                <c:pt idx="141">
                  <c:v>446150</c:v>
                </c:pt>
                <c:pt idx="142">
                  <c:v>443959.5770779177</c:v>
                </c:pt>
                <c:pt idx="143">
                  <c:v>415280</c:v>
                </c:pt>
                <c:pt idx="144">
                  <c:v>421920</c:v>
                </c:pt>
                <c:pt idx="145">
                  <c:v>401060</c:v>
                </c:pt>
                <c:pt idx="146">
                  <c:v>417380</c:v>
                </c:pt>
                <c:pt idx="147">
                  <c:v>407960</c:v>
                </c:pt>
                <c:pt idx="148">
                  <c:v>428870</c:v>
                </c:pt>
                <c:pt idx="149">
                  <c:v>443120</c:v>
                </c:pt>
                <c:pt idx="150">
                  <c:v>421460</c:v>
                </c:pt>
                <c:pt idx="151">
                  <c:v>427630</c:v>
                </c:pt>
                <c:pt idx="152">
                  <c:v>436920</c:v>
                </c:pt>
                <c:pt idx="153">
                  <c:v>431080</c:v>
                </c:pt>
                <c:pt idx="154">
                  <c:v>440340</c:v>
                </c:pt>
                <c:pt idx="155">
                  <c:v>420960</c:v>
                </c:pt>
                <c:pt idx="156">
                  <c:v>409520</c:v>
                </c:pt>
                <c:pt idx="157">
                  <c:v>422910</c:v>
                </c:pt>
                <c:pt idx="158">
                  <c:v>423990</c:v>
                </c:pt>
                <c:pt idx="159">
                  <c:v>416750</c:v>
                </c:pt>
                <c:pt idx="160">
                  <c:v>409270</c:v>
                </c:pt>
                <c:pt idx="161">
                  <c:v>410800</c:v>
                </c:pt>
                <c:pt idx="162">
                  <c:v>407030</c:v>
                </c:pt>
                <c:pt idx="163">
                  <c:v>399600</c:v>
                </c:pt>
                <c:pt idx="164">
                  <c:v>382040</c:v>
                </c:pt>
                <c:pt idx="165">
                  <c:v>396720</c:v>
                </c:pt>
                <c:pt idx="166">
                  <c:v>381690</c:v>
                </c:pt>
                <c:pt idx="167">
                  <c:v>371410</c:v>
                </c:pt>
                <c:pt idx="168">
                  <c:v>358670</c:v>
                </c:pt>
                <c:pt idx="169">
                  <c:v>398250</c:v>
                </c:pt>
                <c:pt idx="170">
                  <c:v>397430</c:v>
                </c:pt>
                <c:pt idx="171">
                  <c:v>396900</c:v>
                </c:pt>
                <c:pt idx="172">
                  <c:v>407330</c:v>
                </c:pt>
                <c:pt idx="173">
                  <c:v>389730</c:v>
                </c:pt>
                <c:pt idx="174">
                  <c:v>411630</c:v>
                </c:pt>
                <c:pt idx="175">
                  <c:v>406100</c:v>
                </c:pt>
                <c:pt idx="176">
                  <c:v>404030</c:v>
                </c:pt>
                <c:pt idx="177">
                  <c:v>404240</c:v>
                </c:pt>
                <c:pt idx="178">
                  <c:v>402880</c:v>
                </c:pt>
                <c:pt idx="179">
                  <c:v>398370</c:v>
                </c:pt>
                <c:pt idx="180">
                  <c:v>395700</c:v>
                </c:pt>
                <c:pt idx="181">
                  <c:v>421670</c:v>
                </c:pt>
                <c:pt idx="182">
                  <c:v>373070</c:v>
                </c:pt>
                <c:pt idx="183">
                  <c:v>277440</c:v>
                </c:pt>
                <c:pt idx="184">
                  <c:v>238740</c:v>
                </c:pt>
                <c:pt idx="185">
                  <c:v>339910</c:v>
                </c:pt>
                <c:pt idx="186">
                  <c:v>437890</c:v>
                </c:pt>
                <c:pt idx="187">
                  <c:v>465400</c:v>
                </c:pt>
                <c:pt idx="188">
                  <c:v>489590</c:v>
                </c:pt>
                <c:pt idx="189">
                  <c:v>484510</c:v>
                </c:pt>
                <c:pt idx="190">
                  <c:v>508820</c:v>
                </c:pt>
                <c:pt idx="191">
                  <c:v>509750</c:v>
                </c:pt>
                <c:pt idx="192">
                  <c:v>484760</c:v>
                </c:pt>
                <c:pt idx="193">
                  <c:v>462720</c:v>
                </c:pt>
                <c:pt idx="194">
                  <c:v>446410</c:v>
                </c:pt>
                <c:pt idx="195">
                  <c:v>458170</c:v>
                </c:pt>
                <c:pt idx="196">
                  <c:v>445660</c:v>
                </c:pt>
              </c:numCache>
            </c:numRef>
          </c:val>
          <c:extLst>
            <c:ext xmlns:c16="http://schemas.microsoft.com/office/drawing/2014/chart" uri="{C3380CC4-5D6E-409C-BE32-E72D297353CC}">
              <c16:uniqueId val="{000000E8-B697-4E99-8F26-45B797684AE8}"/>
            </c:ext>
          </c:extLst>
        </c:ser>
        <c:dLbls>
          <c:showLegendKey val="0"/>
          <c:showVal val="0"/>
          <c:showCatName val="0"/>
          <c:showSerName val="0"/>
          <c:showPercent val="0"/>
          <c:showBubbleSize val="0"/>
        </c:dLbls>
        <c:gapWidth val="25"/>
        <c:axId val="112701440"/>
        <c:axId val="112702976"/>
      </c:barChart>
      <c:dateAx>
        <c:axId val="112701440"/>
        <c:scaling>
          <c:orientation val="minMax"/>
        </c:scaling>
        <c:delete val="0"/>
        <c:axPos val="b"/>
        <c:numFmt formatCode="mmm\-yy" sourceLinked="1"/>
        <c:majorTickMark val="out"/>
        <c:minorTickMark val="none"/>
        <c:tickLblPos val="nextTo"/>
        <c:crossAx val="112702976"/>
        <c:crosses val="autoZero"/>
        <c:auto val="1"/>
        <c:lblOffset val="100"/>
        <c:baseTimeUnit val="months"/>
        <c:majorUnit val="8"/>
        <c:majorTimeUnit val="months"/>
      </c:dateAx>
      <c:valAx>
        <c:axId val="112702976"/>
        <c:scaling>
          <c:orientation val="minMax"/>
        </c:scaling>
        <c:delete val="0"/>
        <c:axPos val="l"/>
        <c:numFmt formatCode="_(* #,##0_);_(* \(#,##0\);_(* &quot;-&quot;??_);_(@_)" sourceLinked="1"/>
        <c:majorTickMark val="out"/>
        <c:minorTickMark val="none"/>
        <c:tickLblPos val="nextTo"/>
        <c:crossAx val="112701440"/>
        <c:crosses val="autoZero"/>
        <c:crossBetween val="between"/>
      </c:valAx>
    </c:plotArea>
    <c:plotVisOnly val="1"/>
    <c:dispBlanksAs val="gap"/>
    <c:showDLblsOverMax val="0"/>
  </c:chart>
  <c:txPr>
    <a:bodyPr/>
    <a:lstStyle/>
    <a:p>
      <a:pPr>
        <a:defRPr sz="270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Existing</a:t>
            </a:r>
            <a:r>
              <a:rPr lang="en-US" baseline="0" dirty="0"/>
              <a:t> SFR Sales Growth (YTY% by Week)</a:t>
            </a:r>
            <a:endParaRPr lang="en-US" dirty="0"/>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yty % chg.</c:v>
                </c:pt>
              </c:strCache>
            </c:strRef>
          </c:tx>
          <c:spPr>
            <a:solidFill>
              <a:srgbClr val="3AC9BB"/>
            </a:solidFill>
            <a:ln>
              <a:noFill/>
            </a:ln>
            <a:effectLst>
              <a:outerShdw blurRad="50800" dist="38100" dir="2700000" algn="tl" rotWithShape="0">
                <a:prstClr val="black">
                  <a:alpha val="40000"/>
                </a:prstClr>
              </a:outerShdw>
            </a:effectLst>
          </c:spPr>
          <c:invertIfNegative val="1"/>
          <c:dLbls>
            <c:dLbl>
              <c:idx val="5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2F-4910-9478-4467DA5657F6}"/>
                </c:ext>
              </c:extLst>
            </c:dLbl>
            <c:dLbl>
              <c:idx val="6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2F-4910-9478-4467DA5657F6}"/>
                </c:ext>
              </c:extLst>
            </c:dLbl>
            <c:dLbl>
              <c:idx val="61"/>
              <c:layout>
                <c:manualLayout>
                  <c:x val="1.7189835575485798E-2"/>
                  <c:y val="-2.0227860745778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2F-4910-9478-4467DA5657F6}"/>
                </c:ext>
              </c:extLst>
            </c:dLbl>
            <c:dLbl>
              <c:idx val="6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2F-4910-9478-4467DA5657F6}"/>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Sheet1!$A$2:$A$65</c:f>
              <c:strCache>
                <c:ptCount val="64"/>
                <c:pt idx="0">
                  <c:v>3/14/20</c:v>
                </c:pt>
                <c:pt idx="1">
                  <c:v>3/21/20</c:v>
                </c:pt>
                <c:pt idx="2">
                  <c:v>3/28/20</c:v>
                </c:pt>
                <c:pt idx="3">
                  <c:v>4/4/20</c:v>
                </c:pt>
                <c:pt idx="4">
                  <c:v>4/11/20</c:v>
                </c:pt>
                <c:pt idx="5">
                  <c:v>4/18/20</c:v>
                </c:pt>
                <c:pt idx="6">
                  <c:v>4/25/20</c:v>
                </c:pt>
                <c:pt idx="7">
                  <c:v>5/2/20</c:v>
                </c:pt>
                <c:pt idx="8">
                  <c:v>5/9/20</c:v>
                </c:pt>
                <c:pt idx="9">
                  <c:v>5/16/20</c:v>
                </c:pt>
                <c:pt idx="10">
                  <c:v>5/23/20</c:v>
                </c:pt>
                <c:pt idx="11">
                  <c:v>5/30/20</c:v>
                </c:pt>
                <c:pt idx="12">
                  <c:v>6/6/20</c:v>
                </c:pt>
                <c:pt idx="13">
                  <c:v>6/13/20</c:v>
                </c:pt>
                <c:pt idx="14">
                  <c:v>6/20/20</c:v>
                </c:pt>
                <c:pt idx="15">
                  <c:v>6/27/20</c:v>
                </c:pt>
                <c:pt idx="16">
                  <c:v>7/4/20</c:v>
                </c:pt>
                <c:pt idx="17">
                  <c:v>7/11/20</c:v>
                </c:pt>
                <c:pt idx="18">
                  <c:v>7/18/20</c:v>
                </c:pt>
                <c:pt idx="19">
                  <c:v>7/25/20</c:v>
                </c:pt>
                <c:pt idx="20">
                  <c:v>8/1/20</c:v>
                </c:pt>
                <c:pt idx="21">
                  <c:v>8/8/20</c:v>
                </c:pt>
                <c:pt idx="22">
                  <c:v>8/15/20</c:v>
                </c:pt>
                <c:pt idx="23">
                  <c:v>8/22/20</c:v>
                </c:pt>
                <c:pt idx="24">
                  <c:v>8/29/20</c:v>
                </c:pt>
                <c:pt idx="25">
                  <c:v>9/5/20</c:v>
                </c:pt>
                <c:pt idx="26">
                  <c:v>9/12/20</c:v>
                </c:pt>
                <c:pt idx="27">
                  <c:v>9/19/20</c:v>
                </c:pt>
                <c:pt idx="28">
                  <c:v>9/26/20</c:v>
                </c:pt>
                <c:pt idx="29">
                  <c:v>10/3/20</c:v>
                </c:pt>
                <c:pt idx="30">
                  <c:v>10/10/20</c:v>
                </c:pt>
                <c:pt idx="31">
                  <c:v>10/17/20</c:v>
                </c:pt>
                <c:pt idx="32">
                  <c:v>10/24/20</c:v>
                </c:pt>
                <c:pt idx="33">
                  <c:v>10/31/20</c:v>
                </c:pt>
                <c:pt idx="34">
                  <c:v>11/7/20</c:v>
                </c:pt>
                <c:pt idx="35">
                  <c:v>11/14/20</c:v>
                </c:pt>
                <c:pt idx="36">
                  <c:v>11/21/20</c:v>
                </c:pt>
                <c:pt idx="37">
                  <c:v>11/28/20</c:v>
                </c:pt>
                <c:pt idx="38">
                  <c:v>12/5/20</c:v>
                </c:pt>
                <c:pt idx="39">
                  <c:v>12/12/20</c:v>
                </c:pt>
                <c:pt idx="40">
                  <c:v>12/19/20</c:v>
                </c:pt>
                <c:pt idx="41">
                  <c:v>12/26/20</c:v>
                </c:pt>
                <c:pt idx="42">
                  <c:v>1/2/21</c:v>
                </c:pt>
                <c:pt idx="43">
                  <c:v>1/9/21</c:v>
                </c:pt>
                <c:pt idx="44">
                  <c:v>1/16/21</c:v>
                </c:pt>
                <c:pt idx="45">
                  <c:v>1/23/21</c:v>
                </c:pt>
                <c:pt idx="46">
                  <c:v>1/30/21</c:v>
                </c:pt>
                <c:pt idx="47">
                  <c:v>2/6/21</c:v>
                </c:pt>
                <c:pt idx="48">
                  <c:v>2/13/21</c:v>
                </c:pt>
                <c:pt idx="49">
                  <c:v>2/20/21</c:v>
                </c:pt>
                <c:pt idx="50">
                  <c:v>2/27/21</c:v>
                </c:pt>
                <c:pt idx="51">
                  <c:v>3/6/21</c:v>
                </c:pt>
                <c:pt idx="52">
                  <c:v>3/13/21</c:v>
                </c:pt>
                <c:pt idx="53">
                  <c:v>3/20/21</c:v>
                </c:pt>
                <c:pt idx="54">
                  <c:v>3/27/21</c:v>
                </c:pt>
                <c:pt idx="55">
                  <c:v>4/3/21</c:v>
                </c:pt>
                <c:pt idx="56">
                  <c:v>4/10/21</c:v>
                </c:pt>
                <c:pt idx="57">
                  <c:v>4/17/21</c:v>
                </c:pt>
                <c:pt idx="58">
                  <c:v>4/24/21</c:v>
                </c:pt>
                <c:pt idx="59">
                  <c:v>5/1/21</c:v>
                </c:pt>
                <c:pt idx="60">
                  <c:v>5/8/21</c:v>
                </c:pt>
                <c:pt idx="61">
                  <c:v>5/15/21</c:v>
                </c:pt>
                <c:pt idx="62">
                  <c:v>5/22/21</c:v>
                </c:pt>
                <c:pt idx="63">
                  <c:v>5/29/21</c:v>
                </c:pt>
              </c:strCache>
            </c:strRef>
          </c:cat>
          <c:val>
            <c:numRef>
              <c:f>Sheet1!$B$2:$B$65</c:f>
              <c:numCache>
                <c:formatCode>0.0%</c:formatCode>
                <c:ptCount val="64"/>
                <c:pt idx="0">
                  <c:v>4.7936640266776909E-3</c:v>
                </c:pt>
                <c:pt idx="1">
                  <c:v>-1.4879107253564894E-2</c:v>
                </c:pt>
                <c:pt idx="2">
                  <c:v>-0.23768366464995683</c:v>
                </c:pt>
                <c:pt idx="3">
                  <c:v>-4.553376906318074E-2</c:v>
                </c:pt>
                <c:pt idx="4">
                  <c:v>-0.22608695652173927</c:v>
                </c:pt>
                <c:pt idx="5">
                  <c:v>-0.31795441912173428</c:v>
                </c:pt>
                <c:pt idx="6">
                  <c:v>-0.38484794593633298</c:v>
                </c:pt>
                <c:pt idx="7">
                  <c:v>-0.42388906397730852</c:v>
                </c:pt>
                <c:pt idx="8">
                  <c:v>-0.40218620429702223</c:v>
                </c:pt>
                <c:pt idx="9">
                  <c:v>-0.43082311733800349</c:v>
                </c:pt>
                <c:pt idx="10">
                  <c:v>-0.36797331109257714</c:v>
                </c:pt>
                <c:pt idx="11">
                  <c:v>-0.35744182153021931</c:v>
                </c:pt>
                <c:pt idx="12">
                  <c:v>-0.22460556638893814</c:v>
                </c:pt>
                <c:pt idx="13">
                  <c:v>-0.21946375372393245</c:v>
                </c:pt>
                <c:pt idx="14">
                  <c:v>-5.7009183850285861E-2</c:v>
                </c:pt>
                <c:pt idx="15">
                  <c:v>-0.19580419580419584</c:v>
                </c:pt>
                <c:pt idx="16">
                  <c:v>0.21669774186865554</c:v>
                </c:pt>
                <c:pt idx="17">
                  <c:v>7.9522862823061757E-2</c:v>
                </c:pt>
                <c:pt idx="18">
                  <c:v>0.10467355154909863</c:v>
                </c:pt>
                <c:pt idx="19">
                  <c:v>0.13545959505464977</c:v>
                </c:pt>
                <c:pt idx="20">
                  <c:v>0.12912172573189529</c:v>
                </c:pt>
                <c:pt idx="21">
                  <c:v>0.24018931177282576</c:v>
                </c:pt>
                <c:pt idx="22">
                  <c:v>0.20605397520058344</c:v>
                </c:pt>
                <c:pt idx="23">
                  <c:v>0.20975609756097557</c:v>
                </c:pt>
                <c:pt idx="24">
                  <c:v>4.2501517911353925E-2</c:v>
                </c:pt>
                <c:pt idx="25">
                  <c:v>0.63526682134570778</c:v>
                </c:pt>
                <c:pt idx="26">
                  <c:v>3.6265432098765427E-2</c:v>
                </c:pt>
                <c:pt idx="27">
                  <c:v>0.33733517024207815</c:v>
                </c:pt>
                <c:pt idx="28">
                  <c:v>0.22281215671915033</c:v>
                </c:pt>
                <c:pt idx="29">
                  <c:v>0.26056338028169024</c:v>
                </c:pt>
                <c:pt idx="30">
                  <c:v>0.24837758112094388</c:v>
                </c:pt>
                <c:pt idx="31">
                  <c:v>0.23929008567931453</c:v>
                </c:pt>
                <c:pt idx="32">
                  <c:v>0.26142278773857708</c:v>
                </c:pt>
                <c:pt idx="33">
                  <c:v>0.24345827439886847</c:v>
                </c:pt>
                <c:pt idx="34">
                  <c:v>0.25590390879478853</c:v>
                </c:pt>
                <c:pt idx="35">
                  <c:v>0.28675995694294953</c:v>
                </c:pt>
                <c:pt idx="36">
                  <c:v>0.35762876579203118</c:v>
                </c:pt>
                <c:pt idx="37">
                  <c:v>0.13948446157552397</c:v>
                </c:pt>
                <c:pt idx="38">
                  <c:v>0.58642629904559929</c:v>
                </c:pt>
                <c:pt idx="39">
                  <c:v>0.41043180846515592</c:v>
                </c:pt>
                <c:pt idx="40">
                  <c:v>0.25409836065573765</c:v>
                </c:pt>
                <c:pt idx="41">
                  <c:v>0.37540075779656057</c:v>
                </c:pt>
                <c:pt idx="42">
                  <c:v>0.37811634349030476</c:v>
                </c:pt>
                <c:pt idx="43">
                  <c:v>0.43147502903600476</c:v>
                </c:pt>
                <c:pt idx="44">
                  <c:v>0.34002607561929588</c:v>
                </c:pt>
                <c:pt idx="45">
                  <c:v>0.4107512060647831</c:v>
                </c:pt>
                <c:pt idx="46">
                  <c:v>0.27477840451248992</c:v>
                </c:pt>
                <c:pt idx="47">
                  <c:v>0.28571428571428559</c:v>
                </c:pt>
                <c:pt idx="48">
                  <c:v>0.19018909290216479</c:v>
                </c:pt>
                <c:pt idx="49">
                  <c:v>0.29308323563892147</c:v>
                </c:pt>
                <c:pt idx="50">
                  <c:v>0.11689119170984452</c:v>
                </c:pt>
                <c:pt idx="51">
                  <c:v>0.22959537572254329</c:v>
                </c:pt>
                <c:pt idx="52">
                  <c:v>0.10122381248703594</c:v>
                </c:pt>
                <c:pt idx="53">
                  <c:v>0.15523389972729174</c:v>
                </c:pt>
                <c:pt idx="54">
                  <c:v>0.24058956916099761</c:v>
                </c:pt>
                <c:pt idx="55">
                  <c:v>0.49212508559689572</c:v>
                </c:pt>
                <c:pt idx="56">
                  <c:v>0.52835118892082589</c:v>
                </c:pt>
                <c:pt idx="57">
                  <c:v>0.62673186634066824</c:v>
                </c:pt>
                <c:pt idx="58">
                  <c:v>0.78577623590633117</c:v>
                </c:pt>
                <c:pt idx="59">
                  <c:v>0.78555798687089706</c:v>
                </c:pt>
                <c:pt idx="60">
                  <c:v>0.93631778058007553</c:v>
                </c:pt>
                <c:pt idx="61">
                  <c:v>0.94892307692307698</c:v>
                </c:pt>
                <c:pt idx="62">
                  <c:v>0.71258907363420421</c:v>
                </c:pt>
                <c:pt idx="63">
                  <c:v>0.73189161021365279</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a:outerShdw blurRad="50800" dist="38100" dir="2700000" algn="tl" rotWithShape="0">
                      <a:prstClr val="black">
                        <a:alpha val="40000"/>
                      </a:prstClr>
                    </a:outerShdw>
                  </a:effectLst>
                </c14:spPr>
              </c14:invertSolidFillFmt>
            </c:ext>
            <c:ext xmlns:c16="http://schemas.microsoft.com/office/drawing/2014/chart" uri="{C3380CC4-5D6E-409C-BE32-E72D297353CC}">
              <c16:uniqueId val="{00000000-DC2F-4910-9478-4467DA5657F6}"/>
            </c:ext>
          </c:extLst>
        </c:ser>
        <c:dLbls>
          <c:showLegendKey val="0"/>
          <c:showVal val="0"/>
          <c:showCatName val="0"/>
          <c:showSerName val="0"/>
          <c:showPercent val="0"/>
          <c:showBubbleSize val="0"/>
        </c:dLbls>
        <c:gapWidth val="219"/>
        <c:overlap val="-27"/>
        <c:axId val="1734691311"/>
        <c:axId val="1734700047"/>
      </c:barChart>
      <c:catAx>
        <c:axId val="173469131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734700047"/>
        <c:crosses val="autoZero"/>
        <c:auto val="1"/>
        <c:lblAlgn val="ctr"/>
        <c:lblOffset val="100"/>
        <c:noMultiLvlLbl val="0"/>
      </c:catAx>
      <c:valAx>
        <c:axId val="17347000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734691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7539428146703"/>
          <c:y val="3.9267907289744886E-2"/>
          <c:w val="0.88236336608366417"/>
          <c:h val="0.77062316635331563"/>
        </c:manualLayout>
      </c:layout>
      <c:barChart>
        <c:barDir val="col"/>
        <c:grouping val="clustered"/>
        <c:varyColors val="0"/>
        <c:ser>
          <c:idx val="0"/>
          <c:order val="0"/>
          <c:tx>
            <c:strRef>
              <c:f>Sheet1!$B$1</c:f>
              <c:strCache>
                <c:ptCount val="1"/>
                <c:pt idx="0">
                  <c:v>Units</c:v>
                </c:pt>
              </c:strCache>
            </c:strRef>
          </c:tx>
          <c:spPr>
            <a:solidFill>
              <a:schemeClr val="accent1"/>
            </a:solidFill>
            <a:ln w="38100">
              <a:noFill/>
            </a:ln>
            <a:effectLst>
              <a:outerShdw blurRad="50800" dist="38100" algn="l" rotWithShape="0">
                <a:prstClr val="black">
                  <a:alpha val="40000"/>
                </a:prstClr>
              </a:outerShdw>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28-4A37-9A32-5622FB3BA1D8}"/>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28-4A37-9A32-5622FB3BA1D8}"/>
                </c:ext>
              </c:extLst>
            </c:dLbl>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28-4A37-9A32-5622FB3BA1D8}"/>
                </c:ext>
              </c:extLst>
            </c:dLbl>
            <c:dLbl>
              <c:idx val="4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28-4A37-9A32-5622FB3BA1D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Sheet1!$A$2:$A$42</c:f>
              <c:numCache>
                <c:formatCode>m/d/yyyy</c:formatCode>
                <c:ptCount val="41"/>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numCache>
            </c:numRef>
          </c:cat>
          <c:val>
            <c:numRef>
              <c:f>Sheet1!$B$2:$B$42</c:f>
              <c:numCache>
                <c:formatCode>#,##0</c:formatCode>
                <c:ptCount val="41"/>
                <c:pt idx="0">
                  <c:v>21948</c:v>
                </c:pt>
                <c:pt idx="1">
                  <c:v>23205</c:v>
                </c:pt>
                <c:pt idx="2">
                  <c:v>25604</c:v>
                </c:pt>
                <c:pt idx="3">
                  <c:v>29587</c:v>
                </c:pt>
                <c:pt idx="4">
                  <c:v>32102</c:v>
                </c:pt>
                <c:pt idx="5">
                  <c:v>29480</c:v>
                </c:pt>
                <c:pt idx="6">
                  <c:v>29258</c:v>
                </c:pt>
                <c:pt idx="7">
                  <c:v>30730</c:v>
                </c:pt>
                <c:pt idx="8">
                  <c:v>26378</c:v>
                </c:pt>
                <c:pt idx="9">
                  <c:v>26581</c:v>
                </c:pt>
                <c:pt idx="10">
                  <c:v>19766</c:v>
                </c:pt>
                <c:pt idx="11">
                  <c:v>12297</c:v>
                </c:pt>
                <c:pt idx="12">
                  <c:v>22649</c:v>
                </c:pt>
                <c:pt idx="13">
                  <c:v>21001</c:v>
                </c:pt>
                <c:pt idx="14">
                  <c:v>26377</c:v>
                </c:pt>
                <c:pt idx="15">
                  <c:v>30808</c:v>
                </c:pt>
                <c:pt idx="16">
                  <c:v>32554</c:v>
                </c:pt>
                <c:pt idx="17">
                  <c:v>28642</c:v>
                </c:pt>
                <c:pt idx="18">
                  <c:v>28379</c:v>
                </c:pt>
                <c:pt idx="19">
                  <c:v>26752</c:v>
                </c:pt>
                <c:pt idx="20">
                  <c:v>24375</c:v>
                </c:pt>
                <c:pt idx="21">
                  <c:v>22907</c:v>
                </c:pt>
                <c:pt idx="22">
                  <c:v>16708</c:v>
                </c:pt>
                <c:pt idx="23">
                  <c:v>11227</c:v>
                </c:pt>
                <c:pt idx="24">
                  <c:v>19893</c:v>
                </c:pt>
                <c:pt idx="25">
                  <c:v>21146</c:v>
                </c:pt>
                <c:pt idx="26">
                  <c:v>21157</c:v>
                </c:pt>
                <c:pt idx="27">
                  <c:v>16400</c:v>
                </c:pt>
                <c:pt idx="28">
                  <c:v>22691</c:v>
                </c:pt>
                <c:pt idx="29">
                  <c:v>23296</c:v>
                </c:pt>
                <c:pt idx="30">
                  <c:v>25503</c:v>
                </c:pt>
                <c:pt idx="31">
                  <c:v>24913</c:v>
                </c:pt>
                <c:pt idx="32">
                  <c:v>24724</c:v>
                </c:pt>
                <c:pt idx="33">
                  <c:v>25310</c:v>
                </c:pt>
                <c:pt idx="34">
                  <c:v>17321</c:v>
                </c:pt>
                <c:pt idx="35">
                  <c:v>13301</c:v>
                </c:pt>
                <c:pt idx="36">
                  <c:v>16104</c:v>
                </c:pt>
                <c:pt idx="37">
                  <c:v>17290</c:v>
                </c:pt>
                <c:pt idx="38">
                  <c:v>22488</c:v>
                </c:pt>
                <c:pt idx="39">
                  <c:v>23669</c:v>
                </c:pt>
                <c:pt idx="40">
                  <c:v>23219</c:v>
                </c:pt>
              </c:numCache>
            </c:numRef>
          </c:val>
          <c:extLst>
            <c:ext xmlns:c16="http://schemas.microsoft.com/office/drawing/2014/chart" uri="{C3380CC4-5D6E-409C-BE32-E72D297353CC}">
              <c16:uniqueId val="{00000000-0A6D-4ED5-A6DC-1C0194E72107}"/>
            </c:ext>
          </c:extLst>
        </c:ser>
        <c:dLbls>
          <c:showLegendKey val="0"/>
          <c:showVal val="0"/>
          <c:showCatName val="0"/>
          <c:showSerName val="0"/>
          <c:showPercent val="0"/>
          <c:showBubbleSize val="0"/>
        </c:dLbls>
        <c:gapWidth val="150"/>
        <c:axId val="112046080"/>
        <c:axId val="112047616"/>
      </c:barChart>
      <c:dateAx>
        <c:axId val="112046080"/>
        <c:scaling>
          <c:orientation val="minMax"/>
        </c:scaling>
        <c:delete val="0"/>
        <c:axPos val="b"/>
        <c:numFmt formatCode="[$-409]mmm\-yy;@" sourceLinked="0"/>
        <c:majorTickMark val="out"/>
        <c:minorTickMark val="none"/>
        <c:tickLblPos val="low"/>
        <c:spPr>
          <a:ln>
            <a:solidFill>
              <a:schemeClr val="tx2">
                <a:lumMod val="75000"/>
              </a:schemeClr>
            </a:solidFill>
          </a:ln>
        </c:spPr>
        <c:crossAx val="112047616"/>
        <c:crosses val="autoZero"/>
        <c:auto val="1"/>
        <c:lblOffset val="100"/>
        <c:baseTimeUnit val="months"/>
      </c:dateAx>
      <c:valAx>
        <c:axId val="112047616"/>
        <c:scaling>
          <c:orientation val="minMax"/>
        </c:scaling>
        <c:delete val="0"/>
        <c:axPos val="l"/>
        <c:title>
          <c:tx>
            <c:rich>
              <a:bodyPr/>
              <a:lstStyle/>
              <a:p>
                <a:pPr>
                  <a:defRPr b="1"/>
                </a:pPr>
                <a:r>
                  <a:rPr lang="en-US" b="1"/>
                  <a:t># of new listings</a:t>
                </a:r>
              </a:p>
            </c:rich>
          </c:tx>
          <c:layout>
            <c:manualLayout>
              <c:xMode val="edge"/>
              <c:yMode val="edge"/>
              <c:x val="8.1647039695259306E-3"/>
              <c:y val="0.30920522643135978"/>
            </c:manualLayout>
          </c:layout>
          <c:overlay val="0"/>
        </c:title>
        <c:numFmt formatCode="#,##0" sourceLinked="0"/>
        <c:majorTickMark val="out"/>
        <c:minorTickMark val="none"/>
        <c:tickLblPos val="nextTo"/>
        <c:crossAx val="112046080"/>
        <c:crosses val="autoZero"/>
        <c:crossBetween val="between"/>
      </c:valAx>
    </c:plotArea>
    <c:plotVisOnly val="1"/>
    <c:dispBlanksAs val="gap"/>
    <c:showDLblsOverMax val="0"/>
  </c:chart>
  <c:txPr>
    <a:bodyPr/>
    <a:lstStyle/>
    <a:p>
      <a:pPr>
        <a:defRPr sz="20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California Consumer Price Index</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California CPI (Constant 1984$)</c:v>
                </c:pt>
              </c:strCache>
            </c:strRef>
          </c:tx>
          <c:spPr>
            <a:solidFill>
              <a:schemeClr val="accent1"/>
            </a:solidFill>
            <a:ln w="44450">
              <a:no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07-4978-B422-F9478890E81D}"/>
                </c:ext>
              </c:extLst>
            </c:dLbl>
            <c:dLbl>
              <c:idx val="27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07-4978-B422-F9478890E81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90000"/>
                        </a:schemeClr>
                      </a:solidFill>
                      <a:round/>
                    </a:ln>
                    <a:effectLst/>
                  </c:spPr>
                </c15:leaderLines>
              </c:ext>
            </c:extLst>
          </c:dLbls>
          <c:cat>
            <c:numRef>
              <c:f>Sheet1!$A$2:$A$277</c:f>
              <c:numCache>
                <c:formatCode>m/d/yyyy</c:formatCode>
                <c:ptCount val="276"/>
                <c:pt idx="0">
                  <c:v>32143</c:v>
                </c:pt>
                <c:pt idx="1">
                  <c:v>32174</c:v>
                </c:pt>
                <c:pt idx="2">
                  <c:v>32203</c:v>
                </c:pt>
                <c:pt idx="3">
                  <c:v>32234</c:v>
                </c:pt>
                <c:pt idx="4">
                  <c:v>32264</c:v>
                </c:pt>
                <c:pt idx="5">
                  <c:v>32295</c:v>
                </c:pt>
                <c:pt idx="6">
                  <c:v>32325</c:v>
                </c:pt>
                <c:pt idx="7">
                  <c:v>32356</c:v>
                </c:pt>
                <c:pt idx="8">
                  <c:v>32387</c:v>
                </c:pt>
                <c:pt idx="9">
                  <c:v>32417</c:v>
                </c:pt>
                <c:pt idx="10">
                  <c:v>32448</c:v>
                </c:pt>
                <c:pt idx="11">
                  <c:v>32478</c:v>
                </c:pt>
                <c:pt idx="12">
                  <c:v>32509</c:v>
                </c:pt>
                <c:pt idx="13">
                  <c:v>32540</c:v>
                </c:pt>
                <c:pt idx="14">
                  <c:v>32568</c:v>
                </c:pt>
                <c:pt idx="15">
                  <c:v>32599</c:v>
                </c:pt>
                <c:pt idx="16">
                  <c:v>32629</c:v>
                </c:pt>
                <c:pt idx="17">
                  <c:v>32660</c:v>
                </c:pt>
                <c:pt idx="18">
                  <c:v>32690</c:v>
                </c:pt>
                <c:pt idx="19">
                  <c:v>32721</c:v>
                </c:pt>
                <c:pt idx="20">
                  <c:v>32752</c:v>
                </c:pt>
                <c:pt idx="21">
                  <c:v>32782</c:v>
                </c:pt>
                <c:pt idx="22">
                  <c:v>32813</c:v>
                </c:pt>
                <c:pt idx="23">
                  <c:v>32843</c:v>
                </c:pt>
                <c:pt idx="24">
                  <c:v>32874</c:v>
                </c:pt>
                <c:pt idx="25">
                  <c:v>32905</c:v>
                </c:pt>
                <c:pt idx="26">
                  <c:v>32933</c:v>
                </c:pt>
                <c:pt idx="27">
                  <c:v>32964</c:v>
                </c:pt>
                <c:pt idx="28">
                  <c:v>32994</c:v>
                </c:pt>
                <c:pt idx="29">
                  <c:v>33025</c:v>
                </c:pt>
                <c:pt idx="30">
                  <c:v>33055</c:v>
                </c:pt>
                <c:pt idx="31">
                  <c:v>33086</c:v>
                </c:pt>
                <c:pt idx="32">
                  <c:v>33117</c:v>
                </c:pt>
                <c:pt idx="33">
                  <c:v>33147</c:v>
                </c:pt>
                <c:pt idx="34">
                  <c:v>33178</c:v>
                </c:pt>
                <c:pt idx="35">
                  <c:v>33208</c:v>
                </c:pt>
                <c:pt idx="36">
                  <c:v>33239</c:v>
                </c:pt>
                <c:pt idx="37">
                  <c:v>33270</c:v>
                </c:pt>
                <c:pt idx="38">
                  <c:v>33298</c:v>
                </c:pt>
                <c:pt idx="39">
                  <c:v>33329</c:v>
                </c:pt>
                <c:pt idx="40">
                  <c:v>33359</c:v>
                </c:pt>
                <c:pt idx="41">
                  <c:v>33390</c:v>
                </c:pt>
                <c:pt idx="42">
                  <c:v>33420</c:v>
                </c:pt>
                <c:pt idx="43">
                  <c:v>33451</c:v>
                </c:pt>
                <c:pt idx="44">
                  <c:v>33482</c:v>
                </c:pt>
                <c:pt idx="45">
                  <c:v>33512</c:v>
                </c:pt>
                <c:pt idx="46">
                  <c:v>33543</c:v>
                </c:pt>
                <c:pt idx="47">
                  <c:v>33573</c:v>
                </c:pt>
                <c:pt idx="48">
                  <c:v>33604</c:v>
                </c:pt>
                <c:pt idx="49">
                  <c:v>33635</c:v>
                </c:pt>
                <c:pt idx="50">
                  <c:v>33664</c:v>
                </c:pt>
                <c:pt idx="51">
                  <c:v>33695</c:v>
                </c:pt>
                <c:pt idx="52">
                  <c:v>33725</c:v>
                </c:pt>
                <c:pt idx="53">
                  <c:v>33756</c:v>
                </c:pt>
                <c:pt idx="54">
                  <c:v>33786</c:v>
                </c:pt>
                <c:pt idx="55">
                  <c:v>33817</c:v>
                </c:pt>
                <c:pt idx="56">
                  <c:v>33848</c:v>
                </c:pt>
                <c:pt idx="57">
                  <c:v>33878</c:v>
                </c:pt>
                <c:pt idx="58">
                  <c:v>33909</c:v>
                </c:pt>
                <c:pt idx="59">
                  <c:v>33939</c:v>
                </c:pt>
                <c:pt idx="60">
                  <c:v>33970</c:v>
                </c:pt>
                <c:pt idx="61">
                  <c:v>34001</c:v>
                </c:pt>
                <c:pt idx="62">
                  <c:v>34029</c:v>
                </c:pt>
                <c:pt idx="63">
                  <c:v>34060</c:v>
                </c:pt>
                <c:pt idx="64">
                  <c:v>34090</c:v>
                </c:pt>
                <c:pt idx="65">
                  <c:v>34121</c:v>
                </c:pt>
                <c:pt idx="66">
                  <c:v>34151</c:v>
                </c:pt>
                <c:pt idx="67">
                  <c:v>34182</c:v>
                </c:pt>
                <c:pt idx="68">
                  <c:v>34213</c:v>
                </c:pt>
                <c:pt idx="69">
                  <c:v>34243</c:v>
                </c:pt>
                <c:pt idx="70">
                  <c:v>34274</c:v>
                </c:pt>
                <c:pt idx="71">
                  <c:v>34304</c:v>
                </c:pt>
                <c:pt idx="72">
                  <c:v>34335</c:v>
                </c:pt>
                <c:pt idx="73">
                  <c:v>34366</c:v>
                </c:pt>
                <c:pt idx="74">
                  <c:v>34394</c:v>
                </c:pt>
                <c:pt idx="75">
                  <c:v>34425</c:v>
                </c:pt>
                <c:pt idx="76">
                  <c:v>34455</c:v>
                </c:pt>
                <c:pt idx="77">
                  <c:v>34486</c:v>
                </c:pt>
                <c:pt idx="78">
                  <c:v>34516</c:v>
                </c:pt>
                <c:pt idx="79">
                  <c:v>34547</c:v>
                </c:pt>
                <c:pt idx="80">
                  <c:v>34578</c:v>
                </c:pt>
                <c:pt idx="81">
                  <c:v>34608</c:v>
                </c:pt>
                <c:pt idx="82">
                  <c:v>34639</c:v>
                </c:pt>
                <c:pt idx="83">
                  <c:v>34669</c:v>
                </c:pt>
                <c:pt idx="84">
                  <c:v>34700</c:v>
                </c:pt>
                <c:pt idx="85">
                  <c:v>34731</c:v>
                </c:pt>
                <c:pt idx="86">
                  <c:v>34759</c:v>
                </c:pt>
                <c:pt idx="87">
                  <c:v>34790</c:v>
                </c:pt>
                <c:pt idx="88">
                  <c:v>34820</c:v>
                </c:pt>
                <c:pt idx="89">
                  <c:v>34851</c:v>
                </c:pt>
                <c:pt idx="90">
                  <c:v>34881</c:v>
                </c:pt>
                <c:pt idx="91">
                  <c:v>34912</c:v>
                </c:pt>
                <c:pt idx="92">
                  <c:v>34943</c:v>
                </c:pt>
                <c:pt idx="93">
                  <c:v>34973</c:v>
                </c:pt>
                <c:pt idx="94">
                  <c:v>35004</c:v>
                </c:pt>
                <c:pt idx="95">
                  <c:v>35034</c:v>
                </c:pt>
                <c:pt idx="96">
                  <c:v>35065</c:v>
                </c:pt>
                <c:pt idx="97">
                  <c:v>35096</c:v>
                </c:pt>
                <c:pt idx="98">
                  <c:v>35125</c:v>
                </c:pt>
                <c:pt idx="99">
                  <c:v>35156</c:v>
                </c:pt>
                <c:pt idx="100">
                  <c:v>35186</c:v>
                </c:pt>
                <c:pt idx="101">
                  <c:v>35217</c:v>
                </c:pt>
                <c:pt idx="102">
                  <c:v>35247</c:v>
                </c:pt>
                <c:pt idx="103">
                  <c:v>35278</c:v>
                </c:pt>
                <c:pt idx="104">
                  <c:v>35309</c:v>
                </c:pt>
                <c:pt idx="105">
                  <c:v>35339</c:v>
                </c:pt>
                <c:pt idx="106">
                  <c:v>35370</c:v>
                </c:pt>
                <c:pt idx="107">
                  <c:v>35400</c:v>
                </c:pt>
                <c:pt idx="108">
                  <c:v>35431</c:v>
                </c:pt>
                <c:pt idx="109">
                  <c:v>35462</c:v>
                </c:pt>
                <c:pt idx="110">
                  <c:v>35490</c:v>
                </c:pt>
                <c:pt idx="111">
                  <c:v>35521</c:v>
                </c:pt>
                <c:pt idx="112">
                  <c:v>35551</c:v>
                </c:pt>
                <c:pt idx="113">
                  <c:v>35582</c:v>
                </c:pt>
                <c:pt idx="114">
                  <c:v>35612</c:v>
                </c:pt>
                <c:pt idx="115">
                  <c:v>35643</c:v>
                </c:pt>
                <c:pt idx="116">
                  <c:v>35674</c:v>
                </c:pt>
                <c:pt idx="117">
                  <c:v>35704</c:v>
                </c:pt>
                <c:pt idx="118">
                  <c:v>35735</c:v>
                </c:pt>
                <c:pt idx="119">
                  <c:v>35765</c:v>
                </c:pt>
                <c:pt idx="120">
                  <c:v>35796</c:v>
                </c:pt>
                <c:pt idx="121">
                  <c:v>35827</c:v>
                </c:pt>
                <c:pt idx="122">
                  <c:v>35855</c:v>
                </c:pt>
                <c:pt idx="123">
                  <c:v>35886</c:v>
                </c:pt>
                <c:pt idx="124">
                  <c:v>35916</c:v>
                </c:pt>
                <c:pt idx="125">
                  <c:v>35947</c:v>
                </c:pt>
                <c:pt idx="126">
                  <c:v>35977</c:v>
                </c:pt>
                <c:pt idx="127">
                  <c:v>36008</c:v>
                </c:pt>
                <c:pt idx="128">
                  <c:v>36039</c:v>
                </c:pt>
                <c:pt idx="129">
                  <c:v>36069</c:v>
                </c:pt>
                <c:pt idx="130">
                  <c:v>36100</c:v>
                </c:pt>
                <c:pt idx="131">
                  <c:v>36130</c:v>
                </c:pt>
                <c:pt idx="132">
                  <c:v>36161</c:v>
                </c:pt>
                <c:pt idx="133">
                  <c:v>36192</c:v>
                </c:pt>
                <c:pt idx="134">
                  <c:v>36220</c:v>
                </c:pt>
                <c:pt idx="135">
                  <c:v>36251</c:v>
                </c:pt>
                <c:pt idx="136">
                  <c:v>36281</c:v>
                </c:pt>
                <c:pt idx="137">
                  <c:v>36312</c:v>
                </c:pt>
                <c:pt idx="138">
                  <c:v>36342</c:v>
                </c:pt>
                <c:pt idx="139">
                  <c:v>36373</c:v>
                </c:pt>
                <c:pt idx="140">
                  <c:v>36404</c:v>
                </c:pt>
                <c:pt idx="141">
                  <c:v>36434</c:v>
                </c:pt>
                <c:pt idx="142">
                  <c:v>36465</c:v>
                </c:pt>
                <c:pt idx="143">
                  <c:v>36495</c:v>
                </c:pt>
                <c:pt idx="144">
                  <c:v>36526</c:v>
                </c:pt>
                <c:pt idx="145">
                  <c:v>36557</c:v>
                </c:pt>
                <c:pt idx="146">
                  <c:v>36586</c:v>
                </c:pt>
                <c:pt idx="147">
                  <c:v>36617</c:v>
                </c:pt>
                <c:pt idx="148">
                  <c:v>36647</c:v>
                </c:pt>
                <c:pt idx="149">
                  <c:v>36678</c:v>
                </c:pt>
                <c:pt idx="150">
                  <c:v>36708</c:v>
                </c:pt>
                <c:pt idx="151">
                  <c:v>36739</c:v>
                </c:pt>
                <c:pt idx="152">
                  <c:v>36770</c:v>
                </c:pt>
                <c:pt idx="153">
                  <c:v>36800</c:v>
                </c:pt>
                <c:pt idx="154">
                  <c:v>36831</c:v>
                </c:pt>
                <c:pt idx="155">
                  <c:v>36861</c:v>
                </c:pt>
                <c:pt idx="156">
                  <c:v>36892</c:v>
                </c:pt>
                <c:pt idx="157">
                  <c:v>36923</c:v>
                </c:pt>
                <c:pt idx="158">
                  <c:v>36951</c:v>
                </c:pt>
                <c:pt idx="159">
                  <c:v>36982</c:v>
                </c:pt>
                <c:pt idx="160">
                  <c:v>37012</c:v>
                </c:pt>
                <c:pt idx="161">
                  <c:v>37043</c:v>
                </c:pt>
                <c:pt idx="162">
                  <c:v>37073</c:v>
                </c:pt>
                <c:pt idx="163">
                  <c:v>37104</c:v>
                </c:pt>
                <c:pt idx="164">
                  <c:v>37135</c:v>
                </c:pt>
                <c:pt idx="165">
                  <c:v>37165</c:v>
                </c:pt>
                <c:pt idx="166">
                  <c:v>37196</c:v>
                </c:pt>
                <c:pt idx="167">
                  <c:v>37226</c:v>
                </c:pt>
                <c:pt idx="168">
                  <c:v>37257</c:v>
                </c:pt>
                <c:pt idx="169">
                  <c:v>37288</c:v>
                </c:pt>
                <c:pt idx="170">
                  <c:v>37316</c:v>
                </c:pt>
                <c:pt idx="171">
                  <c:v>37347</c:v>
                </c:pt>
                <c:pt idx="172">
                  <c:v>37377</c:v>
                </c:pt>
                <c:pt idx="173">
                  <c:v>37408</c:v>
                </c:pt>
                <c:pt idx="174">
                  <c:v>37438</c:v>
                </c:pt>
                <c:pt idx="175">
                  <c:v>37469</c:v>
                </c:pt>
                <c:pt idx="176">
                  <c:v>37500</c:v>
                </c:pt>
                <c:pt idx="177">
                  <c:v>37530</c:v>
                </c:pt>
                <c:pt idx="178">
                  <c:v>37561</c:v>
                </c:pt>
                <c:pt idx="179">
                  <c:v>37591</c:v>
                </c:pt>
                <c:pt idx="180">
                  <c:v>37622</c:v>
                </c:pt>
                <c:pt idx="181">
                  <c:v>37653</c:v>
                </c:pt>
                <c:pt idx="182">
                  <c:v>37681</c:v>
                </c:pt>
                <c:pt idx="183">
                  <c:v>37712</c:v>
                </c:pt>
                <c:pt idx="184">
                  <c:v>37742</c:v>
                </c:pt>
                <c:pt idx="185">
                  <c:v>37773</c:v>
                </c:pt>
                <c:pt idx="186">
                  <c:v>37803</c:v>
                </c:pt>
                <c:pt idx="187">
                  <c:v>37834</c:v>
                </c:pt>
                <c:pt idx="188">
                  <c:v>37865</c:v>
                </c:pt>
                <c:pt idx="189">
                  <c:v>37895</c:v>
                </c:pt>
                <c:pt idx="190">
                  <c:v>37926</c:v>
                </c:pt>
                <c:pt idx="191">
                  <c:v>37956</c:v>
                </c:pt>
                <c:pt idx="192">
                  <c:v>37987</c:v>
                </c:pt>
                <c:pt idx="193">
                  <c:v>38018</c:v>
                </c:pt>
                <c:pt idx="194">
                  <c:v>38047</c:v>
                </c:pt>
                <c:pt idx="195">
                  <c:v>38078</c:v>
                </c:pt>
                <c:pt idx="196">
                  <c:v>38108</c:v>
                </c:pt>
                <c:pt idx="197">
                  <c:v>38139</c:v>
                </c:pt>
                <c:pt idx="198">
                  <c:v>38169</c:v>
                </c:pt>
                <c:pt idx="199">
                  <c:v>38200</c:v>
                </c:pt>
                <c:pt idx="200">
                  <c:v>38231</c:v>
                </c:pt>
                <c:pt idx="201">
                  <c:v>38261</c:v>
                </c:pt>
                <c:pt idx="202">
                  <c:v>38292</c:v>
                </c:pt>
                <c:pt idx="203">
                  <c:v>38322</c:v>
                </c:pt>
                <c:pt idx="204">
                  <c:v>38353</c:v>
                </c:pt>
                <c:pt idx="205">
                  <c:v>38384</c:v>
                </c:pt>
                <c:pt idx="206">
                  <c:v>38412</c:v>
                </c:pt>
                <c:pt idx="207">
                  <c:v>38443</c:v>
                </c:pt>
                <c:pt idx="208">
                  <c:v>38473</c:v>
                </c:pt>
                <c:pt idx="209">
                  <c:v>38504</c:v>
                </c:pt>
                <c:pt idx="210">
                  <c:v>38534</c:v>
                </c:pt>
                <c:pt idx="211">
                  <c:v>38565</c:v>
                </c:pt>
                <c:pt idx="212">
                  <c:v>38596</c:v>
                </c:pt>
                <c:pt idx="213">
                  <c:v>38626</c:v>
                </c:pt>
                <c:pt idx="214">
                  <c:v>38657</c:v>
                </c:pt>
                <c:pt idx="215">
                  <c:v>38687</c:v>
                </c:pt>
                <c:pt idx="216">
                  <c:v>38777</c:v>
                </c:pt>
                <c:pt idx="217">
                  <c:v>38869</c:v>
                </c:pt>
                <c:pt idx="218">
                  <c:v>38961</c:v>
                </c:pt>
                <c:pt idx="219">
                  <c:v>39052</c:v>
                </c:pt>
                <c:pt idx="220">
                  <c:v>39142</c:v>
                </c:pt>
                <c:pt idx="221">
                  <c:v>39234</c:v>
                </c:pt>
                <c:pt idx="222">
                  <c:v>39326</c:v>
                </c:pt>
                <c:pt idx="223">
                  <c:v>39417</c:v>
                </c:pt>
                <c:pt idx="224">
                  <c:v>39508</c:v>
                </c:pt>
                <c:pt idx="225">
                  <c:v>39600</c:v>
                </c:pt>
                <c:pt idx="226">
                  <c:v>39692</c:v>
                </c:pt>
                <c:pt idx="227">
                  <c:v>39783</c:v>
                </c:pt>
                <c:pt idx="228">
                  <c:v>39873</c:v>
                </c:pt>
                <c:pt idx="229">
                  <c:v>39965</c:v>
                </c:pt>
                <c:pt idx="230">
                  <c:v>40057</c:v>
                </c:pt>
                <c:pt idx="231">
                  <c:v>40148</c:v>
                </c:pt>
                <c:pt idx="232">
                  <c:v>40238</c:v>
                </c:pt>
                <c:pt idx="233">
                  <c:v>40330</c:v>
                </c:pt>
                <c:pt idx="234">
                  <c:v>40422</c:v>
                </c:pt>
                <c:pt idx="235">
                  <c:v>40513</c:v>
                </c:pt>
                <c:pt idx="236">
                  <c:v>40603</c:v>
                </c:pt>
                <c:pt idx="237">
                  <c:v>40695</c:v>
                </c:pt>
                <c:pt idx="238">
                  <c:v>40787</c:v>
                </c:pt>
                <c:pt idx="239">
                  <c:v>40878</c:v>
                </c:pt>
                <c:pt idx="240">
                  <c:v>40969</c:v>
                </c:pt>
                <c:pt idx="241">
                  <c:v>41061</c:v>
                </c:pt>
                <c:pt idx="242">
                  <c:v>41153</c:v>
                </c:pt>
                <c:pt idx="243">
                  <c:v>41244</c:v>
                </c:pt>
                <c:pt idx="244">
                  <c:v>41334</c:v>
                </c:pt>
                <c:pt idx="245">
                  <c:v>41426</c:v>
                </c:pt>
                <c:pt idx="246">
                  <c:v>41518</c:v>
                </c:pt>
                <c:pt idx="247">
                  <c:v>41609</c:v>
                </c:pt>
                <c:pt idx="248">
                  <c:v>41699</c:v>
                </c:pt>
                <c:pt idx="249">
                  <c:v>41791</c:v>
                </c:pt>
                <c:pt idx="250">
                  <c:v>41883</c:v>
                </c:pt>
                <c:pt idx="251">
                  <c:v>41974</c:v>
                </c:pt>
                <c:pt idx="252">
                  <c:v>42064</c:v>
                </c:pt>
                <c:pt idx="253">
                  <c:v>42156</c:v>
                </c:pt>
                <c:pt idx="254">
                  <c:v>42248</c:v>
                </c:pt>
                <c:pt idx="255">
                  <c:v>42339</c:v>
                </c:pt>
                <c:pt idx="256">
                  <c:v>42430</c:v>
                </c:pt>
                <c:pt idx="257">
                  <c:v>42522</c:v>
                </c:pt>
                <c:pt idx="258">
                  <c:v>42614</c:v>
                </c:pt>
                <c:pt idx="259">
                  <c:v>42705</c:v>
                </c:pt>
                <c:pt idx="260">
                  <c:v>42795</c:v>
                </c:pt>
                <c:pt idx="261">
                  <c:v>42887</c:v>
                </c:pt>
                <c:pt idx="262">
                  <c:v>42979</c:v>
                </c:pt>
                <c:pt idx="263">
                  <c:v>43070</c:v>
                </c:pt>
                <c:pt idx="264">
                  <c:v>43160</c:v>
                </c:pt>
                <c:pt idx="265">
                  <c:v>43252</c:v>
                </c:pt>
                <c:pt idx="266">
                  <c:v>43344</c:v>
                </c:pt>
                <c:pt idx="267">
                  <c:v>43435</c:v>
                </c:pt>
                <c:pt idx="268">
                  <c:v>43525</c:v>
                </c:pt>
                <c:pt idx="269">
                  <c:v>43617</c:v>
                </c:pt>
                <c:pt idx="270">
                  <c:v>43709</c:v>
                </c:pt>
                <c:pt idx="271">
                  <c:v>43800</c:v>
                </c:pt>
                <c:pt idx="272">
                  <c:v>43891</c:v>
                </c:pt>
                <c:pt idx="273">
                  <c:v>43983</c:v>
                </c:pt>
                <c:pt idx="274">
                  <c:v>44075</c:v>
                </c:pt>
                <c:pt idx="275">
                  <c:v>44166</c:v>
                </c:pt>
              </c:numCache>
            </c:numRef>
          </c:cat>
          <c:val>
            <c:numRef>
              <c:f>Sheet1!$B$2:$B$277</c:f>
              <c:numCache>
                <c:formatCode>General</c:formatCode>
                <c:ptCount val="276"/>
                <c:pt idx="0">
                  <c:v>119</c:v>
                </c:pt>
                <c:pt idx="1">
                  <c:v>119.4</c:v>
                </c:pt>
                <c:pt idx="2">
                  <c:v>120.4</c:v>
                </c:pt>
                <c:pt idx="3">
                  <c:v>120.6</c:v>
                </c:pt>
                <c:pt idx="4">
                  <c:v>121.6</c:v>
                </c:pt>
                <c:pt idx="5">
                  <c:v>121.7</c:v>
                </c:pt>
                <c:pt idx="6">
                  <c:v>122</c:v>
                </c:pt>
                <c:pt idx="7">
                  <c:v>122.7</c:v>
                </c:pt>
                <c:pt idx="8">
                  <c:v>123.3</c:v>
                </c:pt>
                <c:pt idx="9">
                  <c:v>123.8</c:v>
                </c:pt>
                <c:pt idx="10">
                  <c:v>123.8</c:v>
                </c:pt>
                <c:pt idx="11">
                  <c:v>124</c:v>
                </c:pt>
                <c:pt idx="12">
                  <c:v>124.7</c:v>
                </c:pt>
                <c:pt idx="13">
                  <c:v>125.3</c:v>
                </c:pt>
                <c:pt idx="14">
                  <c:v>126.4</c:v>
                </c:pt>
                <c:pt idx="15">
                  <c:v>126.9</c:v>
                </c:pt>
                <c:pt idx="16">
                  <c:v>128</c:v>
                </c:pt>
                <c:pt idx="17">
                  <c:v>128.19999999999999</c:v>
                </c:pt>
                <c:pt idx="18">
                  <c:v>128.80000000000001</c:v>
                </c:pt>
                <c:pt idx="19">
                  <c:v>128.9</c:v>
                </c:pt>
                <c:pt idx="20">
                  <c:v>129.4</c:v>
                </c:pt>
                <c:pt idx="21">
                  <c:v>129.5</c:v>
                </c:pt>
                <c:pt idx="22">
                  <c:v>129.4</c:v>
                </c:pt>
                <c:pt idx="23">
                  <c:v>129.9</c:v>
                </c:pt>
                <c:pt idx="24">
                  <c:v>131.30000000000001</c:v>
                </c:pt>
                <c:pt idx="25">
                  <c:v>132.5</c:v>
                </c:pt>
                <c:pt idx="26">
                  <c:v>133.4</c:v>
                </c:pt>
                <c:pt idx="27">
                  <c:v>133.4</c:v>
                </c:pt>
                <c:pt idx="28">
                  <c:v>133.69999999999999</c:v>
                </c:pt>
                <c:pt idx="29">
                  <c:v>134.30000000000001</c:v>
                </c:pt>
                <c:pt idx="30">
                  <c:v>134.9</c:v>
                </c:pt>
                <c:pt idx="31">
                  <c:v>135.6</c:v>
                </c:pt>
                <c:pt idx="32">
                  <c:v>136.9</c:v>
                </c:pt>
                <c:pt idx="33">
                  <c:v>137.69999999999999</c:v>
                </c:pt>
                <c:pt idx="34">
                  <c:v>137.9</c:v>
                </c:pt>
                <c:pt idx="35">
                  <c:v>138.19999999999999</c:v>
                </c:pt>
                <c:pt idx="36">
                  <c:v>139.30000000000001</c:v>
                </c:pt>
                <c:pt idx="37">
                  <c:v>139</c:v>
                </c:pt>
                <c:pt idx="38">
                  <c:v>139</c:v>
                </c:pt>
                <c:pt idx="39">
                  <c:v>139.5</c:v>
                </c:pt>
                <c:pt idx="40">
                  <c:v>139.69999999999999</c:v>
                </c:pt>
                <c:pt idx="41">
                  <c:v>140.1</c:v>
                </c:pt>
                <c:pt idx="42">
                  <c:v>140.80000000000001</c:v>
                </c:pt>
                <c:pt idx="43">
                  <c:v>141.19999999999999</c:v>
                </c:pt>
                <c:pt idx="44">
                  <c:v>142</c:v>
                </c:pt>
                <c:pt idx="45">
                  <c:v>142.19999999999999</c:v>
                </c:pt>
                <c:pt idx="46">
                  <c:v>142.69999999999999</c:v>
                </c:pt>
                <c:pt idx="47">
                  <c:v>142.4</c:v>
                </c:pt>
                <c:pt idx="48">
                  <c:v>143.4</c:v>
                </c:pt>
                <c:pt idx="49">
                  <c:v>144</c:v>
                </c:pt>
                <c:pt idx="50">
                  <c:v>144.69999999999999</c:v>
                </c:pt>
                <c:pt idx="51">
                  <c:v>144.80000000000001</c:v>
                </c:pt>
                <c:pt idx="52">
                  <c:v>145.1</c:v>
                </c:pt>
                <c:pt idx="53">
                  <c:v>145.19999999999999</c:v>
                </c:pt>
                <c:pt idx="54">
                  <c:v>145.6</c:v>
                </c:pt>
                <c:pt idx="55">
                  <c:v>145.9</c:v>
                </c:pt>
                <c:pt idx="56">
                  <c:v>146.6</c:v>
                </c:pt>
                <c:pt idx="57">
                  <c:v>147.5</c:v>
                </c:pt>
                <c:pt idx="58">
                  <c:v>147.30000000000001</c:v>
                </c:pt>
                <c:pt idx="59">
                  <c:v>147.30000000000001</c:v>
                </c:pt>
                <c:pt idx="60">
                  <c:v>148.30000000000001</c:v>
                </c:pt>
                <c:pt idx="61">
                  <c:v>148.9</c:v>
                </c:pt>
                <c:pt idx="62">
                  <c:v>148.9</c:v>
                </c:pt>
                <c:pt idx="63">
                  <c:v>149.30000000000001</c:v>
                </c:pt>
                <c:pt idx="64">
                  <c:v>149.5</c:v>
                </c:pt>
                <c:pt idx="65">
                  <c:v>148.9</c:v>
                </c:pt>
                <c:pt idx="66">
                  <c:v>149</c:v>
                </c:pt>
                <c:pt idx="67">
                  <c:v>149.1</c:v>
                </c:pt>
                <c:pt idx="68">
                  <c:v>149.4</c:v>
                </c:pt>
                <c:pt idx="69">
                  <c:v>150</c:v>
                </c:pt>
                <c:pt idx="70">
                  <c:v>150.6</c:v>
                </c:pt>
                <c:pt idx="71">
                  <c:v>150.69999999999999</c:v>
                </c:pt>
                <c:pt idx="72">
                  <c:v>151.1</c:v>
                </c:pt>
                <c:pt idx="73">
                  <c:v>151.1</c:v>
                </c:pt>
                <c:pt idx="74">
                  <c:v>151.5</c:v>
                </c:pt>
                <c:pt idx="75">
                  <c:v>151.1</c:v>
                </c:pt>
                <c:pt idx="76">
                  <c:v>150.80000000000001</c:v>
                </c:pt>
                <c:pt idx="77">
                  <c:v>150.69999999999999</c:v>
                </c:pt>
                <c:pt idx="78">
                  <c:v>151.19999999999999</c:v>
                </c:pt>
                <c:pt idx="79">
                  <c:v>151.5</c:v>
                </c:pt>
                <c:pt idx="80">
                  <c:v>152</c:v>
                </c:pt>
                <c:pt idx="81">
                  <c:v>152.5</c:v>
                </c:pt>
                <c:pt idx="82">
                  <c:v>152.30000000000001</c:v>
                </c:pt>
                <c:pt idx="83">
                  <c:v>152.5</c:v>
                </c:pt>
                <c:pt idx="84">
                  <c:v>153.4</c:v>
                </c:pt>
                <c:pt idx="85">
                  <c:v>153.6</c:v>
                </c:pt>
                <c:pt idx="86">
                  <c:v>153.9</c:v>
                </c:pt>
                <c:pt idx="87">
                  <c:v>154.1</c:v>
                </c:pt>
                <c:pt idx="88">
                  <c:v>154.30000000000001</c:v>
                </c:pt>
                <c:pt idx="89">
                  <c:v>154.19999999999999</c:v>
                </c:pt>
                <c:pt idx="90">
                  <c:v>153.9</c:v>
                </c:pt>
                <c:pt idx="91">
                  <c:v>153.9</c:v>
                </c:pt>
                <c:pt idx="92">
                  <c:v>154.19999999999999</c:v>
                </c:pt>
                <c:pt idx="93">
                  <c:v>154.69999999999999</c:v>
                </c:pt>
                <c:pt idx="94">
                  <c:v>154.1</c:v>
                </c:pt>
                <c:pt idx="95">
                  <c:v>154.19999999999999</c:v>
                </c:pt>
                <c:pt idx="96">
                  <c:v>155.19999999999999</c:v>
                </c:pt>
                <c:pt idx="97">
                  <c:v>155.6</c:v>
                </c:pt>
                <c:pt idx="98">
                  <c:v>156.30000000000001</c:v>
                </c:pt>
                <c:pt idx="99">
                  <c:v>156.9</c:v>
                </c:pt>
                <c:pt idx="100">
                  <c:v>157.1</c:v>
                </c:pt>
                <c:pt idx="101">
                  <c:v>156.6</c:v>
                </c:pt>
                <c:pt idx="102">
                  <c:v>157.4</c:v>
                </c:pt>
                <c:pt idx="103">
                  <c:v>157.1</c:v>
                </c:pt>
                <c:pt idx="104">
                  <c:v>158</c:v>
                </c:pt>
                <c:pt idx="105">
                  <c:v>158.6</c:v>
                </c:pt>
                <c:pt idx="106">
                  <c:v>158.30000000000001</c:v>
                </c:pt>
                <c:pt idx="107">
                  <c:v>157.9</c:v>
                </c:pt>
                <c:pt idx="108">
                  <c:v>158.80000000000001</c:v>
                </c:pt>
                <c:pt idx="109">
                  <c:v>159.19999999999999</c:v>
                </c:pt>
                <c:pt idx="110">
                  <c:v>160</c:v>
                </c:pt>
                <c:pt idx="111">
                  <c:v>160.19999999999999</c:v>
                </c:pt>
                <c:pt idx="112">
                  <c:v>160</c:v>
                </c:pt>
                <c:pt idx="113">
                  <c:v>160</c:v>
                </c:pt>
                <c:pt idx="114">
                  <c:v>160.19999999999999</c:v>
                </c:pt>
                <c:pt idx="115">
                  <c:v>160.5</c:v>
                </c:pt>
                <c:pt idx="116">
                  <c:v>161.19999999999999</c:v>
                </c:pt>
                <c:pt idx="117">
                  <c:v>161.9</c:v>
                </c:pt>
                <c:pt idx="118">
                  <c:v>161.69999999999999</c:v>
                </c:pt>
                <c:pt idx="119">
                  <c:v>162</c:v>
                </c:pt>
                <c:pt idx="121">
                  <c:v>162.1</c:v>
                </c:pt>
                <c:pt idx="123">
                  <c:v>163.1</c:v>
                </c:pt>
                <c:pt idx="125">
                  <c:v>163.6</c:v>
                </c:pt>
                <c:pt idx="127">
                  <c:v>164.3</c:v>
                </c:pt>
                <c:pt idx="129">
                  <c:v>164.9</c:v>
                </c:pt>
                <c:pt idx="131">
                  <c:v>165.1</c:v>
                </c:pt>
                <c:pt idx="133">
                  <c:v>166.5</c:v>
                </c:pt>
                <c:pt idx="135">
                  <c:v>168.8</c:v>
                </c:pt>
                <c:pt idx="137">
                  <c:v>167.8</c:v>
                </c:pt>
                <c:pt idx="139">
                  <c:v>169</c:v>
                </c:pt>
                <c:pt idx="141">
                  <c:v>170.2</c:v>
                </c:pt>
                <c:pt idx="143">
                  <c:v>170</c:v>
                </c:pt>
                <c:pt idx="145">
                  <c:v>172</c:v>
                </c:pt>
                <c:pt idx="147">
                  <c:v>173.6</c:v>
                </c:pt>
                <c:pt idx="149">
                  <c:v>174</c:v>
                </c:pt>
                <c:pt idx="151">
                  <c:v>175.6</c:v>
                </c:pt>
                <c:pt idx="153">
                  <c:v>177.3</c:v>
                </c:pt>
                <c:pt idx="155">
                  <c:v>177.3</c:v>
                </c:pt>
                <c:pt idx="157">
                  <c:v>179.8</c:v>
                </c:pt>
                <c:pt idx="159">
                  <c:v>181</c:v>
                </c:pt>
                <c:pt idx="161">
                  <c:v>183.2</c:v>
                </c:pt>
                <c:pt idx="163">
                  <c:v>182.9</c:v>
                </c:pt>
                <c:pt idx="165">
                  <c:v>183</c:v>
                </c:pt>
                <c:pt idx="167">
                  <c:v>181.8</c:v>
                </c:pt>
                <c:pt idx="169">
                  <c:v>184.1</c:v>
                </c:pt>
                <c:pt idx="171">
                  <c:v>186.1</c:v>
                </c:pt>
                <c:pt idx="173">
                  <c:v>185.9</c:v>
                </c:pt>
                <c:pt idx="175">
                  <c:v>186.8</c:v>
                </c:pt>
                <c:pt idx="177">
                  <c:v>187.5</c:v>
                </c:pt>
                <c:pt idx="179">
                  <c:v>187.2</c:v>
                </c:pt>
                <c:pt idx="181">
                  <c:v>190.5</c:v>
                </c:pt>
                <c:pt idx="183">
                  <c:v>191.1</c:v>
                </c:pt>
                <c:pt idx="185">
                  <c:v>189.9</c:v>
                </c:pt>
                <c:pt idx="187">
                  <c:v>190.3</c:v>
                </c:pt>
                <c:pt idx="189">
                  <c:v>191</c:v>
                </c:pt>
                <c:pt idx="191">
                  <c:v>190.1</c:v>
                </c:pt>
                <c:pt idx="193">
                  <c:v>193.1</c:v>
                </c:pt>
                <c:pt idx="195">
                  <c:v>194.4</c:v>
                </c:pt>
                <c:pt idx="197">
                  <c:v>195.8</c:v>
                </c:pt>
                <c:pt idx="199">
                  <c:v>195.3</c:v>
                </c:pt>
                <c:pt idx="201">
                  <c:v>198</c:v>
                </c:pt>
                <c:pt idx="203">
                  <c:v>197</c:v>
                </c:pt>
                <c:pt idx="205">
                  <c:v>199.1</c:v>
                </c:pt>
                <c:pt idx="207">
                  <c:v>202</c:v>
                </c:pt>
                <c:pt idx="209">
                  <c:v>201.3</c:v>
                </c:pt>
                <c:pt idx="211">
                  <c:v>203.5</c:v>
                </c:pt>
                <c:pt idx="213">
                  <c:v>207.1</c:v>
                </c:pt>
                <c:pt idx="215">
                  <c:v>204.2</c:v>
                </c:pt>
                <c:pt idx="217">
                  <c:v>210.9</c:v>
                </c:pt>
                <c:pt idx="219">
                  <c:v>211</c:v>
                </c:pt>
                <c:pt idx="221">
                  <c:v>217.404</c:v>
                </c:pt>
                <c:pt idx="223">
                  <c:v>219.59299999999999</c:v>
                </c:pt>
                <c:pt idx="225">
                  <c:v>228.32400000000001</c:v>
                </c:pt>
                <c:pt idx="227">
                  <c:v>219.77500000000001</c:v>
                </c:pt>
                <c:pt idx="229">
                  <c:v>224.994</c:v>
                </c:pt>
                <c:pt idx="231">
                  <c:v>224.34899999999999</c:v>
                </c:pt>
                <c:pt idx="233">
                  <c:v>227.113</c:v>
                </c:pt>
                <c:pt idx="235">
                  <c:v>227.48699999999999</c:v>
                </c:pt>
                <c:pt idx="237">
                  <c:v>233.285</c:v>
                </c:pt>
                <c:pt idx="239">
                  <c:v>232.98500000000001</c:v>
                </c:pt>
                <c:pt idx="241">
                  <c:v>237.78100000000001</c:v>
                </c:pt>
                <c:pt idx="243">
                  <c:v>237.70500000000001</c:v>
                </c:pt>
                <c:pt idx="245">
                  <c:v>241.92599999999999</c:v>
                </c:pt>
                <c:pt idx="247">
                  <c:v>241.52600000000001</c:v>
                </c:pt>
                <c:pt idx="249">
                  <c:v>247.22800000000001</c:v>
                </c:pt>
                <c:pt idx="251">
                  <c:v>244.81200000000001</c:v>
                </c:pt>
                <c:pt idx="253">
                  <c:v>250.404</c:v>
                </c:pt>
                <c:pt idx="255">
                  <c:v>250.71100000000001</c:v>
                </c:pt>
                <c:pt idx="257">
                  <c:v>255.57599999999999</c:v>
                </c:pt>
                <c:pt idx="259">
                  <c:v>256.95299999999997</c:v>
                </c:pt>
                <c:pt idx="261">
                  <c:v>262.286</c:v>
                </c:pt>
                <c:pt idx="263">
                  <c:v>265.65199999999999</c:v>
                </c:pt>
                <c:pt idx="265">
                  <c:v>272.46199999999999</c:v>
                </c:pt>
                <c:pt idx="267">
                  <c:v>274.92200000000003</c:v>
                </c:pt>
                <c:pt idx="269">
                  <c:v>280.95600000000002</c:v>
                </c:pt>
                <c:pt idx="271">
                  <c:v>282.59399999999999</c:v>
                </c:pt>
                <c:pt idx="273">
                  <c:v>284.83499999999998</c:v>
                </c:pt>
                <c:pt idx="275">
                  <c:v>287.36700000000002</c:v>
                </c:pt>
              </c:numCache>
            </c:numRef>
          </c:val>
          <c:extLst>
            <c:ext xmlns:c16="http://schemas.microsoft.com/office/drawing/2014/chart" uri="{C3380CC4-5D6E-409C-BE32-E72D297353CC}">
              <c16:uniqueId val="{00000002-4307-4978-B422-F9478890E81D}"/>
            </c:ext>
          </c:extLst>
        </c:ser>
        <c:dLbls>
          <c:showLegendKey val="0"/>
          <c:showVal val="0"/>
          <c:showCatName val="0"/>
          <c:showSerName val="0"/>
          <c:showPercent val="0"/>
          <c:showBubbleSize val="0"/>
        </c:dLbls>
        <c:gapWidth val="150"/>
        <c:axId val="2080043552"/>
        <c:axId val="2080047712"/>
      </c:barChart>
      <c:catAx>
        <c:axId val="2080043552"/>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80047712"/>
        <c:crosses val="autoZero"/>
        <c:auto val="0"/>
        <c:lblAlgn val="ctr"/>
        <c:lblOffset val="100"/>
        <c:noMultiLvlLbl val="0"/>
      </c:catAx>
      <c:valAx>
        <c:axId val="2080047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80043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Key Interest Rates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D.Rates!$B$1</c:f>
              <c:strCache>
                <c:ptCount val="1"/>
                <c:pt idx="0">
                  <c:v>DGS10</c:v>
                </c:pt>
              </c:strCache>
            </c:strRef>
          </c:tx>
          <c:spPr>
            <a:ln w="28575" cap="rnd">
              <a:solidFill>
                <a:schemeClr val="accent1"/>
              </a:solidFill>
              <a:round/>
            </a:ln>
            <a:effectLst>
              <a:outerShdw blurRad="50800" dist="38100" dir="2700000" algn="tl" rotWithShape="0">
                <a:prstClr val="black">
                  <a:alpha val="40000"/>
                </a:prstClr>
              </a:outerShdw>
            </a:effectLst>
          </c:spPr>
          <c:marker>
            <c:symbol val="none"/>
          </c:marker>
          <c:cat>
            <c:numRef>
              <c:f>D.Rates!$A$2:$A$2601</c:f>
              <c:numCache>
                <c:formatCode>m/d/yyyy</c:formatCode>
                <c:ptCount val="2600"/>
                <c:pt idx="0">
                  <c:v>26025</c:v>
                </c:pt>
                <c:pt idx="1">
                  <c:v>26032</c:v>
                </c:pt>
                <c:pt idx="2">
                  <c:v>26039</c:v>
                </c:pt>
                <c:pt idx="3">
                  <c:v>26046</c:v>
                </c:pt>
                <c:pt idx="4">
                  <c:v>26053</c:v>
                </c:pt>
                <c:pt idx="5">
                  <c:v>26060</c:v>
                </c:pt>
                <c:pt idx="6">
                  <c:v>26067</c:v>
                </c:pt>
                <c:pt idx="7">
                  <c:v>26074</c:v>
                </c:pt>
                <c:pt idx="8">
                  <c:v>26081</c:v>
                </c:pt>
                <c:pt idx="9">
                  <c:v>26088</c:v>
                </c:pt>
                <c:pt idx="10">
                  <c:v>26095</c:v>
                </c:pt>
                <c:pt idx="11">
                  <c:v>26102</c:v>
                </c:pt>
                <c:pt idx="12">
                  <c:v>26109</c:v>
                </c:pt>
                <c:pt idx="13">
                  <c:v>26116</c:v>
                </c:pt>
                <c:pt idx="14">
                  <c:v>26123</c:v>
                </c:pt>
                <c:pt idx="15">
                  <c:v>26130</c:v>
                </c:pt>
                <c:pt idx="16">
                  <c:v>26137</c:v>
                </c:pt>
                <c:pt idx="17">
                  <c:v>26144</c:v>
                </c:pt>
                <c:pt idx="18">
                  <c:v>26151</c:v>
                </c:pt>
                <c:pt idx="19">
                  <c:v>26158</c:v>
                </c:pt>
                <c:pt idx="20">
                  <c:v>26165</c:v>
                </c:pt>
                <c:pt idx="21">
                  <c:v>26172</c:v>
                </c:pt>
                <c:pt idx="22">
                  <c:v>26179</c:v>
                </c:pt>
                <c:pt idx="23">
                  <c:v>26186</c:v>
                </c:pt>
                <c:pt idx="24">
                  <c:v>26193</c:v>
                </c:pt>
                <c:pt idx="25">
                  <c:v>26200</c:v>
                </c:pt>
                <c:pt idx="26">
                  <c:v>26207</c:v>
                </c:pt>
                <c:pt idx="27">
                  <c:v>26214</c:v>
                </c:pt>
                <c:pt idx="28">
                  <c:v>26221</c:v>
                </c:pt>
                <c:pt idx="29">
                  <c:v>26228</c:v>
                </c:pt>
                <c:pt idx="30">
                  <c:v>26235</c:v>
                </c:pt>
                <c:pt idx="31">
                  <c:v>26242</c:v>
                </c:pt>
                <c:pt idx="32">
                  <c:v>26249</c:v>
                </c:pt>
                <c:pt idx="33">
                  <c:v>26256</c:v>
                </c:pt>
                <c:pt idx="34">
                  <c:v>26263</c:v>
                </c:pt>
                <c:pt idx="35">
                  <c:v>26270</c:v>
                </c:pt>
                <c:pt idx="36">
                  <c:v>26277</c:v>
                </c:pt>
                <c:pt idx="37">
                  <c:v>26284</c:v>
                </c:pt>
                <c:pt idx="38">
                  <c:v>26291</c:v>
                </c:pt>
                <c:pt idx="39">
                  <c:v>26299</c:v>
                </c:pt>
                <c:pt idx="40">
                  <c:v>26306</c:v>
                </c:pt>
                <c:pt idx="41">
                  <c:v>26313</c:v>
                </c:pt>
                <c:pt idx="42">
                  <c:v>26320</c:v>
                </c:pt>
                <c:pt idx="43">
                  <c:v>26327</c:v>
                </c:pt>
                <c:pt idx="44">
                  <c:v>26334</c:v>
                </c:pt>
                <c:pt idx="45">
                  <c:v>26341</c:v>
                </c:pt>
                <c:pt idx="46">
                  <c:v>26348</c:v>
                </c:pt>
                <c:pt idx="47">
                  <c:v>26355</c:v>
                </c:pt>
                <c:pt idx="48">
                  <c:v>26362</c:v>
                </c:pt>
                <c:pt idx="49">
                  <c:v>26369</c:v>
                </c:pt>
                <c:pt idx="50">
                  <c:v>26376</c:v>
                </c:pt>
                <c:pt idx="51">
                  <c:v>26383</c:v>
                </c:pt>
                <c:pt idx="52">
                  <c:v>26390</c:v>
                </c:pt>
                <c:pt idx="53">
                  <c:v>26397</c:v>
                </c:pt>
                <c:pt idx="54">
                  <c:v>26404</c:v>
                </c:pt>
                <c:pt idx="55">
                  <c:v>26411</c:v>
                </c:pt>
                <c:pt idx="56">
                  <c:v>26418</c:v>
                </c:pt>
                <c:pt idx="57">
                  <c:v>26425</c:v>
                </c:pt>
                <c:pt idx="58">
                  <c:v>26432</c:v>
                </c:pt>
                <c:pt idx="59">
                  <c:v>26439</c:v>
                </c:pt>
                <c:pt idx="60">
                  <c:v>26446</c:v>
                </c:pt>
                <c:pt idx="61">
                  <c:v>26453</c:v>
                </c:pt>
                <c:pt idx="62">
                  <c:v>26460</c:v>
                </c:pt>
                <c:pt idx="63">
                  <c:v>26467</c:v>
                </c:pt>
                <c:pt idx="64">
                  <c:v>26474</c:v>
                </c:pt>
                <c:pt idx="65">
                  <c:v>26481</c:v>
                </c:pt>
                <c:pt idx="66">
                  <c:v>26488</c:v>
                </c:pt>
                <c:pt idx="67">
                  <c:v>26495</c:v>
                </c:pt>
                <c:pt idx="68">
                  <c:v>26502</c:v>
                </c:pt>
                <c:pt idx="69">
                  <c:v>26509</c:v>
                </c:pt>
                <c:pt idx="70">
                  <c:v>26516</c:v>
                </c:pt>
                <c:pt idx="71">
                  <c:v>26523</c:v>
                </c:pt>
                <c:pt idx="72">
                  <c:v>26530</c:v>
                </c:pt>
                <c:pt idx="73">
                  <c:v>26537</c:v>
                </c:pt>
                <c:pt idx="74">
                  <c:v>26544</c:v>
                </c:pt>
                <c:pt idx="75">
                  <c:v>26551</c:v>
                </c:pt>
                <c:pt idx="76">
                  <c:v>26558</c:v>
                </c:pt>
                <c:pt idx="77">
                  <c:v>26565</c:v>
                </c:pt>
                <c:pt idx="78">
                  <c:v>26572</c:v>
                </c:pt>
                <c:pt idx="79">
                  <c:v>26579</c:v>
                </c:pt>
                <c:pt idx="80">
                  <c:v>26586</c:v>
                </c:pt>
                <c:pt idx="81">
                  <c:v>26593</c:v>
                </c:pt>
                <c:pt idx="82">
                  <c:v>26600</c:v>
                </c:pt>
                <c:pt idx="83">
                  <c:v>26607</c:v>
                </c:pt>
                <c:pt idx="84">
                  <c:v>26614</c:v>
                </c:pt>
                <c:pt idx="85">
                  <c:v>26621</c:v>
                </c:pt>
                <c:pt idx="86">
                  <c:v>26628</c:v>
                </c:pt>
                <c:pt idx="87">
                  <c:v>26635</c:v>
                </c:pt>
                <c:pt idx="88">
                  <c:v>26642</c:v>
                </c:pt>
                <c:pt idx="89">
                  <c:v>26649</c:v>
                </c:pt>
                <c:pt idx="90">
                  <c:v>26656</c:v>
                </c:pt>
                <c:pt idx="91">
                  <c:v>26665</c:v>
                </c:pt>
                <c:pt idx="92">
                  <c:v>26672</c:v>
                </c:pt>
                <c:pt idx="93">
                  <c:v>26679</c:v>
                </c:pt>
                <c:pt idx="94">
                  <c:v>26686</c:v>
                </c:pt>
                <c:pt idx="95">
                  <c:v>26693</c:v>
                </c:pt>
                <c:pt idx="96">
                  <c:v>26700</c:v>
                </c:pt>
                <c:pt idx="97">
                  <c:v>26707</c:v>
                </c:pt>
                <c:pt idx="98">
                  <c:v>26714</c:v>
                </c:pt>
                <c:pt idx="99">
                  <c:v>26721</c:v>
                </c:pt>
                <c:pt idx="100">
                  <c:v>26728</c:v>
                </c:pt>
                <c:pt idx="101">
                  <c:v>26735</c:v>
                </c:pt>
                <c:pt idx="102">
                  <c:v>26742</c:v>
                </c:pt>
                <c:pt idx="103">
                  <c:v>26749</c:v>
                </c:pt>
                <c:pt idx="104">
                  <c:v>26756</c:v>
                </c:pt>
                <c:pt idx="105">
                  <c:v>26763</c:v>
                </c:pt>
                <c:pt idx="106">
                  <c:v>26770</c:v>
                </c:pt>
                <c:pt idx="107">
                  <c:v>26777</c:v>
                </c:pt>
                <c:pt idx="108">
                  <c:v>26784</c:v>
                </c:pt>
                <c:pt idx="109">
                  <c:v>26791</c:v>
                </c:pt>
                <c:pt idx="110">
                  <c:v>26798</c:v>
                </c:pt>
                <c:pt idx="111">
                  <c:v>26805</c:v>
                </c:pt>
                <c:pt idx="112">
                  <c:v>26812</c:v>
                </c:pt>
                <c:pt idx="113">
                  <c:v>26819</c:v>
                </c:pt>
                <c:pt idx="114">
                  <c:v>26826</c:v>
                </c:pt>
                <c:pt idx="115">
                  <c:v>26833</c:v>
                </c:pt>
                <c:pt idx="116">
                  <c:v>26840</c:v>
                </c:pt>
                <c:pt idx="117">
                  <c:v>26847</c:v>
                </c:pt>
                <c:pt idx="118">
                  <c:v>26854</c:v>
                </c:pt>
                <c:pt idx="119">
                  <c:v>26861</c:v>
                </c:pt>
                <c:pt idx="120">
                  <c:v>26868</c:v>
                </c:pt>
                <c:pt idx="121">
                  <c:v>26875</c:v>
                </c:pt>
                <c:pt idx="122">
                  <c:v>26882</c:v>
                </c:pt>
                <c:pt idx="123">
                  <c:v>26889</c:v>
                </c:pt>
                <c:pt idx="124">
                  <c:v>26896</c:v>
                </c:pt>
                <c:pt idx="125">
                  <c:v>26903</c:v>
                </c:pt>
                <c:pt idx="126">
                  <c:v>26910</c:v>
                </c:pt>
                <c:pt idx="127">
                  <c:v>26917</c:v>
                </c:pt>
                <c:pt idx="128">
                  <c:v>26924</c:v>
                </c:pt>
                <c:pt idx="129">
                  <c:v>26931</c:v>
                </c:pt>
                <c:pt idx="130">
                  <c:v>26938</c:v>
                </c:pt>
                <c:pt idx="131">
                  <c:v>26945</c:v>
                </c:pt>
                <c:pt idx="132">
                  <c:v>26952</c:v>
                </c:pt>
                <c:pt idx="133">
                  <c:v>26959</c:v>
                </c:pt>
                <c:pt idx="134">
                  <c:v>26966</c:v>
                </c:pt>
                <c:pt idx="135">
                  <c:v>26973</c:v>
                </c:pt>
                <c:pt idx="136">
                  <c:v>26980</c:v>
                </c:pt>
                <c:pt idx="137">
                  <c:v>26987</c:v>
                </c:pt>
                <c:pt idx="138">
                  <c:v>26994</c:v>
                </c:pt>
                <c:pt idx="139">
                  <c:v>27001</c:v>
                </c:pt>
                <c:pt idx="140">
                  <c:v>27008</c:v>
                </c:pt>
                <c:pt idx="141">
                  <c:v>27015</c:v>
                </c:pt>
                <c:pt idx="142">
                  <c:v>27022</c:v>
                </c:pt>
                <c:pt idx="143">
                  <c:v>27030</c:v>
                </c:pt>
                <c:pt idx="144">
                  <c:v>27037</c:v>
                </c:pt>
                <c:pt idx="145">
                  <c:v>27044</c:v>
                </c:pt>
                <c:pt idx="146">
                  <c:v>27051</c:v>
                </c:pt>
                <c:pt idx="147">
                  <c:v>27058</c:v>
                </c:pt>
                <c:pt idx="148">
                  <c:v>27065</c:v>
                </c:pt>
                <c:pt idx="149">
                  <c:v>27072</c:v>
                </c:pt>
                <c:pt idx="150">
                  <c:v>27079</c:v>
                </c:pt>
                <c:pt idx="151">
                  <c:v>27086</c:v>
                </c:pt>
                <c:pt idx="152">
                  <c:v>27093</c:v>
                </c:pt>
                <c:pt idx="153">
                  <c:v>27100</c:v>
                </c:pt>
                <c:pt idx="154">
                  <c:v>27107</c:v>
                </c:pt>
                <c:pt idx="155">
                  <c:v>27114</c:v>
                </c:pt>
                <c:pt idx="156">
                  <c:v>27121</c:v>
                </c:pt>
                <c:pt idx="157">
                  <c:v>27128</c:v>
                </c:pt>
                <c:pt idx="158">
                  <c:v>27135</c:v>
                </c:pt>
                <c:pt idx="159">
                  <c:v>27142</c:v>
                </c:pt>
                <c:pt idx="160">
                  <c:v>27149</c:v>
                </c:pt>
                <c:pt idx="161">
                  <c:v>27156</c:v>
                </c:pt>
                <c:pt idx="162">
                  <c:v>27163</c:v>
                </c:pt>
                <c:pt idx="163">
                  <c:v>27170</c:v>
                </c:pt>
                <c:pt idx="164">
                  <c:v>27177</c:v>
                </c:pt>
                <c:pt idx="165">
                  <c:v>27184</c:v>
                </c:pt>
                <c:pt idx="166">
                  <c:v>27191</c:v>
                </c:pt>
                <c:pt idx="167">
                  <c:v>27198</c:v>
                </c:pt>
                <c:pt idx="168">
                  <c:v>27205</c:v>
                </c:pt>
                <c:pt idx="169">
                  <c:v>27212</c:v>
                </c:pt>
                <c:pt idx="170">
                  <c:v>27219</c:v>
                </c:pt>
                <c:pt idx="171">
                  <c:v>27226</c:v>
                </c:pt>
                <c:pt idx="172">
                  <c:v>27233</c:v>
                </c:pt>
                <c:pt idx="173">
                  <c:v>27240</c:v>
                </c:pt>
                <c:pt idx="174">
                  <c:v>27247</c:v>
                </c:pt>
                <c:pt idx="175">
                  <c:v>27254</c:v>
                </c:pt>
                <c:pt idx="176">
                  <c:v>27261</c:v>
                </c:pt>
                <c:pt idx="177">
                  <c:v>27268</c:v>
                </c:pt>
                <c:pt idx="178">
                  <c:v>27275</c:v>
                </c:pt>
                <c:pt idx="179">
                  <c:v>27282</c:v>
                </c:pt>
                <c:pt idx="180">
                  <c:v>27289</c:v>
                </c:pt>
                <c:pt idx="181">
                  <c:v>27296</c:v>
                </c:pt>
                <c:pt idx="182">
                  <c:v>27303</c:v>
                </c:pt>
                <c:pt idx="183">
                  <c:v>27310</c:v>
                </c:pt>
                <c:pt idx="184">
                  <c:v>27317</c:v>
                </c:pt>
                <c:pt idx="185">
                  <c:v>27324</c:v>
                </c:pt>
                <c:pt idx="186">
                  <c:v>27331</c:v>
                </c:pt>
                <c:pt idx="187">
                  <c:v>27338</c:v>
                </c:pt>
                <c:pt idx="188">
                  <c:v>27345</c:v>
                </c:pt>
                <c:pt idx="189">
                  <c:v>27352</c:v>
                </c:pt>
                <c:pt idx="190">
                  <c:v>27359</c:v>
                </c:pt>
                <c:pt idx="191">
                  <c:v>27366</c:v>
                </c:pt>
                <c:pt idx="192">
                  <c:v>27373</c:v>
                </c:pt>
                <c:pt idx="193">
                  <c:v>27380</c:v>
                </c:pt>
                <c:pt idx="194">
                  <c:v>27387</c:v>
                </c:pt>
                <c:pt idx="195">
                  <c:v>27395</c:v>
                </c:pt>
                <c:pt idx="196">
                  <c:v>27402</c:v>
                </c:pt>
                <c:pt idx="197">
                  <c:v>27409</c:v>
                </c:pt>
                <c:pt idx="198">
                  <c:v>27416</c:v>
                </c:pt>
                <c:pt idx="199">
                  <c:v>27423</c:v>
                </c:pt>
                <c:pt idx="200">
                  <c:v>27430</c:v>
                </c:pt>
                <c:pt idx="201">
                  <c:v>27437</c:v>
                </c:pt>
                <c:pt idx="202">
                  <c:v>27444</c:v>
                </c:pt>
                <c:pt idx="203">
                  <c:v>27451</c:v>
                </c:pt>
                <c:pt idx="204">
                  <c:v>27458</c:v>
                </c:pt>
                <c:pt idx="205">
                  <c:v>27465</c:v>
                </c:pt>
                <c:pt idx="206">
                  <c:v>27472</c:v>
                </c:pt>
                <c:pt idx="207">
                  <c:v>27479</c:v>
                </c:pt>
                <c:pt idx="208">
                  <c:v>27486</c:v>
                </c:pt>
                <c:pt idx="209">
                  <c:v>27493</c:v>
                </c:pt>
                <c:pt idx="210">
                  <c:v>27500</c:v>
                </c:pt>
                <c:pt idx="211">
                  <c:v>27507</c:v>
                </c:pt>
                <c:pt idx="212">
                  <c:v>27514</c:v>
                </c:pt>
                <c:pt idx="213">
                  <c:v>27521</c:v>
                </c:pt>
                <c:pt idx="214">
                  <c:v>27528</c:v>
                </c:pt>
                <c:pt idx="215">
                  <c:v>27535</c:v>
                </c:pt>
                <c:pt idx="216">
                  <c:v>27542</c:v>
                </c:pt>
                <c:pt idx="217">
                  <c:v>27549</c:v>
                </c:pt>
                <c:pt idx="218">
                  <c:v>27556</c:v>
                </c:pt>
                <c:pt idx="219">
                  <c:v>27563</c:v>
                </c:pt>
                <c:pt idx="220">
                  <c:v>27570</c:v>
                </c:pt>
                <c:pt idx="221">
                  <c:v>27577</c:v>
                </c:pt>
                <c:pt idx="222">
                  <c:v>27584</c:v>
                </c:pt>
                <c:pt idx="223">
                  <c:v>27591</c:v>
                </c:pt>
                <c:pt idx="224">
                  <c:v>27598</c:v>
                </c:pt>
                <c:pt idx="225">
                  <c:v>27605</c:v>
                </c:pt>
                <c:pt idx="226">
                  <c:v>27612</c:v>
                </c:pt>
                <c:pt idx="227">
                  <c:v>27619</c:v>
                </c:pt>
                <c:pt idx="228">
                  <c:v>27626</c:v>
                </c:pt>
                <c:pt idx="229">
                  <c:v>27633</c:v>
                </c:pt>
                <c:pt idx="230">
                  <c:v>27640</c:v>
                </c:pt>
                <c:pt idx="231">
                  <c:v>27647</c:v>
                </c:pt>
                <c:pt idx="232">
                  <c:v>27654</c:v>
                </c:pt>
                <c:pt idx="233">
                  <c:v>27661</c:v>
                </c:pt>
                <c:pt idx="234">
                  <c:v>27668</c:v>
                </c:pt>
                <c:pt idx="235">
                  <c:v>27675</c:v>
                </c:pt>
                <c:pt idx="236">
                  <c:v>27682</c:v>
                </c:pt>
                <c:pt idx="237">
                  <c:v>27689</c:v>
                </c:pt>
                <c:pt idx="238">
                  <c:v>27696</c:v>
                </c:pt>
                <c:pt idx="239">
                  <c:v>27703</c:v>
                </c:pt>
                <c:pt idx="240">
                  <c:v>27710</c:v>
                </c:pt>
                <c:pt idx="241">
                  <c:v>27717</c:v>
                </c:pt>
                <c:pt idx="242">
                  <c:v>27724</c:v>
                </c:pt>
                <c:pt idx="243">
                  <c:v>27731</c:v>
                </c:pt>
                <c:pt idx="244">
                  <c:v>27738</c:v>
                </c:pt>
                <c:pt idx="245">
                  <c:v>27745</c:v>
                </c:pt>
                <c:pt idx="246">
                  <c:v>27752</c:v>
                </c:pt>
                <c:pt idx="247">
                  <c:v>27760</c:v>
                </c:pt>
                <c:pt idx="248">
                  <c:v>27767</c:v>
                </c:pt>
                <c:pt idx="249">
                  <c:v>27774</c:v>
                </c:pt>
                <c:pt idx="250">
                  <c:v>27781</c:v>
                </c:pt>
                <c:pt idx="251">
                  <c:v>27788</c:v>
                </c:pt>
                <c:pt idx="252">
                  <c:v>27795</c:v>
                </c:pt>
                <c:pt idx="253">
                  <c:v>27802</c:v>
                </c:pt>
                <c:pt idx="254">
                  <c:v>27809</c:v>
                </c:pt>
                <c:pt idx="255">
                  <c:v>27816</c:v>
                </c:pt>
                <c:pt idx="256">
                  <c:v>27823</c:v>
                </c:pt>
                <c:pt idx="257">
                  <c:v>27830</c:v>
                </c:pt>
                <c:pt idx="258">
                  <c:v>27837</c:v>
                </c:pt>
                <c:pt idx="259">
                  <c:v>27844</c:v>
                </c:pt>
                <c:pt idx="260">
                  <c:v>27851</c:v>
                </c:pt>
                <c:pt idx="261">
                  <c:v>27858</c:v>
                </c:pt>
                <c:pt idx="262">
                  <c:v>27865</c:v>
                </c:pt>
                <c:pt idx="263">
                  <c:v>27872</c:v>
                </c:pt>
                <c:pt idx="264">
                  <c:v>27879</c:v>
                </c:pt>
                <c:pt idx="265">
                  <c:v>27886</c:v>
                </c:pt>
                <c:pt idx="266">
                  <c:v>27893</c:v>
                </c:pt>
                <c:pt idx="267">
                  <c:v>27900</c:v>
                </c:pt>
                <c:pt idx="268">
                  <c:v>27907</c:v>
                </c:pt>
                <c:pt idx="269">
                  <c:v>27914</c:v>
                </c:pt>
                <c:pt idx="270">
                  <c:v>27921</c:v>
                </c:pt>
                <c:pt idx="271">
                  <c:v>27928</c:v>
                </c:pt>
                <c:pt idx="272">
                  <c:v>27935</c:v>
                </c:pt>
                <c:pt idx="273">
                  <c:v>27942</c:v>
                </c:pt>
                <c:pt idx="274">
                  <c:v>27949</c:v>
                </c:pt>
                <c:pt idx="275">
                  <c:v>27956</c:v>
                </c:pt>
                <c:pt idx="276">
                  <c:v>27963</c:v>
                </c:pt>
                <c:pt idx="277">
                  <c:v>27970</c:v>
                </c:pt>
                <c:pt idx="278">
                  <c:v>27977</c:v>
                </c:pt>
                <c:pt idx="279">
                  <c:v>27984</c:v>
                </c:pt>
                <c:pt idx="280">
                  <c:v>27991</c:v>
                </c:pt>
                <c:pt idx="281">
                  <c:v>27998</c:v>
                </c:pt>
                <c:pt idx="282">
                  <c:v>28005</c:v>
                </c:pt>
                <c:pt idx="283">
                  <c:v>28012</c:v>
                </c:pt>
                <c:pt idx="284">
                  <c:v>28019</c:v>
                </c:pt>
                <c:pt idx="285">
                  <c:v>28026</c:v>
                </c:pt>
                <c:pt idx="286">
                  <c:v>28033</c:v>
                </c:pt>
                <c:pt idx="287">
                  <c:v>28040</c:v>
                </c:pt>
                <c:pt idx="288">
                  <c:v>28047</c:v>
                </c:pt>
                <c:pt idx="289">
                  <c:v>28054</c:v>
                </c:pt>
                <c:pt idx="290">
                  <c:v>28061</c:v>
                </c:pt>
                <c:pt idx="291">
                  <c:v>28068</c:v>
                </c:pt>
                <c:pt idx="292">
                  <c:v>28075</c:v>
                </c:pt>
                <c:pt idx="293">
                  <c:v>28082</c:v>
                </c:pt>
                <c:pt idx="294">
                  <c:v>28089</c:v>
                </c:pt>
                <c:pt idx="295">
                  <c:v>28096</c:v>
                </c:pt>
                <c:pt idx="296">
                  <c:v>28103</c:v>
                </c:pt>
                <c:pt idx="297">
                  <c:v>28110</c:v>
                </c:pt>
                <c:pt idx="298">
                  <c:v>28117</c:v>
                </c:pt>
                <c:pt idx="299">
                  <c:v>28126</c:v>
                </c:pt>
                <c:pt idx="300">
                  <c:v>28133</c:v>
                </c:pt>
                <c:pt idx="301">
                  <c:v>28140</c:v>
                </c:pt>
                <c:pt idx="302">
                  <c:v>28147</c:v>
                </c:pt>
                <c:pt idx="303">
                  <c:v>28154</c:v>
                </c:pt>
                <c:pt idx="304">
                  <c:v>28161</c:v>
                </c:pt>
                <c:pt idx="305">
                  <c:v>28168</c:v>
                </c:pt>
                <c:pt idx="306">
                  <c:v>28175</c:v>
                </c:pt>
                <c:pt idx="307">
                  <c:v>28182</c:v>
                </c:pt>
                <c:pt idx="308">
                  <c:v>28189</c:v>
                </c:pt>
                <c:pt idx="309">
                  <c:v>28196</c:v>
                </c:pt>
                <c:pt idx="310">
                  <c:v>28203</c:v>
                </c:pt>
                <c:pt idx="311">
                  <c:v>28210</c:v>
                </c:pt>
                <c:pt idx="312">
                  <c:v>28217</c:v>
                </c:pt>
                <c:pt idx="313">
                  <c:v>28224</c:v>
                </c:pt>
                <c:pt idx="314">
                  <c:v>28231</c:v>
                </c:pt>
                <c:pt idx="315">
                  <c:v>28238</c:v>
                </c:pt>
                <c:pt idx="316">
                  <c:v>28245</c:v>
                </c:pt>
                <c:pt idx="317">
                  <c:v>28252</c:v>
                </c:pt>
                <c:pt idx="318">
                  <c:v>28259</c:v>
                </c:pt>
                <c:pt idx="319">
                  <c:v>28266</c:v>
                </c:pt>
                <c:pt idx="320">
                  <c:v>28273</c:v>
                </c:pt>
                <c:pt idx="321">
                  <c:v>28280</c:v>
                </c:pt>
                <c:pt idx="322">
                  <c:v>28287</c:v>
                </c:pt>
                <c:pt idx="323">
                  <c:v>28294</c:v>
                </c:pt>
                <c:pt idx="324">
                  <c:v>28301</c:v>
                </c:pt>
                <c:pt idx="325">
                  <c:v>28308</c:v>
                </c:pt>
                <c:pt idx="326">
                  <c:v>28315</c:v>
                </c:pt>
                <c:pt idx="327">
                  <c:v>28322</c:v>
                </c:pt>
                <c:pt idx="328">
                  <c:v>28329</c:v>
                </c:pt>
                <c:pt idx="329">
                  <c:v>28336</c:v>
                </c:pt>
                <c:pt idx="330">
                  <c:v>28343</c:v>
                </c:pt>
                <c:pt idx="331">
                  <c:v>28350</c:v>
                </c:pt>
                <c:pt idx="332">
                  <c:v>28357</c:v>
                </c:pt>
                <c:pt idx="333">
                  <c:v>28364</c:v>
                </c:pt>
                <c:pt idx="334">
                  <c:v>28371</c:v>
                </c:pt>
                <c:pt idx="335">
                  <c:v>28378</c:v>
                </c:pt>
                <c:pt idx="336">
                  <c:v>28385</c:v>
                </c:pt>
                <c:pt idx="337">
                  <c:v>28392</c:v>
                </c:pt>
                <c:pt idx="338">
                  <c:v>28399</c:v>
                </c:pt>
                <c:pt idx="339">
                  <c:v>28406</c:v>
                </c:pt>
                <c:pt idx="340">
                  <c:v>28413</c:v>
                </c:pt>
                <c:pt idx="341">
                  <c:v>28420</c:v>
                </c:pt>
                <c:pt idx="342">
                  <c:v>28427</c:v>
                </c:pt>
                <c:pt idx="343">
                  <c:v>28434</c:v>
                </c:pt>
                <c:pt idx="344">
                  <c:v>28441</c:v>
                </c:pt>
                <c:pt idx="345">
                  <c:v>28448</c:v>
                </c:pt>
                <c:pt idx="346">
                  <c:v>28455</c:v>
                </c:pt>
                <c:pt idx="347">
                  <c:v>28462</c:v>
                </c:pt>
                <c:pt idx="348">
                  <c:v>28469</c:v>
                </c:pt>
                <c:pt idx="349">
                  <c:v>28476</c:v>
                </c:pt>
                <c:pt idx="350">
                  <c:v>28483</c:v>
                </c:pt>
                <c:pt idx="351">
                  <c:v>28491</c:v>
                </c:pt>
                <c:pt idx="352">
                  <c:v>28498</c:v>
                </c:pt>
                <c:pt idx="353">
                  <c:v>28505</c:v>
                </c:pt>
                <c:pt idx="354">
                  <c:v>28512</c:v>
                </c:pt>
                <c:pt idx="355">
                  <c:v>28519</c:v>
                </c:pt>
                <c:pt idx="356">
                  <c:v>28526</c:v>
                </c:pt>
                <c:pt idx="357">
                  <c:v>28533</c:v>
                </c:pt>
                <c:pt idx="358">
                  <c:v>28540</c:v>
                </c:pt>
                <c:pt idx="359">
                  <c:v>28547</c:v>
                </c:pt>
                <c:pt idx="360">
                  <c:v>28554</c:v>
                </c:pt>
                <c:pt idx="361">
                  <c:v>28561</c:v>
                </c:pt>
                <c:pt idx="362">
                  <c:v>28568</c:v>
                </c:pt>
                <c:pt idx="363">
                  <c:v>28575</c:v>
                </c:pt>
                <c:pt idx="364">
                  <c:v>28582</c:v>
                </c:pt>
                <c:pt idx="365">
                  <c:v>28589</c:v>
                </c:pt>
                <c:pt idx="366">
                  <c:v>28596</c:v>
                </c:pt>
                <c:pt idx="367">
                  <c:v>28603</c:v>
                </c:pt>
                <c:pt idx="368">
                  <c:v>28610</c:v>
                </c:pt>
                <c:pt idx="369">
                  <c:v>28617</c:v>
                </c:pt>
                <c:pt idx="370">
                  <c:v>28624</c:v>
                </c:pt>
                <c:pt idx="371">
                  <c:v>28631</c:v>
                </c:pt>
                <c:pt idx="372">
                  <c:v>28638</c:v>
                </c:pt>
                <c:pt idx="373">
                  <c:v>28645</c:v>
                </c:pt>
                <c:pt idx="374">
                  <c:v>28652</c:v>
                </c:pt>
                <c:pt idx="375">
                  <c:v>28659</c:v>
                </c:pt>
                <c:pt idx="376">
                  <c:v>28666</c:v>
                </c:pt>
                <c:pt idx="377">
                  <c:v>28673</c:v>
                </c:pt>
                <c:pt idx="378">
                  <c:v>28680</c:v>
                </c:pt>
                <c:pt idx="379">
                  <c:v>28687</c:v>
                </c:pt>
                <c:pt idx="380">
                  <c:v>28694</c:v>
                </c:pt>
                <c:pt idx="381">
                  <c:v>28701</c:v>
                </c:pt>
                <c:pt idx="382">
                  <c:v>28708</c:v>
                </c:pt>
                <c:pt idx="383">
                  <c:v>28715</c:v>
                </c:pt>
                <c:pt idx="384">
                  <c:v>28722</c:v>
                </c:pt>
                <c:pt idx="385">
                  <c:v>28729</c:v>
                </c:pt>
                <c:pt idx="386">
                  <c:v>28736</c:v>
                </c:pt>
                <c:pt idx="387">
                  <c:v>28743</c:v>
                </c:pt>
                <c:pt idx="388">
                  <c:v>28750</c:v>
                </c:pt>
                <c:pt idx="389">
                  <c:v>28757</c:v>
                </c:pt>
                <c:pt idx="390">
                  <c:v>28764</c:v>
                </c:pt>
                <c:pt idx="391">
                  <c:v>28771</c:v>
                </c:pt>
                <c:pt idx="392">
                  <c:v>28778</c:v>
                </c:pt>
                <c:pt idx="393">
                  <c:v>28785</c:v>
                </c:pt>
                <c:pt idx="394">
                  <c:v>28792</c:v>
                </c:pt>
                <c:pt idx="395">
                  <c:v>28799</c:v>
                </c:pt>
                <c:pt idx="396">
                  <c:v>28806</c:v>
                </c:pt>
                <c:pt idx="397">
                  <c:v>28813</c:v>
                </c:pt>
                <c:pt idx="398">
                  <c:v>28820</c:v>
                </c:pt>
                <c:pt idx="399">
                  <c:v>28827</c:v>
                </c:pt>
                <c:pt idx="400">
                  <c:v>28834</c:v>
                </c:pt>
                <c:pt idx="401">
                  <c:v>28841</c:v>
                </c:pt>
                <c:pt idx="402">
                  <c:v>28848</c:v>
                </c:pt>
                <c:pt idx="403">
                  <c:v>28856</c:v>
                </c:pt>
                <c:pt idx="404">
                  <c:v>28863</c:v>
                </c:pt>
                <c:pt idx="405">
                  <c:v>28870</c:v>
                </c:pt>
                <c:pt idx="406">
                  <c:v>28877</c:v>
                </c:pt>
                <c:pt idx="407">
                  <c:v>28884</c:v>
                </c:pt>
                <c:pt idx="408">
                  <c:v>28891</c:v>
                </c:pt>
                <c:pt idx="409">
                  <c:v>28898</c:v>
                </c:pt>
                <c:pt idx="410">
                  <c:v>28905</c:v>
                </c:pt>
                <c:pt idx="411">
                  <c:v>28912</c:v>
                </c:pt>
                <c:pt idx="412">
                  <c:v>28919</c:v>
                </c:pt>
                <c:pt idx="413">
                  <c:v>28926</c:v>
                </c:pt>
                <c:pt idx="414">
                  <c:v>28933</c:v>
                </c:pt>
                <c:pt idx="415">
                  <c:v>28940</c:v>
                </c:pt>
                <c:pt idx="416">
                  <c:v>28947</c:v>
                </c:pt>
                <c:pt idx="417">
                  <c:v>28954</c:v>
                </c:pt>
                <c:pt idx="418">
                  <c:v>28961</c:v>
                </c:pt>
                <c:pt idx="419">
                  <c:v>28968</c:v>
                </c:pt>
                <c:pt idx="420">
                  <c:v>28975</c:v>
                </c:pt>
                <c:pt idx="421">
                  <c:v>28982</c:v>
                </c:pt>
                <c:pt idx="422">
                  <c:v>28989</c:v>
                </c:pt>
                <c:pt idx="423">
                  <c:v>28996</c:v>
                </c:pt>
                <c:pt idx="424">
                  <c:v>29003</c:v>
                </c:pt>
                <c:pt idx="425">
                  <c:v>29010</c:v>
                </c:pt>
                <c:pt idx="426">
                  <c:v>29017</c:v>
                </c:pt>
                <c:pt idx="427">
                  <c:v>29024</c:v>
                </c:pt>
                <c:pt idx="428">
                  <c:v>29031</c:v>
                </c:pt>
                <c:pt idx="429">
                  <c:v>29038</c:v>
                </c:pt>
                <c:pt idx="430">
                  <c:v>29045</c:v>
                </c:pt>
                <c:pt idx="431">
                  <c:v>29052</c:v>
                </c:pt>
                <c:pt idx="432">
                  <c:v>29059</c:v>
                </c:pt>
                <c:pt idx="433">
                  <c:v>29066</c:v>
                </c:pt>
                <c:pt idx="434">
                  <c:v>29073</c:v>
                </c:pt>
                <c:pt idx="435">
                  <c:v>29080</c:v>
                </c:pt>
                <c:pt idx="436">
                  <c:v>29087</c:v>
                </c:pt>
                <c:pt idx="437">
                  <c:v>29094</c:v>
                </c:pt>
                <c:pt idx="438">
                  <c:v>29101</c:v>
                </c:pt>
                <c:pt idx="439">
                  <c:v>29108</c:v>
                </c:pt>
                <c:pt idx="440">
                  <c:v>29115</c:v>
                </c:pt>
                <c:pt idx="441">
                  <c:v>29122</c:v>
                </c:pt>
                <c:pt idx="442">
                  <c:v>29129</c:v>
                </c:pt>
                <c:pt idx="443">
                  <c:v>29136</c:v>
                </c:pt>
                <c:pt idx="444">
                  <c:v>29143</c:v>
                </c:pt>
                <c:pt idx="445">
                  <c:v>29150</c:v>
                </c:pt>
                <c:pt idx="446">
                  <c:v>29157</c:v>
                </c:pt>
                <c:pt idx="447">
                  <c:v>29164</c:v>
                </c:pt>
                <c:pt idx="448">
                  <c:v>29171</c:v>
                </c:pt>
                <c:pt idx="449">
                  <c:v>29178</c:v>
                </c:pt>
                <c:pt idx="450">
                  <c:v>29185</c:v>
                </c:pt>
                <c:pt idx="451">
                  <c:v>29192</c:v>
                </c:pt>
                <c:pt idx="452">
                  <c:v>29199</c:v>
                </c:pt>
                <c:pt idx="453">
                  <c:v>29206</c:v>
                </c:pt>
                <c:pt idx="454">
                  <c:v>29213</c:v>
                </c:pt>
                <c:pt idx="455">
                  <c:v>29221</c:v>
                </c:pt>
                <c:pt idx="456">
                  <c:v>29228</c:v>
                </c:pt>
                <c:pt idx="457">
                  <c:v>29235</c:v>
                </c:pt>
                <c:pt idx="458">
                  <c:v>29242</c:v>
                </c:pt>
                <c:pt idx="459">
                  <c:v>29249</c:v>
                </c:pt>
                <c:pt idx="460">
                  <c:v>29256</c:v>
                </c:pt>
                <c:pt idx="461">
                  <c:v>29263</c:v>
                </c:pt>
                <c:pt idx="462">
                  <c:v>29270</c:v>
                </c:pt>
                <c:pt idx="463">
                  <c:v>29277</c:v>
                </c:pt>
                <c:pt idx="464">
                  <c:v>29284</c:v>
                </c:pt>
                <c:pt idx="465">
                  <c:v>29291</c:v>
                </c:pt>
                <c:pt idx="466">
                  <c:v>29298</c:v>
                </c:pt>
                <c:pt idx="467">
                  <c:v>29305</c:v>
                </c:pt>
                <c:pt idx="468">
                  <c:v>29312</c:v>
                </c:pt>
                <c:pt idx="469">
                  <c:v>29319</c:v>
                </c:pt>
                <c:pt idx="470">
                  <c:v>29326</c:v>
                </c:pt>
                <c:pt idx="471">
                  <c:v>29333</c:v>
                </c:pt>
                <c:pt idx="472">
                  <c:v>29340</c:v>
                </c:pt>
                <c:pt idx="473">
                  <c:v>29347</c:v>
                </c:pt>
                <c:pt idx="474">
                  <c:v>29354</c:v>
                </c:pt>
                <c:pt idx="475">
                  <c:v>29361</c:v>
                </c:pt>
                <c:pt idx="476">
                  <c:v>29368</c:v>
                </c:pt>
                <c:pt idx="477">
                  <c:v>29375</c:v>
                </c:pt>
                <c:pt idx="478">
                  <c:v>29382</c:v>
                </c:pt>
                <c:pt idx="479">
                  <c:v>29389</c:v>
                </c:pt>
                <c:pt idx="480">
                  <c:v>29396</c:v>
                </c:pt>
                <c:pt idx="481">
                  <c:v>29403</c:v>
                </c:pt>
                <c:pt idx="482">
                  <c:v>29410</c:v>
                </c:pt>
                <c:pt idx="483">
                  <c:v>29417</c:v>
                </c:pt>
                <c:pt idx="484">
                  <c:v>29424</c:v>
                </c:pt>
                <c:pt idx="485">
                  <c:v>29431</c:v>
                </c:pt>
                <c:pt idx="486">
                  <c:v>29438</c:v>
                </c:pt>
                <c:pt idx="487">
                  <c:v>29445</c:v>
                </c:pt>
                <c:pt idx="488">
                  <c:v>29452</c:v>
                </c:pt>
                <c:pt idx="489">
                  <c:v>29459</c:v>
                </c:pt>
                <c:pt idx="490">
                  <c:v>29466</c:v>
                </c:pt>
                <c:pt idx="491">
                  <c:v>29473</c:v>
                </c:pt>
                <c:pt idx="492">
                  <c:v>29480</c:v>
                </c:pt>
                <c:pt idx="493">
                  <c:v>29487</c:v>
                </c:pt>
                <c:pt idx="494">
                  <c:v>29494</c:v>
                </c:pt>
                <c:pt idx="495">
                  <c:v>29501</c:v>
                </c:pt>
                <c:pt idx="496">
                  <c:v>29508</c:v>
                </c:pt>
                <c:pt idx="497">
                  <c:v>29515</c:v>
                </c:pt>
                <c:pt idx="498">
                  <c:v>29522</c:v>
                </c:pt>
                <c:pt idx="499">
                  <c:v>29529</c:v>
                </c:pt>
                <c:pt idx="500">
                  <c:v>29536</c:v>
                </c:pt>
                <c:pt idx="501">
                  <c:v>29543</c:v>
                </c:pt>
                <c:pt idx="502">
                  <c:v>29550</c:v>
                </c:pt>
                <c:pt idx="503">
                  <c:v>29557</c:v>
                </c:pt>
                <c:pt idx="504">
                  <c:v>29564</c:v>
                </c:pt>
                <c:pt idx="505">
                  <c:v>29571</c:v>
                </c:pt>
                <c:pt idx="506">
                  <c:v>29578</c:v>
                </c:pt>
                <c:pt idx="507">
                  <c:v>29587</c:v>
                </c:pt>
                <c:pt idx="508">
                  <c:v>29594</c:v>
                </c:pt>
                <c:pt idx="509">
                  <c:v>29601</c:v>
                </c:pt>
                <c:pt idx="510">
                  <c:v>29608</c:v>
                </c:pt>
                <c:pt idx="511">
                  <c:v>29615</c:v>
                </c:pt>
                <c:pt idx="512">
                  <c:v>29622</c:v>
                </c:pt>
                <c:pt idx="513">
                  <c:v>29629</c:v>
                </c:pt>
                <c:pt idx="514">
                  <c:v>29636</c:v>
                </c:pt>
                <c:pt idx="515">
                  <c:v>29643</c:v>
                </c:pt>
                <c:pt idx="516">
                  <c:v>29650</c:v>
                </c:pt>
                <c:pt idx="517">
                  <c:v>29657</c:v>
                </c:pt>
                <c:pt idx="518">
                  <c:v>29664</c:v>
                </c:pt>
                <c:pt idx="519">
                  <c:v>29671</c:v>
                </c:pt>
                <c:pt idx="520">
                  <c:v>29678</c:v>
                </c:pt>
                <c:pt idx="521">
                  <c:v>29685</c:v>
                </c:pt>
                <c:pt idx="522">
                  <c:v>29692</c:v>
                </c:pt>
                <c:pt idx="523">
                  <c:v>29699</c:v>
                </c:pt>
                <c:pt idx="524">
                  <c:v>29706</c:v>
                </c:pt>
                <c:pt idx="525">
                  <c:v>29713</c:v>
                </c:pt>
                <c:pt idx="526">
                  <c:v>29720</c:v>
                </c:pt>
                <c:pt idx="527">
                  <c:v>29727</c:v>
                </c:pt>
                <c:pt idx="528">
                  <c:v>29734</c:v>
                </c:pt>
                <c:pt idx="529">
                  <c:v>29741</c:v>
                </c:pt>
                <c:pt idx="530">
                  <c:v>29748</c:v>
                </c:pt>
                <c:pt idx="531">
                  <c:v>29755</c:v>
                </c:pt>
                <c:pt idx="532">
                  <c:v>29762</c:v>
                </c:pt>
                <c:pt idx="533">
                  <c:v>29769</c:v>
                </c:pt>
                <c:pt idx="534">
                  <c:v>29776</c:v>
                </c:pt>
                <c:pt idx="535">
                  <c:v>29783</c:v>
                </c:pt>
                <c:pt idx="536">
                  <c:v>29790</c:v>
                </c:pt>
                <c:pt idx="537">
                  <c:v>29797</c:v>
                </c:pt>
                <c:pt idx="538">
                  <c:v>29804</c:v>
                </c:pt>
                <c:pt idx="539">
                  <c:v>29811</c:v>
                </c:pt>
                <c:pt idx="540">
                  <c:v>29818</c:v>
                </c:pt>
                <c:pt idx="541">
                  <c:v>29825</c:v>
                </c:pt>
                <c:pt idx="542">
                  <c:v>29832</c:v>
                </c:pt>
                <c:pt idx="543">
                  <c:v>29839</c:v>
                </c:pt>
                <c:pt idx="544">
                  <c:v>29846</c:v>
                </c:pt>
                <c:pt idx="545">
                  <c:v>29853</c:v>
                </c:pt>
                <c:pt idx="546">
                  <c:v>29860</c:v>
                </c:pt>
                <c:pt idx="547">
                  <c:v>29867</c:v>
                </c:pt>
                <c:pt idx="548">
                  <c:v>29874</c:v>
                </c:pt>
                <c:pt idx="549">
                  <c:v>29888</c:v>
                </c:pt>
                <c:pt idx="550">
                  <c:v>29895</c:v>
                </c:pt>
                <c:pt idx="551">
                  <c:v>29902</c:v>
                </c:pt>
                <c:pt idx="552">
                  <c:v>29909</c:v>
                </c:pt>
                <c:pt idx="553">
                  <c:v>29916</c:v>
                </c:pt>
                <c:pt idx="554">
                  <c:v>29923</c:v>
                </c:pt>
                <c:pt idx="555">
                  <c:v>29930</c:v>
                </c:pt>
                <c:pt idx="556">
                  <c:v>29937</c:v>
                </c:pt>
                <c:pt idx="557">
                  <c:v>29944</c:v>
                </c:pt>
                <c:pt idx="558">
                  <c:v>29959</c:v>
                </c:pt>
                <c:pt idx="559">
                  <c:v>29966</c:v>
                </c:pt>
                <c:pt idx="560">
                  <c:v>29973</c:v>
                </c:pt>
                <c:pt idx="561">
                  <c:v>29980</c:v>
                </c:pt>
                <c:pt idx="562">
                  <c:v>29987</c:v>
                </c:pt>
                <c:pt idx="563">
                  <c:v>29994</c:v>
                </c:pt>
                <c:pt idx="564">
                  <c:v>30001</c:v>
                </c:pt>
                <c:pt idx="565">
                  <c:v>30008</c:v>
                </c:pt>
                <c:pt idx="566">
                  <c:v>30015</c:v>
                </c:pt>
                <c:pt idx="567">
                  <c:v>30022</c:v>
                </c:pt>
                <c:pt idx="568">
                  <c:v>30029</c:v>
                </c:pt>
                <c:pt idx="569">
                  <c:v>30036</c:v>
                </c:pt>
                <c:pt idx="570">
                  <c:v>30043</c:v>
                </c:pt>
                <c:pt idx="571">
                  <c:v>30050</c:v>
                </c:pt>
                <c:pt idx="572">
                  <c:v>30057</c:v>
                </c:pt>
                <c:pt idx="573">
                  <c:v>30064</c:v>
                </c:pt>
                <c:pt idx="574">
                  <c:v>30071</c:v>
                </c:pt>
                <c:pt idx="575">
                  <c:v>30078</c:v>
                </c:pt>
                <c:pt idx="576">
                  <c:v>30085</c:v>
                </c:pt>
                <c:pt idx="577">
                  <c:v>30092</c:v>
                </c:pt>
                <c:pt idx="578">
                  <c:v>30099</c:v>
                </c:pt>
                <c:pt idx="579">
                  <c:v>30106</c:v>
                </c:pt>
                <c:pt idx="580">
                  <c:v>30113</c:v>
                </c:pt>
                <c:pt idx="581">
                  <c:v>30120</c:v>
                </c:pt>
                <c:pt idx="582">
                  <c:v>30127</c:v>
                </c:pt>
                <c:pt idx="583">
                  <c:v>30134</c:v>
                </c:pt>
                <c:pt idx="584">
                  <c:v>30141</c:v>
                </c:pt>
                <c:pt idx="585">
                  <c:v>30148</c:v>
                </c:pt>
                <c:pt idx="586">
                  <c:v>30155</c:v>
                </c:pt>
                <c:pt idx="587">
                  <c:v>30162</c:v>
                </c:pt>
                <c:pt idx="588">
                  <c:v>30169</c:v>
                </c:pt>
                <c:pt idx="589">
                  <c:v>30176</c:v>
                </c:pt>
                <c:pt idx="590">
                  <c:v>30183</c:v>
                </c:pt>
                <c:pt idx="591">
                  <c:v>30190</c:v>
                </c:pt>
                <c:pt idx="592">
                  <c:v>30197</c:v>
                </c:pt>
                <c:pt idx="593">
                  <c:v>30204</c:v>
                </c:pt>
                <c:pt idx="594">
                  <c:v>30211</c:v>
                </c:pt>
                <c:pt idx="595">
                  <c:v>30218</c:v>
                </c:pt>
                <c:pt idx="596">
                  <c:v>30225</c:v>
                </c:pt>
                <c:pt idx="597">
                  <c:v>30232</c:v>
                </c:pt>
                <c:pt idx="598">
                  <c:v>30239</c:v>
                </c:pt>
                <c:pt idx="599">
                  <c:v>30246</c:v>
                </c:pt>
                <c:pt idx="600">
                  <c:v>30253</c:v>
                </c:pt>
                <c:pt idx="601">
                  <c:v>30260</c:v>
                </c:pt>
                <c:pt idx="602">
                  <c:v>30267</c:v>
                </c:pt>
                <c:pt idx="603">
                  <c:v>30274</c:v>
                </c:pt>
                <c:pt idx="604">
                  <c:v>30281</c:v>
                </c:pt>
                <c:pt idx="605">
                  <c:v>30288</c:v>
                </c:pt>
                <c:pt idx="606">
                  <c:v>30295</c:v>
                </c:pt>
                <c:pt idx="607">
                  <c:v>30302</c:v>
                </c:pt>
                <c:pt idx="608">
                  <c:v>30309</c:v>
                </c:pt>
                <c:pt idx="609">
                  <c:v>30317</c:v>
                </c:pt>
                <c:pt idx="610">
                  <c:v>30324</c:v>
                </c:pt>
                <c:pt idx="611">
                  <c:v>30331</c:v>
                </c:pt>
                <c:pt idx="612">
                  <c:v>30338</c:v>
                </c:pt>
                <c:pt idx="613">
                  <c:v>30345</c:v>
                </c:pt>
                <c:pt idx="614">
                  <c:v>30352</c:v>
                </c:pt>
                <c:pt idx="615">
                  <c:v>30359</c:v>
                </c:pt>
                <c:pt idx="616">
                  <c:v>30366</c:v>
                </c:pt>
                <c:pt idx="617">
                  <c:v>30373</c:v>
                </c:pt>
                <c:pt idx="618">
                  <c:v>30380</c:v>
                </c:pt>
                <c:pt idx="619">
                  <c:v>30387</c:v>
                </c:pt>
                <c:pt idx="620">
                  <c:v>30394</c:v>
                </c:pt>
                <c:pt idx="621">
                  <c:v>30401</c:v>
                </c:pt>
                <c:pt idx="622">
                  <c:v>30408</c:v>
                </c:pt>
                <c:pt idx="623">
                  <c:v>30415</c:v>
                </c:pt>
                <c:pt idx="624">
                  <c:v>30422</c:v>
                </c:pt>
                <c:pt idx="625">
                  <c:v>30429</c:v>
                </c:pt>
                <c:pt idx="626">
                  <c:v>30436</c:v>
                </c:pt>
                <c:pt idx="627">
                  <c:v>30443</c:v>
                </c:pt>
                <c:pt idx="628">
                  <c:v>30450</c:v>
                </c:pt>
                <c:pt idx="629">
                  <c:v>30457</c:v>
                </c:pt>
                <c:pt idx="630">
                  <c:v>30464</c:v>
                </c:pt>
                <c:pt idx="631">
                  <c:v>30471</c:v>
                </c:pt>
                <c:pt idx="632">
                  <c:v>30478</c:v>
                </c:pt>
                <c:pt idx="633">
                  <c:v>30485</c:v>
                </c:pt>
                <c:pt idx="634">
                  <c:v>30492</c:v>
                </c:pt>
                <c:pt idx="635">
                  <c:v>30499</c:v>
                </c:pt>
                <c:pt idx="636">
                  <c:v>30506</c:v>
                </c:pt>
                <c:pt idx="637">
                  <c:v>30513</c:v>
                </c:pt>
                <c:pt idx="638">
                  <c:v>30520</c:v>
                </c:pt>
                <c:pt idx="639">
                  <c:v>30527</c:v>
                </c:pt>
                <c:pt idx="640">
                  <c:v>30534</c:v>
                </c:pt>
                <c:pt idx="641">
                  <c:v>30541</c:v>
                </c:pt>
                <c:pt idx="642">
                  <c:v>30548</c:v>
                </c:pt>
                <c:pt idx="643">
                  <c:v>30555</c:v>
                </c:pt>
                <c:pt idx="644">
                  <c:v>30562</c:v>
                </c:pt>
                <c:pt idx="645">
                  <c:v>30569</c:v>
                </c:pt>
                <c:pt idx="646">
                  <c:v>30576</c:v>
                </c:pt>
                <c:pt idx="647">
                  <c:v>30583</c:v>
                </c:pt>
                <c:pt idx="648">
                  <c:v>30590</c:v>
                </c:pt>
                <c:pt idx="649">
                  <c:v>30597</c:v>
                </c:pt>
                <c:pt idx="650">
                  <c:v>30604</c:v>
                </c:pt>
                <c:pt idx="651">
                  <c:v>30611</c:v>
                </c:pt>
                <c:pt idx="652">
                  <c:v>30618</c:v>
                </c:pt>
                <c:pt idx="653">
                  <c:v>30625</c:v>
                </c:pt>
                <c:pt idx="654">
                  <c:v>30632</c:v>
                </c:pt>
                <c:pt idx="655">
                  <c:v>30639</c:v>
                </c:pt>
                <c:pt idx="656">
                  <c:v>30646</c:v>
                </c:pt>
                <c:pt idx="657">
                  <c:v>30653</c:v>
                </c:pt>
                <c:pt idx="658">
                  <c:v>30660</c:v>
                </c:pt>
                <c:pt idx="659">
                  <c:v>30667</c:v>
                </c:pt>
                <c:pt idx="660">
                  <c:v>30674</c:v>
                </c:pt>
                <c:pt idx="661">
                  <c:v>30682</c:v>
                </c:pt>
                <c:pt idx="662">
                  <c:v>30689</c:v>
                </c:pt>
                <c:pt idx="663">
                  <c:v>30696</c:v>
                </c:pt>
                <c:pt idx="664">
                  <c:v>30703</c:v>
                </c:pt>
                <c:pt idx="665">
                  <c:v>30710</c:v>
                </c:pt>
                <c:pt idx="666">
                  <c:v>30717</c:v>
                </c:pt>
                <c:pt idx="667">
                  <c:v>30724</c:v>
                </c:pt>
                <c:pt idx="668">
                  <c:v>30731</c:v>
                </c:pt>
                <c:pt idx="669">
                  <c:v>30738</c:v>
                </c:pt>
                <c:pt idx="670">
                  <c:v>30745</c:v>
                </c:pt>
                <c:pt idx="671">
                  <c:v>30752</c:v>
                </c:pt>
                <c:pt idx="672">
                  <c:v>30759</c:v>
                </c:pt>
                <c:pt idx="673">
                  <c:v>30766</c:v>
                </c:pt>
                <c:pt idx="674">
                  <c:v>30773</c:v>
                </c:pt>
                <c:pt idx="675">
                  <c:v>30780</c:v>
                </c:pt>
                <c:pt idx="676">
                  <c:v>30787</c:v>
                </c:pt>
                <c:pt idx="677">
                  <c:v>30794</c:v>
                </c:pt>
                <c:pt idx="678">
                  <c:v>30801</c:v>
                </c:pt>
                <c:pt idx="679">
                  <c:v>30808</c:v>
                </c:pt>
                <c:pt idx="680">
                  <c:v>30815</c:v>
                </c:pt>
                <c:pt idx="681">
                  <c:v>30822</c:v>
                </c:pt>
                <c:pt idx="682">
                  <c:v>30829</c:v>
                </c:pt>
                <c:pt idx="683">
                  <c:v>30836</c:v>
                </c:pt>
                <c:pt idx="684">
                  <c:v>30843</c:v>
                </c:pt>
                <c:pt idx="685">
                  <c:v>30850</c:v>
                </c:pt>
                <c:pt idx="686">
                  <c:v>30857</c:v>
                </c:pt>
                <c:pt idx="687">
                  <c:v>30864</c:v>
                </c:pt>
                <c:pt idx="688">
                  <c:v>30871</c:v>
                </c:pt>
                <c:pt idx="689">
                  <c:v>30878</c:v>
                </c:pt>
                <c:pt idx="690">
                  <c:v>30885</c:v>
                </c:pt>
                <c:pt idx="691">
                  <c:v>30892</c:v>
                </c:pt>
                <c:pt idx="692">
                  <c:v>30899</c:v>
                </c:pt>
                <c:pt idx="693">
                  <c:v>30906</c:v>
                </c:pt>
                <c:pt idx="694">
                  <c:v>30913</c:v>
                </c:pt>
                <c:pt idx="695">
                  <c:v>30920</c:v>
                </c:pt>
                <c:pt idx="696">
                  <c:v>30927</c:v>
                </c:pt>
                <c:pt idx="697">
                  <c:v>30934</c:v>
                </c:pt>
                <c:pt idx="698">
                  <c:v>30941</c:v>
                </c:pt>
                <c:pt idx="699">
                  <c:v>30948</c:v>
                </c:pt>
                <c:pt idx="700">
                  <c:v>30955</c:v>
                </c:pt>
                <c:pt idx="701">
                  <c:v>30962</c:v>
                </c:pt>
                <c:pt idx="702">
                  <c:v>30969</c:v>
                </c:pt>
                <c:pt idx="703">
                  <c:v>30976</c:v>
                </c:pt>
                <c:pt idx="704">
                  <c:v>30983</c:v>
                </c:pt>
                <c:pt idx="705">
                  <c:v>30990</c:v>
                </c:pt>
                <c:pt idx="706">
                  <c:v>30997</c:v>
                </c:pt>
                <c:pt idx="707">
                  <c:v>31004</c:v>
                </c:pt>
                <c:pt idx="708">
                  <c:v>31011</c:v>
                </c:pt>
                <c:pt idx="709">
                  <c:v>31018</c:v>
                </c:pt>
                <c:pt idx="710">
                  <c:v>31025</c:v>
                </c:pt>
                <c:pt idx="711">
                  <c:v>31032</c:v>
                </c:pt>
                <c:pt idx="712">
                  <c:v>31039</c:v>
                </c:pt>
                <c:pt idx="713">
                  <c:v>31048</c:v>
                </c:pt>
                <c:pt idx="714">
                  <c:v>31055</c:v>
                </c:pt>
                <c:pt idx="715">
                  <c:v>31062</c:v>
                </c:pt>
                <c:pt idx="716">
                  <c:v>31069</c:v>
                </c:pt>
                <c:pt idx="717">
                  <c:v>31076</c:v>
                </c:pt>
                <c:pt idx="718">
                  <c:v>31083</c:v>
                </c:pt>
                <c:pt idx="719">
                  <c:v>31090</c:v>
                </c:pt>
                <c:pt idx="720">
                  <c:v>31097</c:v>
                </c:pt>
                <c:pt idx="721">
                  <c:v>31104</c:v>
                </c:pt>
                <c:pt idx="722">
                  <c:v>31111</c:v>
                </c:pt>
                <c:pt idx="723">
                  <c:v>31118</c:v>
                </c:pt>
                <c:pt idx="724">
                  <c:v>31125</c:v>
                </c:pt>
                <c:pt idx="725">
                  <c:v>31132</c:v>
                </c:pt>
                <c:pt idx="726">
                  <c:v>31139</c:v>
                </c:pt>
                <c:pt idx="727">
                  <c:v>31146</c:v>
                </c:pt>
                <c:pt idx="728">
                  <c:v>31153</c:v>
                </c:pt>
                <c:pt idx="729">
                  <c:v>31160</c:v>
                </c:pt>
                <c:pt idx="730">
                  <c:v>31167</c:v>
                </c:pt>
                <c:pt idx="731">
                  <c:v>31174</c:v>
                </c:pt>
                <c:pt idx="732">
                  <c:v>31181</c:v>
                </c:pt>
                <c:pt idx="733">
                  <c:v>31188</c:v>
                </c:pt>
                <c:pt idx="734">
                  <c:v>31195</c:v>
                </c:pt>
                <c:pt idx="735">
                  <c:v>31202</c:v>
                </c:pt>
                <c:pt idx="736">
                  <c:v>31209</c:v>
                </c:pt>
                <c:pt idx="737">
                  <c:v>31216</c:v>
                </c:pt>
                <c:pt idx="738">
                  <c:v>31223</c:v>
                </c:pt>
                <c:pt idx="739">
                  <c:v>31230</c:v>
                </c:pt>
                <c:pt idx="740">
                  <c:v>31237</c:v>
                </c:pt>
                <c:pt idx="741">
                  <c:v>31244</c:v>
                </c:pt>
                <c:pt idx="742">
                  <c:v>31251</c:v>
                </c:pt>
                <c:pt idx="743">
                  <c:v>31258</c:v>
                </c:pt>
                <c:pt idx="744">
                  <c:v>31265</c:v>
                </c:pt>
                <c:pt idx="745">
                  <c:v>31272</c:v>
                </c:pt>
                <c:pt idx="746">
                  <c:v>31279</c:v>
                </c:pt>
                <c:pt idx="747">
                  <c:v>31286</c:v>
                </c:pt>
                <c:pt idx="748">
                  <c:v>31293</c:v>
                </c:pt>
                <c:pt idx="749">
                  <c:v>31300</c:v>
                </c:pt>
                <c:pt idx="750">
                  <c:v>31307</c:v>
                </c:pt>
                <c:pt idx="751">
                  <c:v>31314</c:v>
                </c:pt>
                <c:pt idx="752">
                  <c:v>31321</c:v>
                </c:pt>
                <c:pt idx="753">
                  <c:v>31328</c:v>
                </c:pt>
                <c:pt idx="754">
                  <c:v>31335</c:v>
                </c:pt>
                <c:pt idx="755">
                  <c:v>31342</c:v>
                </c:pt>
                <c:pt idx="756">
                  <c:v>31349</c:v>
                </c:pt>
                <c:pt idx="757">
                  <c:v>31356</c:v>
                </c:pt>
                <c:pt idx="758">
                  <c:v>31363</c:v>
                </c:pt>
                <c:pt idx="759">
                  <c:v>31370</c:v>
                </c:pt>
                <c:pt idx="760">
                  <c:v>31377</c:v>
                </c:pt>
                <c:pt idx="761">
                  <c:v>31384</c:v>
                </c:pt>
                <c:pt idx="762">
                  <c:v>31391</c:v>
                </c:pt>
                <c:pt idx="763">
                  <c:v>31398</c:v>
                </c:pt>
                <c:pt idx="764">
                  <c:v>31405</c:v>
                </c:pt>
                <c:pt idx="765">
                  <c:v>31413</c:v>
                </c:pt>
                <c:pt idx="766">
                  <c:v>31420</c:v>
                </c:pt>
                <c:pt idx="767">
                  <c:v>31427</c:v>
                </c:pt>
                <c:pt idx="768">
                  <c:v>31434</c:v>
                </c:pt>
                <c:pt idx="769">
                  <c:v>31441</c:v>
                </c:pt>
                <c:pt idx="770">
                  <c:v>31448</c:v>
                </c:pt>
                <c:pt idx="771">
                  <c:v>31455</c:v>
                </c:pt>
                <c:pt idx="772">
                  <c:v>31462</c:v>
                </c:pt>
                <c:pt idx="773">
                  <c:v>31469</c:v>
                </c:pt>
                <c:pt idx="774">
                  <c:v>31476</c:v>
                </c:pt>
                <c:pt idx="775">
                  <c:v>31483</c:v>
                </c:pt>
                <c:pt idx="776">
                  <c:v>31490</c:v>
                </c:pt>
                <c:pt idx="777">
                  <c:v>31497</c:v>
                </c:pt>
                <c:pt idx="778">
                  <c:v>31504</c:v>
                </c:pt>
                <c:pt idx="779">
                  <c:v>31511</c:v>
                </c:pt>
                <c:pt idx="780">
                  <c:v>31518</c:v>
                </c:pt>
                <c:pt idx="781">
                  <c:v>31525</c:v>
                </c:pt>
                <c:pt idx="782">
                  <c:v>31532</c:v>
                </c:pt>
                <c:pt idx="783">
                  <c:v>31539</c:v>
                </c:pt>
                <c:pt idx="784">
                  <c:v>31546</c:v>
                </c:pt>
                <c:pt idx="785">
                  <c:v>31553</c:v>
                </c:pt>
                <c:pt idx="786">
                  <c:v>31560</c:v>
                </c:pt>
                <c:pt idx="787">
                  <c:v>31567</c:v>
                </c:pt>
                <c:pt idx="788">
                  <c:v>31574</c:v>
                </c:pt>
                <c:pt idx="789">
                  <c:v>31581</c:v>
                </c:pt>
                <c:pt idx="790">
                  <c:v>31588</c:v>
                </c:pt>
                <c:pt idx="791">
                  <c:v>31595</c:v>
                </c:pt>
                <c:pt idx="792">
                  <c:v>31602</c:v>
                </c:pt>
                <c:pt idx="793">
                  <c:v>31609</c:v>
                </c:pt>
                <c:pt idx="794">
                  <c:v>31616</c:v>
                </c:pt>
                <c:pt idx="795">
                  <c:v>31623</c:v>
                </c:pt>
                <c:pt idx="796">
                  <c:v>31630</c:v>
                </c:pt>
                <c:pt idx="797">
                  <c:v>31637</c:v>
                </c:pt>
                <c:pt idx="798">
                  <c:v>31644</c:v>
                </c:pt>
                <c:pt idx="799">
                  <c:v>31651</c:v>
                </c:pt>
                <c:pt idx="800">
                  <c:v>31658</c:v>
                </c:pt>
                <c:pt idx="801">
                  <c:v>31665</c:v>
                </c:pt>
                <c:pt idx="802">
                  <c:v>31672</c:v>
                </c:pt>
                <c:pt idx="803">
                  <c:v>31679</c:v>
                </c:pt>
                <c:pt idx="804">
                  <c:v>31686</c:v>
                </c:pt>
                <c:pt idx="805">
                  <c:v>31693</c:v>
                </c:pt>
                <c:pt idx="806">
                  <c:v>31700</c:v>
                </c:pt>
                <c:pt idx="807">
                  <c:v>31707</c:v>
                </c:pt>
                <c:pt idx="808">
                  <c:v>31714</c:v>
                </c:pt>
                <c:pt idx="809">
                  <c:v>31721</c:v>
                </c:pt>
                <c:pt idx="810">
                  <c:v>31728</c:v>
                </c:pt>
                <c:pt idx="811">
                  <c:v>31735</c:v>
                </c:pt>
                <c:pt idx="812">
                  <c:v>31742</c:v>
                </c:pt>
                <c:pt idx="813">
                  <c:v>31749</c:v>
                </c:pt>
                <c:pt idx="814">
                  <c:v>31756</c:v>
                </c:pt>
                <c:pt idx="815">
                  <c:v>31763</c:v>
                </c:pt>
                <c:pt idx="816">
                  <c:v>31770</c:v>
                </c:pt>
                <c:pt idx="817">
                  <c:v>31778</c:v>
                </c:pt>
                <c:pt idx="818">
                  <c:v>31785</c:v>
                </c:pt>
                <c:pt idx="819">
                  <c:v>31792</c:v>
                </c:pt>
                <c:pt idx="820">
                  <c:v>31799</c:v>
                </c:pt>
                <c:pt idx="821">
                  <c:v>31806</c:v>
                </c:pt>
                <c:pt idx="822">
                  <c:v>31813</c:v>
                </c:pt>
                <c:pt idx="823">
                  <c:v>31820</c:v>
                </c:pt>
                <c:pt idx="824">
                  <c:v>31827</c:v>
                </c:pt>
                <c:pt idx="825">
                  <c:v>31834</c:v>
                </c:pt>
                <c:pt idx="826">
                  <c:v>31841</c:v>
                </c:pt>
                <c:pt idx="827">
                  <c:v>31848</c:v>
                </c:pt>
                <c:pt idx="828">
                  <c:v>31855</c:v>
                </c:pt>
                <c:pt idx="829">
                  <c:v>31862</c:v>
                </c:pt>
                <c:pt idx="830">
                  <c:v>31869</c:v>
                </c:pt>
                <c:pt idx="831">
                  <c:v>31876</c:v>
                </c:pt>
                <c:pt idx="832">
                  <c:v>31883</c:v>
                </c:pt>
                <c:pt idx="833">
                  <c:v>31890</c:v>
                </c:pt>
                <c:pt idx="834">
                  <c:v>31897</c:v>
                </c:pt>
                <c:pt idx="835">
                  <c:v>31904</c:v>
                </c:pt>
                <c:pt idx="836">
                  <c:v>31911</c:v>
                </c:pt>
                <c:pt idx="837">
                  <c:v>31918</c:v>
                </c:pt>
                <c:pt idx="838">
                  <c:v>31925</c:v>
                </c:pt>
                <c:pt idx="839">
                  <c:v>31932</c:v>
                </c:pt>
                <c:pt idx="840">
                  <c:v>31939</c:v>
                </c:pt>
                <c:pt idx="841">
                  <c:v>31946</c:v>
                </c:pt>
                <c:pt idx="842">
                  <c:v>31953</c:v>
                </c:pt>
                <c:pt idx="843">
                  <c:v>31960</c:v>
                </c:pt>
                <c:pt idx="844">
                  <c:v>31967</c:v>
                </c:pt>
                <c:pt idx="845">
                  <c:v>31974</c:v>
                </c:pt>
                <c:pt idx="846">
                  <c:v>31981</c:v>
                </c:pt>
                <c:pt idx="847">
                  <c:v>31988</c:v>
                </c:pt>
                <c:pt idx="848">
                  <c:v>31995</c:v>
                </c:pt>
                <c:pt idx="849">
                  <c:v>32002</c:v>
                </c:pt>
                <c:pt idx="850">
                  <c:v>32009</c:v>
                </c:pt>
                <c:pt idx="851">
                  <c:v>32016</c:v>
                </c:pt>
                <c:pt idx="852">
                  <c:v>32023</c:v>
                </c:pt>
                <c:pt idx="853">
                  <c:v>32030</c:v>
                </c:pt>
                <c:pt idx="854">
                  <c:v>32037</c:v>
                </c:pt>
                <c:pt idx="855">
                  <c:v>32044</c:v>
                </c:pt>
                <c:pt idx="856">
                  <c:v>32051</c:v>
                </c:pt>
                <c:pt idx="857">
                  <c:v>32058</c:v>
                </c:pt>
                <c:pt idx="858">
                  <c:v>32065</c:v>
                </c:pt>
                <c:pt idx="859">
                  <c:v>32072</c:v>
                </c:pt>
                <c:pt idx="860">
                  <c:v>32079</c:v>
                </c:pt>
                <c:pt idx="861">
                  <c:v>32086</c:v>
                </c:pt>
                <c:pt idx="862">
                  <c:v>32093</c:v>
                </c:pt>
                <c:pt idx="863">
                  <c:v>32100</c:v>
                </c:pt>
                <c:pt idx="864">
                  <c:v>32107</c:v>
                </c:pt>
                <c:pt idx="865">
                  <c:v>32114</c:v>
                </c:pt>
                <c:pt idx="866">
                  <c:v>32121</c:v>
                </c:pt>
                <c:pt idx="867">
                  <c:v>32128</c:v>
                </c:pt>
                <c:pt idx="868">
                  <c:v>32135</c:v>
                </c:pt>
                <c:pt idx="869">
                  <c:v>32150</c:v>
                </c:pt>
                <c:pt idx="870">
                  <c:v>32157</c:v>
                </c:pt>
                <c:pt idx="871">
                  <c:v>32164</c:v>
                </c:pt>
                <c:pt idx="872">
                  <c:v>32171</c:v>
                </c:pt>
                <c:pt idx="873">
                  <c:v>32178</c:v>
                </c:pt>
                <c:pt idx="874">
                  <c:v>32185</c:v>
                </c:pt>
                <c:pt idx="875">
                  <c:v>32192</c:v>
                </c:pt>
                <c:pt idx="876">
                  <c:v>32199</c:v>
                </c:pt>
                <c:pt idx="877">
                  <c:v>32206</c:v>
                </c:pt>
                <c:pt idx="878">
                  <c:v>32213</c:v>
                </c:pt>
                <c:pt idx="879">
                  <c:v>32220</c:v>
                </c:pt>
                <c:pt idx="880">
                  <c:v>32227</c:v>
                </c:pt>
                <c:pt idx="881">
                  <c:v>32234</c:v>
                </c:pt>
                <c:pt idx="882">
                  <c:v>32241</c:v>
                </c:pt>
                <c:pt idx="883">
                  <c:v>32248</c:v>
                </c:pt>
                <c:pt idx="884">
                  <c:v>32255</c:v>
                </c:pt>
                <c:pt idx="885">
                  <c:v>32262</c:v>
                </c:pt>
                <c:pt idx="886">
                  <c:v>32269</c:v>
                </c:pt>
                <c:pt idx="887">
                  <c:v>32276</c:v>
                </c:pt>
                <c:pt idx="888">
                  <c:v>32283</c:v>
                </c:pt>
                <c:pt idx="889">
                  <c:v>32290</c:v>
                </c:pt>
                <c:pt idx="890">
                  <c:v>32297</c:v>
                </c:pt>
                <c:pt idx="891">
                  <c:v>32304</c:v>
                </c:pt>
                <c:pt idx="892">
                  <c:v>32311</c:v>
                </c:pt>
                <c:pt idx="893">
                  <c:v>32318</c:v>
                </c:pt>
                <c:pt idx="894">
                  <c:v>32325</c:v>
                </c:pt>
                <c:pt idx="895">
                  <c:v>32332</c:v>
                </c:pt>
                <c:pt idx="896">
                  <c:v>32339</c:v>
                </c:pt>
                <c:pt idx="897">
                  <c:v>32346</c:v>
                </c:pt>
                <c:pt idx="898">
                  <c:v>32353</c:v>
                </c:pt>
                <c:pt idx="899">
                  <c:v>32360</c:v>
                </c:pt>
                <c:pt idx="900">
                  <c:v>32367</c:v>
                </c:pt>
                <c:pt idx="901">
                  <c:v>32374</c:v>
                </c:pt>
                <c:pt idx="902">
                  <c:v>32381</c:v>
                </c:pt>
                <c:pt idx="903">
                  <c:v>32388</c:v>
                </c:pt>
                <c:pt idx="904">
                  <c:v>32395</c:v>
                </c:pt>
                <c:pt idx="905">
                  <c:v>32402</c:v>
                </c:pt>
                <c:pt idx="906">
                  <c:v>32409</c:v>
                </c:pt>
                <c:pt idx="907">
                  <c:v>32416</c:v>
                </c:pt>
                <c:pt idx="908">
                  <c:v>32423</c:v>
                </c:pt>
                <c:pt idx="909">
                  <c:v>32430</c:v>
                </c:pt>
                <c:pt idx="910">
                  <c:v>32437</c:v>
                </c:pt>
                <c:pt idx="911">
                  <c:v>32444</c:v>
                </c:pt>
                <c:pt idx="912">
                  <c:v>32451</c:v>
                </c:pt>
                <c:pt idx="913">
                  <c:v>32458</c:v>
                </c:pt>
                <c:pt idx="914">
                  <c:v>32465</c:v>
                </c:pt>
                <c:pt idx="915">
                  <c:v>32472</c:v>
                </c:pt>
                <c:pt idx="916">
                  <c:v>32479</c:v>
                </c:pt>
                <c:pt idx="917">
                  <c:v>32486</c:v>
                </c:pt>
                <c:pt idx="918">
                  <c:v>32493</c:v>
                </c:pt>
                <c:pt idx="919">
                  <c:v>32500</c:v>
                </c:pt>
                <c:pt idx="920">
                  <c:v>32509</c:v>
                </c:pt>
                <c:pt idx="921">
                  <c:v>32516</c:v>
                </c:pt>
                <c:pt idx="922">
                  <c:v>32523</c:v>
                </c:pt>
                <c:pt idx="923">
                  <c:v>32530</c:v>
                </c:pt>
                <c:pt idx="924">
                  <c:v>32537</c:v>
                </c:pt>
                <c:pt idx="925">
                  <c:v>32544</c:v>
                </c:pt>
                <c:pt idx="926">
                  <c:v>32551</c:v>
                </c:pt>
                <c:pt idx="927">
                  <c:v>32558</c:v>
                </c:pt>
                <c:pt idx="928">
                  <c:v>32565</c:v>
                </c:pt>
                <c:pt idx="929">
                  <c:v>32572</c:v>
                </c:pt>
                <c:pt idx="930">
                  <c:v>32579</c:v>
                </c:pt>
                <c:pt idx="931">
                  <c:v>32586</c:v>
                </c:pt>
                <c:pt idx="932">
                  <c:v>32593</c:v>
                </c:pt>
                <c:pt idx="933">
                  <c:v>32600</c:v>
                </c:pt>
                <c:pt idx="934">
                  <c:v>32607</c:v>
                </c:pt>
                <c:pt idx="935">
                  <c:v>32614</c:v>
                </c:pt>
                <c:pt idx="936">
                  <c:v>32621</c:v>
                </c:pt>
                <c:pt idx="937">
                  <c:v>32628</c:v>
                </c:pt>
                <c:pt idx="938">
                  <c:v>32635</c:v>
                </c:pt>
                <c:pt idx="939">
                  <c:v>32642</c:v>
                </c:pt>
                <c:pt idx="940">
                  <c:v>32649</c:v>
                </c:pt>
                <c:pt idx="941">
                  <c:v>32656</c:v>
                </c:pt>
                <c:pt idx="942">
                  <c:v>32663</c:v>
                </c:pt>
                <c:pt idx="943">
                  <c:v>32670</c:v>
                </c:pt>
                <c:pt idx="944">
                  <c:v>32677</c:v>
                </c:pt>
                <c:pt idx="945">
                  <c:v>32684</c:v>
                </c:pt>
                <c:pt idx="946">
                  <c:v>32691</c:v>
                </c:pt>
                <c:pt idx="947">
                  <c:v>32698</c:v>
                </c:pt>
                <c:pt idx="948">
                  <c:v>32705</c:v>
                </c:pt>
                <c:pt idx="949">
                  <c:v>32712</c:v>
                </c:pt>
                <c:pt idx="950">
                  <c:v>32719</c:v>
                </c:pt>
                <c:pt idx="951">
                  <c:v>32726</c:v>
                </c:pt>
                <c:pt idx="952">
                  <c:v>32733</c:v>
                </c:pt>
                <c:pt idx="953">
                  <c:v>32740</c:v>
                </c:pt>
                <c:pt idx="954">
                  <c:v>32747</c:v>
                </c:pt>
                <c:pt idx="955">
                  <c:v>32754</c:v>
                </c:pt>
                <c:pt idx="956">
                  <c:v>32761</c:v>
                </c:pt>
                <c:pt idx="957">
                  <c:v>32768</c:v>
                </c:pt>
                <c:pt idx="958">
                  <c:v>32775</c:v>
                </c:pt>
                <c:pt idx="959">
                  <c:v>32782</c:v>
                </c:pt>
                <c:pt idx="960">
                  <c:v>32789</c:v>
                </c:pt>
                <c:pt idx="961">
                  <c:v>32796</c:v>
                </c:pt>
                <c:pt idx="962">
                  <c:v>32803</c:v>
                </c:pt>
                <c:pt idx="963">
                  <c:v>32810</c:v>
                </c:pt>
                <c:pt idx="964">
                  <c:v>32817</c:v>
                </c:pt>
                <c:pt idx="965">
                  <c:v>32824</c:v>
                </c:pt>
                <c:pt idx="966">
                  <c:v>32831</c:v>
                </c:pt>
                <c:pt idx="967">
                  <c:v>32838</c:v>
                </c:pt>
                <c:pt idx="968">
                  <c:v>32845</c:v>
                </c:pt>
                <c:pt idx="969">
                  <c:v>32852</c:v>
                </c:pt>
                <c:pt idx="970">
                  <c:v>32859</c:v>
                </c:pt>
                <c:pt idx="971">
                  <c:v>32866</c:v>
                </c:pt>
                <c:pt idx="972">
                  <c:v>32874</c:v>
                </c:pt>
                <c:pt idx="973">
                  <c:v>32881</c:v>
                </c:pt>
                <c:pt idx="974">
                  <c:v>32888</c:v>
                </c:pt>
                <c:pt idx="975">
                  <c:v>32895</c:v>
                </c:pt>
                <c:pt idx="976">
                  <c:v>32902</c:v>
                </c:pt>
                <c:pt idx="977">
                  <c:v>32909</c:v>
                </c:pt>
                <c:pt idx="978">
                  <c:v>32916</c:v>
                </c:pt>
                <c:pt idx="979">
                  <c:v>32923</c:v>
                </c:pt>
                <c:pt idx="980">
                  <c:v>32930</c:v>
                </c:pt>
                <c:pt idx="981">
                  <c:v>32937</c:v>
                </c:pt>
                <c:pt idx="982">
                  <c:v>32944</c:v>
                </c:pt>
                <c:pt idx="983">
                  <c:v>32951</c:v>
                </c:pt>
                <c:pt idx="984">
                  <c:v>32958</c:v>
                </c:pt>
                <c:pt idx="985">
                  <c:v>32965</c:v>
                </c:pt>
                <c:pt idx="986">
                  <c:v>32972</c:v>
                </c:pt>
                <c:pt idx="987">
                  <c:v>32979</c:v>
                </c:pt>
                <c:pt idx="988">
                  <c:v>32986</c:v>
                </c:pt>
                <c:pt idx="989">
                  <c:v>32993</c:v>
                </c:pt>
                <c:pt idx="990">
                  <c:v>33000</c:v>
                </c:pt>
                <c:pt idx="991">
                  <c:v>33007</c:v>
                </c:pt>
                <c:pt idx="992">
                  <c:v>33014</c:v>
                </c:pt>
                <c:pt idx="993">
                  <c:v>33021</c:v>
                </c:pt>
                <c:pt idx="994">
                  <c:v>33028</c:v>
                </c:pt>
                <c:pt idx="995">
                  <c:v>33035</c:v>
                </c:pt>
                <c:pt idx="996">
                  <c:v>33042</c:v>
                </c:pt>
                <c:pt idx="997">
                  <c:v>33049</c:v>
                </c:pt>
                <c:pt idx="998">
                  <c:v>33056</c:v>
                </c:pt>
                <c:pt idx="999">
                  <c:v>33063</c:v>
                </c:pt>
                <c:pt idx="1000">
                  <c:v>33070</c:v>
                </c:pt>
                <c:pt idx="1001">
                  <c:v>33077</c:v>
                </c:pt>
                <c:pt idx="1002">
                  <c:v>33084</c:v>
                </c:pt>
                <c:pt idx="1003">
                  <c:v>33091</c:v>
                </c:pt>
                <c:pt idx="1004">
                  <c:v>33098</c:v>
                </c:pt>
                <c:pt idx="1005">
                  <c:v>33105</c:v>
                </c:pt>
                <c:pt idx="1006">
                  <c:v>33112</c:v>
                </c:pt>
                <c:pt idx="1007">
                  <c:v>33119</c:v>
                </c:pt>
                <c:pt idx="1008">
                  <c:v>33126</c:v>
                </c:pt>
                <c:pt idx="1009">
                  <c:v>33133</c:v>
                </c:pt>
                <c:pt idx="1010">
                  <c:v>33140</c:v>
                </c:pt>
                <c:pt idx="1011">
                  <c:v>33147</c:v>
                </c:pt>
                <c:pt idx="1012">
                  <c:v>33154</c:v>
                </c:pt>
                <c:pt idx="1013">
                  <c:v>33161</c:v>
                </c:pt>
                <c:pt idx="1014">
                  <c:v>33168</c:v>
                </c:pt>
                <c:pt idx="1015">
                  <c:v>33175</c:v>
                </c:pt>
                <c:pt idx="1016">
                  <c:v>33182</c:v>
                </c:pt>
                <c:pt idx="1017">
                  <c:v>33189</c:v>
                </c:pt>
                <c:pt idx="1018">
                  <c:v>33196</c:v>
                </c:pt>
                <c:pt idx="1019">
                  <c:v>33203</c:v>
                </c:pt>
                <c:pt idx="1020">
                  <c:v>33210</c:v>
                </c:pt>
                <c:pt idx="1021">
                  <c:v>33217</c:v>
                </c:pt>
                <c:pt idx="1022">
                  <c:v>33224</c:v>
                </c:pt>
                <c:pt idx="1023">
                  <c:v>33231</c:v>
                </c:pt>
                <c:pt idx="1024">
                  <c:v>33239</c:v>
                </c:pt>
                <c:pt idx="1025">
                  <c:v>33246</c:v>
                </c:pt>
                <c:pt idx="1026">
                  <c:v>33253</c:v>
                </c:pt>
                <c:pt idx="1027">
                  <c:v>33260</c:v>
                </c:pt>
                <c:pt idx="1028">
                  <c:v>33267</c:v>
                </c:pt>
                <c:pt idx="1029">
                  <c:v>33274</c:v>
                </c:pt>
                <c:pt idx="1030">
                  <c:v>33281</c:v>
                </c:pt>
                <c:pt idx="1031">
                  <c:v>33288</c:v>
                </c:pt>
                <c:pt idx="1032">
                  <c:v>33295</c:v>
                </c:pt>
                <c:pt idx="1033">
                  <c:v>33302</c:v>
                </c:pt>
                <c:pt idx="1034">
                  <c:v>33309</c:v>
                </c:pt>
                <c:pt idx="1035">
                  <c:v>33316</c:v>
                </c:pt>
                <c:pt idx="1036">
                  <c:v>33323</c:v>
                </c:pt>
                <c:pt idx="1037">
                  <c:v>33330</c:v>
                </c:pt>
                <c:pt idx="1038">
                  <c:v>33337</c:v>
                </c:pt>
                <c:pt idx="1039">
                  <c:v>33344</c:v>
                </c:pt>
                <c:pt idx="1040">
                  <c:v>33351</c:v>
                </c:pt>
                <c:pt idx="1041">
                  <c:v>33358</c:v>
                </c:pt>
                <c:pt idx="1042">
                  <c:v>33365</c:v>
                </c:pt>
                <c:pt idx="1043">
                  <c:v>33372</c:v>
                </c:pt>
                <c:pt idx="1044">
                  <c:v>33379</c:v>
                </c:pt>
                <c:pt idx="1045">
                  <c:v>33386</c:v>
                </c:pt>
                <c:pt idx="1046">
                  <c:v>33393</c:v>
                </c:pt>
                <c:pt idx="1047">
                  <c:v>33400</c:v>
                </c:pt>
                <c:pt idx="1048">
                  <c:v>33407</c:v>
                </c:pt>
                <c:pt idx="1049">
                  <c:v>33414</c:v>
                </c:pt>
                <c:pt idx="1050">
                  <c:v>33421</c:v>
                </c:pt>
                <c:pt idx="1051">
                  <c:v>33428</c:v>
                </c:pt>
                <c:pt idx="1052">
                  <c:v>33435</c:v>
                </c:pt>
                <c:pt idx="1053">
                  <c:v>33442</c:v>
                </c:pt>
                <c:pt idx="1054">
                  <c:v>33449</c:v>
                </c:pt>
                <c:pt idx="1055">
                  <c:v>33456</c:v>
                </c:pt>
                <c:pt idx="1056">
                  <c:v>33463</c:v>
                </c:pt>
                <c:pt idx="1057">
                  <c:v>33470</c:v>
                </c:pt>
                <c:pt idx="1058">
                  <c:v>33477</c:v>
                </c:pt>
                <c:pt idx="1059">
                  <c:v>33484</c:v>
                </c:pt>
                <c:pt idx="1060">
                  <c:v>33491</c:v>
                </c:pt>
                <c:pt idx="1061">
                  <c:v>33498</c:v>
                </c:pt>
                <c:pt idx="1062">
                  <c:v>33505</c:v>
                </c:pt>
                <c:pt idx="1063">
                  <c:v>33512</c:v>
                </c:pt>
                <c:pt idx="1064">
                  <c:v>33519</c:v>
                </c:pt>
                <c:pt idx="1065">
                  <c:v>33526</c:v>
                </c:pt>
                <c:pt idx="1066">
                  <c:v>33533</c:v>
                </c:pt>
                <c:pt idx="1067">
                  <c:v>33540</c:v>
                </c:pt>
                <c:pt idx="1068">
                  <c:v>33547</c:v>
                </c:pt>
                <c:pt idx="1069">
                  <c:v>33554</c:v>
                </c:pt>
                <c:pt idx="1070">
                  <c:v>33561</c:v>
                </c:pt>
                <c:pt idx="1071">
                  <c:v>33568</c:v>
                </c:pt>
                <c:pt idx="1072">
                  <c:v>33575</c:v>
                </c:pt>
                <c:pt idx="1073">
                  <c:v>33582</c:v>
                </c:pt>
                <c:pt idx="1074">
                  <c:v>33589</c:v>
                </c:pt>
                <c:pt idx="1075">
                  <c:v>33596</c:v>
                </c:pt>
                <c:pt idx="1076">
                  <c:v>33604</c:v>
                </c:pt>
                <c:pt idx="1077">
                  <c:v>33611</c:v>
                </c:pt>
                <c:pt idx="1078">
                  <c:v>33618</c:v>
                </c:pt>
                <c:pt idx="1079">
                  <c:v>33625</c:v>
                </c:pt>
                <c:pt idx="1080">
                  <c:v>33632</c:v>
                </c:pt>
                <c:pt idx="1081">
                  <c:v>33639</c:v>
                </c:pt>
                <c:pt idx="1082">
                  <c:v>33646</c:v>
                </c:pt>
                <c:pt idx="1083">
                  <c:v>33653</c:v>
                </c:pt>
                <c:pt idx="1084">
                  <c:v>33660</c:v>
                </c:pt>
                <c:pt idx="1085">
                  <c:v>33667</c:v>
                </c:pt>
                <c:pt idx="1086">
                  <c:v>33674</c:v>
                </c:pt>
                <c:pt idx="1087">
                  <c:v>33681</c:v>
                </c:pt>
                <c:pt idx="1088">
                  <c:v>33688</c:v>
                </c:pt>
                <c:pt idx="1089">
                  <c:v>33695</c:v>
                </c:pt>
                <c:pt idx="1090">
                  <c:v>33702</c:v>
                </c:pt>
                <c:pt idx="1091">
                  <c:v>33709</c:v>
                </c:pt>
                <c:pt idx="1092">
                  <c:v>33716</c:v>
                </c:pt>
                <c:pt idx="1093">
                  <c:v>33723</c:v>
                </c:pt>
                <c:pt idx="1094">
                  <c:v>33730</c:v>
                </c:pt>
                <c:pt idx="1095">
                  <c:v>33737</c:v>
                </c:pt>
                <c:pt idx="1096">
                  <c:v>33744</c:v>
                </c:pt>
                <c:pt idx="1097">
                  <c:v>33751</c:v>
                </c:pt>
                <c:pt idx="1098">
                  <c:v>33758</c:v>
                </c:pt>
                <c:pt idx="1099">
                  <c:v>33765</c:v>
                </c:pt>
                <c:pt idx="1100">
                  <c:v>33772</c:v>
                </c:pt>
                <c:pt idx="1101">
                  <c:v>33779</c:v>
                </c:pt>
                <c:pt idx="1102">
                  <c:v>33786</c:v>
                </c:pt>
                <c:pt idx="1103">
                  <c:v>33793</c:v>
                </c:pt>
                <c:pt idx="1104">
                  <c:v>33800</c:v>
                </c:pt>
                <c:pt idx="1105">
                  <c:v>33807</c:v>
                </c:pt>
                <c:pt idx="1106">
                  <c:v>33814</c:v>
                </c:pt>
                <c:pt idx="1107">
                  <c:v>33821</c:v>
                </c:pt>
                <c:pt idx="1108">
                  <c:v>33828</c:v>
                </c:pt>
                <c:pt idx="1109">
                  <c:v>33835</c:v>
                </c:pt>
                <c:pt idx="1110">
                  <c:v>33842</c:v>
                </c:pt>
                <c:pt idx="1111">
                  <c:v>33849</c:v>
                </c:pt>
                <c:pt idx="1112">
                  <c:v>33856</c:v>
                </c:pt>
                <c:pt idx="1113">
                  <c:v>33863</c:v>
                </c:pt>
                <c:pt idx="1114">
                  <c:v>33870</c:v>
                </c:pt>
                <c:pt idx="1115">
                  <c:v>33877</c:v>
                </c:pt>
                <c:pt idx="1116">
                  <c:v>33884</c:v>
                </c:pt>
                <c:pt idx="1117">
                  <c:v>33891</c:v>
                </c:pt>
                <c:pt idx="1118">
                  <c:v>33898</c:v>
                </c:pt>
                <c:pt idx="1119">
                  <c:v>33905</c:v>
                </c:pt>
                <c:pt idx="1120">
                  <c:v>33912</c:v>
                </c:pt>
                <c:pt idx="1121">
                  <c:v>33919</c:v>
                </c:pt>
                <c:pt idx="1122">
                  <c:v>33926</c:v>
                </c:pt>
                <c:pt idx="1123">
                  <c:v>33933</c:v>
                </c:pt>
                <c:pt idx="1124">
                  <c:v>33940</c:v>
                </c:pt>
                <c:pt idx="1125">
                  <c:v>33947</c:v>
                </c:pt>
                <c:pt idx="1126">
                  <c:v>33954</c:v>
                </c:pt>
                <c:pt idx="1127">
                  <c:v>33961</c:v>
                </c:pt>
                <c:pt idx="1128">
                  <c:v>33977</c:v>
                </c:pt>
                <c:pt idx="1129">
                  <c:v>33984</c:v>
                </c:pt>
                <c:pt idx="1130">
                  <c:v>33991</c:v>
                </c:pt>
                <c:pt idx="1131">
                  <c:v>33998</c:v>
                </c:pt>
                <c:pt idx="1132">
                  <c:v>34005</c:v>
                </c:pt>
                <c:pt idx="1133">
                  <c:v>34012</c:v>
                </c:pt>
                <c:pt idx="1134">
                  <c:v>34019</c:v>
                </c:pt>
                <c:pt idx="1135">
                  <c:v>34026</c:v>
                </c:pt>
                <c:pt idx="1136">
                  <c:v>34033</c:v>
                </c:pt>
                <c:pt idx="1137">
                  <c:v>34040</c:v>
                </c:pt>
                <c:pt idx="1138">
                  <c:v>34047</c:v>
                </c:pt>
                <c:pt idx="1139">
                  <c:v>34054</c:v>
                </c:pt>
                <c:pt idx="1140">
                  <c:v>34061</c:v>
                </c:pt>
                <c:pt idx="1141">
                  <c:v>34068</c:v>
                </c:pt>
                <c:pt idx="1142">
                  <c:v>34075</c:v>
                </c:pt>
                <c:pt idx="1143">
                  <c:v>34082</c:v>
                </c:pt>
                <c:pt idx="1144">
                  <c:v>34089</c:v>
                </c:pt>
                <c:pt idx="1145">
                  <c:v>34096</c:v>
                </c:pt>
                <c:pt idx="1146">
                  <c:v>34103</c:v>
                </c:pt>
                <c:pt idx="1147">
                  <c:v>34110</c:v>
                </c:pt>
                <c:pt idx="1148">
                  <c:v>34117</c:v>
                </c:pt>
                <c:pt idx="1149">
                  <c:v>34124</c:v>
                </c:pt>
                <c:pt idx="1150">
                  <c:v>34131</c:v>
                </c:pt>
                <c:pt idx="1151">
                  <c:v>34138</c:v>
                </c:pt>
                <c:pt idx="1152">
                  <c:v>34145</c:v>
                </c:pt>
                <c:pt idx="1153">
                  <c:v>34152</c:v>
                </c:pt>
                <c:pt idx="1154">
                  <c:v>34159</c:v>
                </c:pt>
                <c:pt idx="1155">
                  <c:v>34166</c:v>
                </c:pt>
                <c:pt idx="1156">
                  <c:v>34173</c:v>
                </c:pt>
                <c:pt idx="1157">
                  <c:v>34180</c:v>
                </c:pt>
                <c:pt idx="1158">
                  <c:v>34187</c:v>
                </c:pt>
                <c:pt idx="1159">
                  <c:v>34194</c:v>
                </c:pt>
                <c:pt idx="1160">
                  <c:v>34201</c:v>
                </c:pt>
                <c:pt idx="1161">
                  <c:v>34208</c:v>
                </c:pt>
                <c:pt idx="1162">
                  <c:v>34215</c:v>
                </c:pt>
                <c:pt idx="1163">
                  <c:v>34222</c:v>
                </c:pt>
                <c:pt idx="1164">
                  <c:v>34229</c:v>
                </c:pt>
                <c:pt idx="1165">
                  <c:v>34236</c:v>
                </c:pt>
                <c:pt idx="1166">
                  <c:v>34243</c:v>
                </c:pt>
                <c:pt idx="1167">
                  <c:v>34250</c:v>
                </c:pt>
                <c:pt idx="1168">
                  <c:v>34257</c:v>
                </c:pt>
                <c:pt idx="1169">
                  <c:v>34264</c:v>
                </c:pt>
                <c:pt idx="1170">
                  <c:v>34271</c:v>
                </c:pt>
                <c:pt idx="1171">
                  <c:v>34278</c:v>
                </c:pt>
                <c:pt idx="1172">
                  <c:v>34285</c:v>
                </c:pt>
                <c:pt idx="1173">
                  <c:v>34292</c:v>
                </c:pt>
                <c:pt idx="1174">
                  <c:v>34299</c:v>
                </c:pt>
                <c:pt idx="1175">
                  <c:v>34306</c:v>
                </c:pt>
                <c:pt idx="1176">
                  <c:v>34313</c:v>
                </c:pt>
                <c:pt idx="1177">
                  <c:v>34320</c:v>
                </c:pt>
                <c:pt idx="1178">
                  <c:v>34327</c:v>
                </c:pt>
                <c:pt idx="1179">
                  <c:v>34335</c:v>
                </c:pt>
                <c:pt idx="1180">
                  <c:v>34342</c:v>
                </c:pt>
                <c:pt idx="1181">
                  <c:v>34349</c:v>
                </c:pt>
                <c:pt idx="1182">
                  <c:v>34356</c:v>
                </c:pt>
                <c:pt idx="1183">
                  <c:v>34363</c:v>
                </c:pt>
                <c:pt idx="1184">
                  <c:v>34370</c:v>
                </c:pt>
                <c:pt idx="1185">
                  <c:v>34377</c:v>
                </c:pt>
                <c:pt idx="1186">
                  <c:v>34384</c:v>
                </c:pt>
                <c:pt idx="1187">
                  <c:v>34391</c:v>
                </c:pt>
                <c:pt idx="1188">
                  <c:v>34398</c:v>
                </c:pt>
                <c:pt idx="1189">
                  <c:v>34405</c:v>
                </c:pt>
                <c:pt idx="1190">
                  <c:v>34412</c:v>
                </c:pt>
                <c:pt idx="1191">
                  <c:v>34419</c:v>
                </c:pt>
                <c:pt idx="1192">
                  <c:v>34426</c:v>
                </c:pt>
                <c:pt idx="1193">
                  <c:v>34433</c:v>
                </c:pt>
                <c:pt idx="1194">
                  <c:v>34440</c:v>
                </c:pt>
                <c:pt idx="1195">
                  <c:v>34447</c:v>
                </c:pt>
                <c:pt idx="1196">
                  <c:v>34454</c:v>
                </c:pt>
                <c:pt idx="1197">
                  <c:v>34461</c:v>
                </c:pt>
                <c:pt idx="1198">
                  <c:v>34468</c:v>
                </c:pt>
                <c:pt idx="1199">
                  <c:v>34475</c:v>
                </c:pt>
                <c:pt idx="1200">
                  <c:v>34482</c:v>
                </c:pt>
                <c:pt idx="1201">
                  <c:v>34489</c:v>
                </c:pt>
                <c:pt idx="1202">
                  <c:v>34496</c:v>
                </c:pt>
                <c:pt idx="1203">
                  <c:v>34503</c:v>
                </c:pt>
                <c:pt idx="1204">
                  <c:v>34510</c:v>
                </c:pt>
                <c:pt idx="1205">
                  <c:v>34517</c:v>
                </c:pt>
                <c:pt idx="1206">
                  <c:v>34524</c:v>
                </c:pt>
                <c:pt idx="1207">
                  <c:v>34531</c:v>
                </c:pt>
                <c:pt idx="1208">
                  <c:v>34538</c:v>
                </c:pt>
                <c:pt idx="1209">
                  <c:v>34545</c:v>
                </c:pt>
                <c:pt idx="1210">
                  <c:v>34552</c:v>
                </c:pt>
                <c:pt idx="1211">
                  <c:v>34559</c:v>
                </c:pt>
                <c:pt idx="1212">
                  <c:v>34566</c:v>
                </c:pt>
                <c:pt idx="1213">
                  <c:v>34573</c:v>
                </c:pt>
                <c:pt idx="1214">
                  <c:v>34580</c:v>
                </c:pt>
                <c:pt idx="1215">
                  <c:v>34587</c:v>
                </c:pt>
                <c:pt idx="1216">
                  <c:v>34594</c:v>
                </c:pt>
                <c:pt idx="1217">
                  <c:v>34601</c:v>
                </c:pt>
                <c:pt idx="1218">
                  <c:v>34608</c:v>
                </c:pt>
                <c:pt idx="1219">
                  <c:v>34615</c:v>
                </c:pt>
                <c:pt idx="1220">
                  <c:v>34622</c:v>
                </c:pt>
                <c:pt idx="1221">
                  <c:v>34629</c:v>
                </c:pt>
                <c:pt idx="1222">
                  <c:v>34636</c:v>
                </c:pt>
                <c:pt idx="1223">
                  <c:v>34643</c:v>
                </c:pt>
                <c:pt idx="1224">
                  <c:v>34650</c:v>
                </c:pt>
                <c:pt idx="1225">
                  <c:v>34657</c:v>
                </c:pt>
                <c:pt idx="1226">
                  <c:v>34664</c:v>
                </c:pt>
                <c:pt idx="1227">
                  <c:v>34671</c:v>
                </c:pt>
                <c:pt idx="1228">
                  <c:v>34678</c:v>
                </c:pt>
                <c:pt idx="1229">
                  <c:v>34685</c:v>
                </c:pt>
                <c:pt idx="1230">
                  <c:v>34692</c:v>
                </c:pt>
                <c:pt idx="1231">
                  <c:v>34700</c:v>
                </c:pt>
                <c:pt idx="1232">
                  <c:v>34707</c:v>
                </c:pt>
                <c:pt idx="1233">
                  <c:v>34714</c:v>
                </c:pt>
                <c:pt idx="1234">
                  <c:v>34721</c:v>
                </c:pt>
                <c:pt idx="1235">
                  <c:v>34728</c:v>
                </c:pt>
                <c:pt idx="1236">
                  <c:v>34735</c:v>
                </c:pt>
                <c:pt idx="1237">
                  <c:v>34742</c:v>
                </c:pt>
                <c:pt idx="1238">
                  <c:v>34749</c:v>
                </c:pt>
                <c:pt idx="1239">
                  <c:v>34756</c:v>
                </c:pt>
                <c:pt idx="1240">
                  <c:v>34763</c:v>
                </c:pt>
                <c:pt idx="1241">
                  <c:v>34770</c:v>
                </c:pt>
                <c:pt idx="1242">
                  <c:v>34777</c:v>
                </c:pt>
                <c:pt idx="1243">
                  <c:v>34784</c:v>
                </c:pt>
                <c:pt idx="1244">
                  <c:v>34791</c:v>
                </c:pt>
                <c:pt idx="1245">
                  <c:v>34798</c:v>
                </c:pt>
                <c:pt idx="1246">
                  <c:v>34805</c:v>
                </c:pt>
                <c:pt idx="1247">
                  <c:v>34812</c:v>
                </c:pt>
                <c:pt idx="1248">
                  <c:v>34819</c:v>
                </c:pt>
                <c:pt idx="1249">
                  <c:v>34826</c:v>
                </c:pt>
                <c:pt idx="1250">
                  <c:v>34833</c:v>
                </c:pt>
                <c:pt idx="1251">
                  <c:v>34840</c:v>
                </c:pt>
                <c:pt idx="1252">
                  <c:v>34847</c:v>
                </c:pt>
                <c:pt idx="1253">
                  <c:v>34854</c:v>
                </c:pt>
                <c:pt idx="1254">
                  <c:v>34861</c:v>
                </c:pt>
                <c:pt idx="1255">
                  <c:v>34868</c:v>
                </c:pt>
                <c:pt idx="1256">
                  <c:v>34875</c:v>
                </c:pt>
                <c:pt idx="1257">
                  <c:v>34882</c:v>
                </c:pt>
                <c:pt idx="1258">
                  <c:v>34889</c:v>
                </c:pt>
                <c:pt idx="1259">
                  <c:v>34896</c:v>
                </c:pt>
                <c:pt idx="1260">
                  <c:v>34903</c:v>
                </c:pt>
                <c:pt idx="1261">
                  <c:v>34910</c:v>
                </c:pt>
                <c:pt idx="1262">
                  <c:v>34917</c:v>
                </c:pt>
                <c:pt idx="1263">
                  <c:v>34924</c:v>
                </c:pt>
                <c:pt idx="1264">
                  <c:v>34931</c:v>
                </c:pt>
                <c:pt idx="1265">
                  <c:v>34938</c:v>
                </c:pt>
                <c:pt idx="1266">
                  <c:v>34945</c:v>
                </c:pt>
                <c:pt idx="1267">
                  <c:v>34952</c:v>
                </c:pt>
                <c:pt idx="1268">
                  <c:v>34959</c:v>
                </c:pt>
                <c:pt idx="1269">
                  <c:v>34966</c:v>
                </c:pt>
                <c:pt idx="1270">
                  <c:v>34973</c:v>
                </c:pt>
                <c:pt idx="1271">
                  <c:v>34980</c:v>
                </c:pt>
                <c:pt idx="1272">
                  <c:v>34987</c:v>
                </c:pt>
                <c:pt idx="1273">
                  <c:v>34994</c:v>
                </c:pt>
                <c:pt idx="1274">
                  <c:v>35001</c:v>
                </c:pt>
                <c:pt idx="1275">
                  <c:v>35008</c:v>
                </c:pt>
                <c:pt idx="1276">
                  <c:v>35015</c:v>
                </c:pt>
                <c:pt idx="1277">
                  <c:v>35022</c:v>
                </c:pt>
                <c:pt idx="1278">
                  <c:v>35029</c:v>
                </c:pt>
                <c:pt idx="1279">
                  <c:v>35036</c:v>
                </c:pt>
                <c:pt idx="1280">
                  <c:v>35043</c:v>
                </c:pt>
                <c:pt idx="1281">
                  <c:v>35050</c:v>
                </c:pt>
                <c:pt idx="1282">
                  <c:v>35057</c:v>
                </c:pt>
                <c:pt idx="1283">
                  <c:v>35065</c:v>
                </c:pt>
                <c:pt idx="1284">
                  <c:v>35072</c:v>
                </c:pt>
                <c:pt idx="1285">
                  <c:v>35079</c:v>
                </c:pt>
                <c:pt idx="1286">
                  <c:v>35086</c:v>
                </c:pt>
                <c:pt idx="1287">
                  <c:v>35093</c:v>
                </c:pt>
                <c:pt idx="1288">
                  <c:v>35100</c:v>
                </c:pt>
                <c:pt idx="1289">
                  <c:v>35107</c:v>
                </c:pt>
                <c:pt idx="1290">
                  <c:v>35114</c:v>
                </c:pt>
                <c:pt idx="1291">
                  <c:v>35121</c:v>
                </c:pt>
                <c:pt idx="1292">
                  <c:v>35128</c:v>
                </c:pt>
                <c:pt idx="1293">
                  <c:v>35135</c:v>
                </c:pt>
                <c:pt idx="1294">
                  <c:v>35142</c:v>
                </c:pt>
                <c:pt idx="1295">
                  <c:v>35149</c:v>
                </c:pt>
                <c:pt idx="1296">
                  <c:v>35156</c:v>
                </c:pt>
                <c:pt idx="1297">
                  <c:v>35163</c:v>
                </c:pt>
                <c:pt idx="1298">
                  <c:v>35170</c:v>
                </c:pt>
                <c:pt idx="1299">
                  <c:v>35177</c:v>
                </c:pt>
                <c:pt idx="1300">
                  <c:v>35184</c:v>
                </c:pt>
                <c:pt idx="1301">
                  <c:v>35191</c:v>
                </c:pt>
                <c:pt idx="1302">
                  <c:v>35198</c:v>
                </c:pt>
                <c:pt idx="1303">
                  <c:v>35205</c:v>
                </c:pt>
                <c:pt idx="1304">
                  <c:v>35212</c:v>
                </c:pt>
                <c:pt idx="1305">
                  <c:v>35219</c:v>
                </c:pt>
                <c:pt idx="1306">
                  <c:v>35226</c:v>
                </c:pt>
                <c:pt idx="1307">
                  <c:v>35233</c:v>
                </c:pt>
                <c:pt idx="1308">
                  <c:v>35240</c:v>
                </c:pt>
                <c:pt idx="1309">
                  <c:v>35247</c:v>
                </c:pt>
                <c:pt idx="1310">
                  <c:v>35254</c:v>
                </c:pt>
                <c:pt idx="1311">
                  <c:v>35261</c:v>
                </c:pt>
                <c:pt idx="1312">
                  <c:v>35268</c:v>
                </c:pt>
                <c:pt idx="1313">
                  <c:v>35275</c:v>
                </c:pt>
                <c:pt idx="1314">
                  <c:v>35282</c:v>
                </c:pt>
                <c:pt idx="1315">
                  <c:v>35289</c:v>
                </c:pt>
                <c:pt idx="1316">
                  <c:v>35296</c:v>
                </c:pt>
                <c:pt idx="1317">
                  <c:v>35303</c:v>
                </c:pt>
                <c:pt idx="1318">
                  <c:v>35310</c:v>
                </c:pt>
                <c:pt idx="1319">
                  <c:v>35317</c:v>
                </c:pt>
                <c:pt idx="1320">
                  <c:v>35324</c:v>
                </c:pt>
                <c:pt idx="1321">
                  <c:v>35331</c:v>
                </c:pt>
                <c:pt idx="1322">
                  <c:v>35338</c:v>
                </c:pt>
                <c:pt idx="1323">
                  <c:v>35345</c:v>
                </c:pt>
                <c:pt idx="1324">
                  <c:v>35352</c:v>
                </c:pt>
                <c:pt idx="1325">
                  <c:v>35359</c:v>
                </c:pt>
                <c:pt idx="1326">
                  <c:v>35366</c:v>
                </c:pt>
                <c:pt idx="1327">
                  <c:v>35373</c:v>
                </c:pt>
                <c:pt idx="1328">
                  <c:v>35380</c:v>
                </c:pt>
                <c:pt idx="1329">
                  <c:v>35387</c:v>
                </c:pt>
                <c:pt idx="1330">
                  <c:v>35394</c:v>
                </c:pt>
                <c:pt idx="1331">
                  <c:v>35401</c:v>
                </c:pt>
                <c:pt idx="1332">
                  <c:v>35408</c:v>
                </c:pt>
                <c:pt idx="1333">
                  <c:v>35415</c:v>
                </c:pt>
                <c:pt idx="1334">
                  <c:v>35422</c:v>
                </c:pt>
                <c:pt idx="1335">
                  <c:v>35431</c:v>
                </c:pt>
                <c:pt idx="1336">
                  <c:v>35438</c:v>
                </c:pt>
                <c:pt idx="1337">
                  <c:v>35445</c:v>
                </c:pt>
                <c:pt idx="1338">
                  <c:v>35452</c:v>
                </c:pt>
                <c:pt idx="1339">
                  <c:v>35459</c:v>
                </c:pt>
                <c:pt idx="1340">
                  <c:v>35466</c:v>
                </c:pt>
                <c:pt idx="1341">
                  <c:v>35473</c:v>
                </c:pt>
                <c:pt idx="1342">
                  <c:v>35480</c:v>
                </c:pt>
                <c:pt idx="1343">
                  <c:v>35487</c:v>
                </c:pt>
                <c:pt idx="1344">
                  <c:v>35494</c:v>
                </c:pt>
                <c:pt idx="1345">
                  <c:v>35501</c:v>
                </c:pt>
                <c:pt idx="1346">
                  <c:v>35508</c:v>
                </c:pt>
                <c:pt idx="1347">
                  <c:v>35515</c:v>
                </c:pt>
                <c:pt idx="1348">
                  <c:v>35522</c:v>
                </c:pt>
                <c:pt idx="1349">
                  <c:v>35529</c:v>
                </c:pt>
                <c:pt idx="1350">
                  <c:v>35536</c:v>
                </c:pt>
                <c:pt idx="1351">
                  <c:v>35543</c:v>
                </c:pt>
                <c:pt idx="1352">
                  <c:v>35550</c:v>
                </c:pt>
                <c:pt idx="1353">
                  <c:v>35557</c:v>
                </c:pt>
                <c:pt idx="1354">
                  <c:v>35564</c:v>
                </c:pt>
                <c:pt idx="1355">
                  <c:v>35571</c:v>
                </c:pt>
                <c:pt idx="1356">
                  <c:v>35578</c:v>
                </c:pt>
                <c:pt idx="1357">
                  <c:v>35585</c:v>
                </c:pt>
                <c:pt idx="1358">
                  <c:v>35592</c:v>
                </c:pt>
                <c:pt idx="1359">
                  <c:v>35599</c:v>
                </c:pt>
                <c:pt idx="1360">
                  <c:v>35606</c:v>
                </c:pt>
                <c:pt idx="1361">
                  <c:v>35613</c:v>
                </c:pt>
                <c:pt idx="1362">
                  <c:v>35620</c:v>
                </c:pt>
                <c:pt idx="1363">
                  <c:v>35627</c:v>
                </c:pt>
                <c:pt idx="1364">
                  <c:v>35634</c:v>
                </c:pt>
                <c:pt idx="1365">
                  <c:v>35641</c:v>
                </c:pt>
                <c:pt idx="1366">
                  <c:v>35648</c:v>
                </c:pt>
                <c:pt idx="1367">
                  <c:v>35655</c:v>
                </c:pt>
                <c:pt idx="1368">
                  <c:v>35662</c:v>
                </c:pt>
                <c:pt idx="1369">
                  <c:v>35669</c:v>
                </c:pt>
                <c:pt idx="1370">
                  <c:v>35676</c:v>
                </c:pt>
                <c:pt idx="1371">
                  <c:v>35683</c:v>
                </c:pt>
                <c:pt idx="1372">
                  <c:v>35690</c:v>
                </c:pt>
                <c:pt idx="1373">
                  <c:v>35697</c:v>
                </c:pt>
                <c:pt idx="1374">
                  <c:v>35704</c:v>
                </c:pt>
                <c:pt idx="1375">
                  <c:v>35711</c:v>
                </c:pt>
                <c:pt idx="1376">
                  <c:v>35718</c:v>
                </c:pt>
                <c:pt idx="1377">
                  <c:v>35725</c:v>
                </c:pt>
                <c:pt idx="1378">
                  <c:v>35732</c:v>
                </c:pt>
                <c:pt idx="1379">
                  <c:v>35739</c:v>
                </c:pt>
                <c:pt idx="1380">
                  <c:v>35746</c:v>
                </c:pt>
                <c:pt idx="1381">
                  <c:v>35753</c:v>
                </c:pt>
                <c:pt idx="1382">
                  <c:v>35760</c:v>
                </c:pt>
                <c:pt idx="1383">
                  <c:v>35767</c:v>
                </c:pt>
                <c:pt idx="1384">
                  <c:v>35774</c:v>
                </c:pt>
                <c:pt idx="1385">
                  <c:v>35781</c:v>
                </c:pt>
                <c:pt idx="1386">
                  <c:v>35788</c:v>
                </c:pt>
                <c:pt idx="1387">
                  <c:v>35796</c:v>
                </c:pt>
                <c:pt idx="1388">
                  <c:v>35803</c:v>
                </c:pt>
                <c:pt idx="1389">
                  <c:v>35810</c:v>
                </c:pt>
                <c:pt idx="1390">
                  <c:v>35817</c:v>
                </c:pt>
                <c:pt idx="1391">
                  <c:v>35824</c:v>
                </c:pt>
                <c:pt idx="1392">
                  <c:v>35831</c:v>
                </c:pt>
                <c:pt idx="1393">
                  <c:v>35838</c:v>
                </c:pt>
                <c:pt idx="1394">
                  <c:v>35845</c:v>
                </c:pt>
                <c:pt idx="1395">
                  <c:v>35852</c:v>
                </c:pt>
                <c:pt idx="1396">
                  <c:v>35859</c:v>
                </c:pt>
                <c:pt idx="1397">
                  <c:v>35866</c:v>
                </c:pt>
                <c:pt idx="1398">
                  <c:v>35873</c:v>
                </c:pt>
                <c:pt idx="1399">
                  <c:v>35880</c:v>
                </c:pt>
                <c:pt idx="1400">
                  <c:v>35887</c:v>
                </c:pt>
                <c:pt idx="1401">
                  <c:v>35894</c:v>
                </c:pt>
                <c:pt idx="1402">
                  <c:v>35901</c:v>
                </c:pt>
                <c:pt idx="1403">
                  <c:v>35908</c:v>
                </c:pt>
                <c:pt idx="1404">
                  <c:v>35915</c:v>
                </c:pt>
                <c:pt idx="1405">
                  <c:v>35922</c:v>
                </c:pt>
                <c:pt idx="1406">
                  <c:v>35929</c:v>
                </c:pt>
                <c:pt idx="1407">
                  <c:v>35936</c:v>
                </c:pt>
                <c:pt idx="1408">
                  <c:v>35943</c:v>
                </c:pt>
                <c:pt idx="1409">
                  <c:v>35950</c:v>
                </c:pt>
                <c:pt idx="1410">
                  <c:v>35957</c:v>
                </c:pt>
                <c:pt idx="1411">
                  <c:v>35964</c:v>
                </c:pt>
                <c:pt idx="1412">
                  <c:v>35971</c:v>
                </c:pt>
                <c:pt idx="1413">
                  <c:v>35978</c:v>
                </c:pt>
                <c:pt idx="1414">
                  <c:v>35985</c:v>
                </c:pt>
                <c:pt idx="1415">
                  <c:v>35992</c:v>
                </c:pt>
                <c:pt idx="1416">
                  <c:v>35999</c:v>
                </c:pt>
                <c:pt idx="1417">
                  <c:v>36006</c:v>
                </c:pt>
                <c:pt idx="1418">
                  <c:v>36013</c:v>
                </c:pt>
                <c:pt idx="1419">
                  <c:v>36020</c:v>
                </c:pt>
                <c:pt idx="1420">
                  <c:v>36027</c:v>
                </c:pt>
                <c:pt idx="1421">
                  <c:v>36034</c:v>
                </c:pt>
                <c:pt idx="1422">
                  <c:v>36041</c:v>
                </c:pt>
                <c:pt idx="1423">
                  <c:v>36048</c:v>
                </c:pt>
                <c:pt idx="1424">
                  <c:v>36055</c:v>
                </c:pt>
                <c:pt idx="1425">
                  <c:v>36062</c:v>
                </c:pt>
                <c:pt idx="1426">
                  <c:v>36069</c:v>
                </c:pt>
                <c:pt idx="1427">
                  <c:v>36076</c:v>
                </c:pt>
                <c:pt idx="1428">
                  <c:v>36083</c:v>
                </c:pt>
                <c:pt idx="1429">
                  <c:v>36090</c:v>
                </c:pt>
                <c:pt idx="1430">
                  <c:v>36097</c:v>
                </c:pt>
                <c:pt idx="1431">
                  <c:v>36104</c:v>
                </c:pt>
                <c:pt idx="1432">
                  <c:v>36111</c:v>
                </c:pt>
                <c:pt idx="1433">
                  <c:v>36118</c:v>
                </c:pt>
                <c:pt idx="1434">
                  <c:v>36125</c:v>
                </c:pt>
                <c:pt idx="1435">
                  <c:v>36132</c:v>
                </c:pt>
                <c:pt idx="1436">
                  <c:v>36139</c:v>
                </c:pt>
                <c:pt idx="1437">
                  <c:v>36146</c:v>
                </c:pt>
                <c:pt idx="1438">
                  <c:v>36153</c:v>
                </c:pt>
                <c:pt idx="1439">
                  <c:v>36168</c:v>
                </c:pt>
                <c:pt idx="1440">
                  <c:v>36175</c:v>
                </c:pt>
                <c:pt idx="1441">
                  <c:v>36182</c:v>
                </c:pt>
                <c:pt idx="1442">
                  <c:v>36189</c:v>
                </c:pt>
                <c:pt idx="1443">
                  <c:v>36196</c:v>
                </c:pt>
                <c:pt idx="1444">
                  <c:v>36203</c:v>
                </c:pt>
                <c:pt idx="1445">
                  <c:v>36210</c:v>
                </c:pt>
                <c:pt idx="1446">
                  <c:v>36217</c:v>
                </c:pt>
                <c:pt idx="1447">
                  <c:v>36224</c:v>
                </c:pt>
                <c:pt idx="1448">
                  <c:v>36231</c:v>
                </c:pt>
                <c:pt idx="1449">
                  <c:v>36238</c:v>
                </c:pt>
                <c:pt idx="1450">
                  <c:v>36245</c:v>
                </c:pt>
                <c:pt idx="1451">
                  <c:v>36252</c:v>
                </c:pt>
                <c:pt idx="1452">
                  <c:v>36259</c:v>
                </c:pt>
                <c:pt idx="1453">
                  <c:v>36266</c:v>
                </c:pt>
                <c:pt idx="1454">
                  <c:v>36273</c:v>
                </c:pt>
                <c:pt idx="1455">
                  <c:v>36280</c:v>
                </c:pt>
                <c:pt idx="1456">
                  <c:v>36287</c:v>
                </c:pt>
                <c:pt idx="1457">
                  <c:v>36294</c:v>
                </c:pt>
                <c:pt idx="1458">
                  <c:v>36301</c:v>
                </c:pt>
                <c:pt idx="1459">
                  <c:v>36308</c:v>
                </c:pt>
                <c:pt idx="1460">
                  <c:v>36315</c:v>
                </c:pt>
                <c:pt idx="1461">
                  <c:v>36322</c:v>
                </c:pt>
                <c:pt idx="1462">
                  <c:v>36329</c:v>
                </c:pt>
                <c:pt idx="1463">
                  <c:v>36336</c:v>
                </c:pt>
                <c:pt idx="1464">
                  <c:v>36343</c:v>
                </c:pt>
                <c:pt idx="1465">
                  <c:v>36350</c:v>
                </c:pt>
                <c:pt idx="1466">
                  <c:v>36357</c:v>
                </c:pt>
                <c:pt idx="1467">
                  <c:v>36364</c:v>
                </c:pt>
                <c:pt idx="1468">
                  <c:v>36371</c:v>
                </c:pt>
                <c:pt idx="1469">
                  <c:v>36378</c:v>
                </c:pt>
                <c:pt idx="1470">
                  <c:v>36385</c:v>
                </c:pt>
                <c:pt idx="1471">
                  <c:v>36392</c:v>
                </c:pt>
                <c:pt idx="1472">
                  <c:v>36399</c:v>
                </c:pt>
                <c:pt idx="1473">
                  <c:v>36406</c:v>
                </c:pt>
                <c:pt idx="1474">
                  <c:v>36413</c:v>
                </c:pt>
                <c:pt idx="1475">
                  <c:v>36420</c:v>
                </c:pt>
                <c:pt idx="1476">
                  <c:v>36427</c:v>
                </c:pt>
                <c:pt idx="1477">
                  <c:v>36434</c:v>
                </c:pt>
                <c:pt idx="1478">
                  <c:v>36441</c:v>
                </c:pt>
                <c:pt idx="1479">
                  <c:v>36448</c:v>
                </c:pt>
                <c:pt idx="1480">
                  <c:v>36455</c:v>
                </c:pt>
                <c:pt idx="1481">
                  <c:v>36462</c:v>
                </c:pt>
                <c:pt idx="1482">
                  <c:v>36469</c:v>
                </c:pt>
                <c:pt idx="1483">
                  <c:v>36476</c:v>
                </c:pt>
                <c:pt idx="1484">
                  <c:v>36483</c:v>
                </c:pt>
                <c:pt idx="1485">
                  <c:v>36490</c:v>
                </c:pt>
                <c:pt idx="1486">
                  <c:v>36497</c:v>
                </c:pt>
                <c:pt idx="1487">
                  <c:v>36504</c:v>
                </c:pt>
                <c:pt idx="1488">
                  <c:v>36511</c:v>
                </c:pt>
                <c:pt idx="1489">
                  <c:v>36518</c:v>
                </c:pt>
                <c:pt idx="1490">
                  <c:v>36526</c:v>
                </c:pt>
                <c:pt idx="1491">
                  <c:v>36533</c:v>
                </c:pt>
                <c:pt idx="1492">
                  <c:v>36540</c:v>
                </c:pt>
                <c:pt idx="1493">
                  <c:v>36547</c:v>
                </c:pt>
                <c:pt idx="1494">
                  <c:v>36554</c:v>
                </c:pt>
                <c:pt idx="1495">
                  <c:v>36561</c:v>
                </c:pt>
                <c:pt idx="1496">
                  <c:v>36568</c:v>
                </c:pt>
                <c:pt idx="1497">
                  <c:v>36575</c:v>
                </c:pt>
                <c:pt idx="1498">
                  <c:v>36582</c:v>
                </c:pt>
                <c:pt idx="1499">
                  <c:v>36589</c:v>
                </c:pt>
                <c:pt idx="1500">
                  <c:v>36596</c:v>
                </c:pt>
                <c:pt idx="1501">
                  <c:v>36603</c:v>
                </c:pt>
                <c:pt idx="1502">
                  <c:v>36610</c:v>
                </c:pt>
                <c:pt idx="1503">
                  <c:v>36617</c:v>
                </c:pt>
                <c:pt idx="1504">
                  <c:v>36624</c:v>
                </c:pt>
                <c:pt idx="1505">
                  <c:v>36631</c:v>
                </c:pt>
                <c:pt idx="1506">
                  <c:v>36638</c:v>
                </c:pt>
                <c:pt idx="1507">
                  <c:v>36645</c:v>
                </c:pt>
                <c:pt idx="1508">
                  <c:v>36652</c:v>
                </c:pt>
                <c:pt idx="1509">
                  <c:v>36659</c:v>
                </c:pt>
                <c:pt idx="1510">
                  <c:v>36666</c:v>
                </c:pt>
                <c:pt idx="1511">
                  <c:v>36673</c:v>
                </c:pt>
                <c:pt idx="1512">
                  <c:v>36680</c:v>
                </c:pt>
                <c:pt idx="1513">
                  <c:v>36687</c:v>
                </c:pt>
                <c:pt idx="1514">
                  <c:v>36694</c:v>
                </c:pt>
                <c:pt idx="1515">
                  <c:v>36701</c:v>
                </c:pt>
                <c:pt idx="1516">
                  <c:v>36708</c:v>
                </c:pt>
                <c:pt idx="1517">
                  <c:v>36715</c:v>
                </c:pt>
                <c:pt idx="1518">
                  <c:v>36722</c:v>
                </c:pt>
                <c:pt idx="1519">
                  <c:v>36729</c:v>
                </c:pt>
                <c:pt idx="1520">
                  <c:v>36736</c:v>
                </c:pt>
                <c:pt idx="1521">
                  <c:v>36743</c:v>
                </c:pt>
                <c:pt idx="1522">
                  <c:v>36750</c:v>
                </c:pt>
                <c:pt idx="1523">
                  <c:v>36757</c:v>
                </c:pt>
                <c:pt idx="1524">
                  <c:v>36764</c:v>
                </c:pt>
                <c:pt idx="1525">
                  <c:v>36771</c:v>
                </c:pt>
                <c:pt idx="1526">
                  <c:v>36778</c:v>
                </c:pt>
                <c:pt idx="1527">
                  <c:v>36785</c:v>
                </c:pt>
                <c:pt idx="1528">
                  <c:v>36792</c:v>
                </c:pt>
                <c:pt idx="1529">
                  <c:v>36799</c:v>
                </c:pt>
                <c:pt idx="1530">
                  <c:v>36806</c:v>
                </c:pt>
                <c:pt idx="1531">
                  <c:v>36813</c:v>
                </c:pt>
                <c:pt idx="1532">
                  <c:v>36820</c:v>
                </c:pt>
                <c:pt idx="1533">
                  <c:v>36827</c:v>
                </c:pt>
                <c:pt idx="1534">
                  <c:v>36834</c:v>
                </c:pt>
                <c:pt idx="1535">
                  <c:v>36841</c:v>
                </c:pt>
                <c:pt idx="1536">
                  <c:v>36848</c:v>
                </c:pt>
                <c:pt idx="1537">
                  <c:v>36855</c:v>
                </c:pt>
                <c:pt idx="1538">
                  <c:v>36862</c:v>
                </c:pt>
                <c:pt idx="1539">
                  <c:v>36869</c:v>
                </c:pt>
                <c:pt idx="1540">
                  <c:v>36876</c:v>
                </c:pt>
                <c:pt idx="1541">
                  <c:v>36883</c:v>
                </c:pt>
                <c:pt idx="1542">
                  <c:v>36892</c:v>
                </c:pt>
                <c:pt idx="1543">
                  <c:v>36899</c:v>
                </c:pt>
                <c:pt idx="1544">
                  <c:v>36906</c:v>
                </c:pt>
                <c:pt idx="1545">
                  <c:v>36913</c:v>
                </c:pt>
                <c:pt idx="1546">
                  <c:v>36920</c:v>
                </c:pt>
                <c:pt idx="1547">
                  <c:v>36927</c:v>
                </c:pt>
                <c:pt idx="1548">
                  <c:v>36934</c:v>
                </c:pt>
                <c:pt idx="1549">
                  <c:v>36941</c:v>
                </c:pt>
                <c:pt idx="1550">
                  <c:v>36948</c:v>
                </c:pt>
                <c:pt idx="1551">
                  <c:v>36955</c:v>
                </c:pt>
                <c:pt idx="1552">
                  <c:v>36962</c:v>
                </c:pt>
                <c:pt idx="1553">
                  <c:v>36969</c:v>
                </c:pt>
                <c:pt idx="1554">
                  <c:v>36976</c:v>
                </c:pt>
                <c:pt idx="1555">
                  <c:v>36983</c:v>
                </c:pt>
                <c:pt idx="1556">
                  <c:v>36990</c:v>
                </c:pt>
                <c:pt idx="1557">
                  <c:v>36997</c:v>
                </c:pt>
                <c:pt idx="1558">
                  <c:v>37004</c:v>
                </c:pt>
                <c:pt idx="1559">
                  <c:v>37011</c:v>
                </c:pt>
                <c:pt idx="1560">
                  <c:v>37018</c:v>
                </c:pt>
                <c:pt idx="1561">
                  <c:v>37025</c:v>
                </c:pt>
                <c:pt idx="1562">
                  <c:v>37032</c:v>
                </c:pt>
                <c:pt idx="1563">
                  <c:v>37039</c:v>
                </c:pt>
                <c:pt idx="1564">
                  <c:v>37046</c:v>
                </c:pt>
                <c:pt idx="1565">
                  <c:v>37053</c:v>
                </c:pt>
                <c:pt idx="1566">
                  <c:v>37060</c:v>
                </c:pt>
                <c:pt idx="1567">
                  <c:v>37067</c:v>
                </c:pt>
                <c:pt idx="1568">
                  <c:v>37074</c:v>
                </c:pt>
                <c:pt idx="1569">
                  <c:v>37081</c:v>
                </c:pt>
                <c:pt idx="1570">
                  <c:v>37088</c:v>
                </c:pt>
                <c:pt idx="1571">
                  <c:v>37095</c:v>
                </c:pt>
                <c:pt idx="1572">
                  <c:v>37102</c:v>
                </c:pt>
                <c:pt idx="1573">
                  <c:v>37109</c:v>
                </c:pt>
                <c:pt idx="1574">
                  <c:v>37116</c:v>
                </c:pt>
                <c:pt idx="1575">
                  <c:v>37123</c:v>
                </c:pt>
                <c:pt idx="1576">
                  <c:v>37130</c:v>
                </c:pt>
                <c:pt idx="1577">
                  <c:v>37137</c:v>
                </c:pt>
                <c:pt idx="1578">
                  <c:v>37144</c:v>
                </c:pt>
                <c:pt idx="1579">
                  <c:v>37151</c:v>
                </c:pt>
                <c:pt idx="1580">
                  <c:v>37158</c:v>
                </c:pt>
                <c:pt idx="1581">
                  <c:v>37165</c:v>
                </c:pt>
                <c:pt idx="1582">
                  <c:v>37172</c:v>
                </c:pt>
                <c:pt idx="1583">
                  <c:v>37179</c:v>
                </c:pt>
                <c:pt idx="1584">
                  <c:v>37186</c:v>
                </c:pt>
                <c:pt idx="1585">
                  <c:v>37193</c:v>
                </c:pt>
                <c:pt idx="1586">
                  <c:v>37200</c:v>
                </c:pt>
                <c:pt idx="1587">
                  <c:v>37207</c:v>
                </c:pt>
                <c:pt idx="1588">
                  <c:v>37214</c:v>
                </c:pt>
                <c:pt idx="1589">
                  <c:v>37221</c:v>
                </c:pt>
                <c:pt idx="1590">
                  <c:v>37228</c:v>
                </c:pt>
                <c:pt idx="1591">
                  <c:v>37235</c:v>
                </c:pt>
                <c:pt idx="1592">
                  <c:v>37242</c:v>
                </c:pt>
                <c:pt idx="1593">
                  <c:v>37249</c:v>
                </c:pt>
                <c:pt idx="1594">
                  <c:v>37257</c:v>
                </c:pt>
                <c:pt idx="1595">
                  <c:v>37264</c:v>
                </c:pt>
                <c:pt idx="1596">
                  <c:v>37271</c:v>
                </c:pt>
                <c:pt idx="1597">
                  <c:v>37278</c:v>
                </c:pt>
                <c:pt idx="1598">
                  <c:v>37285</c:v>
                </c:pt>
                <c:pt idx="1599">
                  <c:v>37292</c:v>
                </c:pt>
                <c:pt idx="1600">
                  <c:v>37299</c:v>
                </c:pt>
                <c:pt idx="1601">
                  <c:v>37306</c:v>
                </c:pt>
                <c:pt idx="1602">
                  <c:v>37313</c:v>
                </c:pt>
                <c:pt idx="1603">
                  <c:v>37320</c:v>
                </c:pt>
                <c:pt idx="1604">
                  <c:v>37327</c:v>
                </c:pt>
                <c:pt idx="1605">
                  <c:v>37334</c:v>
                </c:pt>
                <c:pt idx="1606">
                  <c:v>37341</c:v>
                </c:pt>
                <c:pt idx="1607">
                  <c:v>37348</c:v>
                </c:pt>
                <c:pt idx="1608">
                  <c:v>37355</c:v>
                </c:pt>
                <c:pt idx="1609">
                  <c:v>37362</c:v>
                </c:pt>
                <c:pt idx="1610">
                  <c:v>37369</c:v>
                </c:pt>
                <c:pt idx="1611">
                  <c:v>37376</c:v>
                </c:pt>
                <c:pt idx="1612">
                  <c:v>37383</c:v>
                </c:pt>
                <c:pt idx="1613">
                  <c:v>37390</c:v>
                </c:pt>
                <c:pt idx="1614">
                  <c:v>37397</c:v>
                </c:pt>
                <c:pt idx="1615">
                  <c:v>37404</c:v>
                </c:pt>
                <c:pt idx="1616">
                  <c:v>37411</c:v>
                </c:pt>
                <c:pt idx="1617">
                  <c:v>37418</c:v>
                </c:pt>
                <c:pt idx="1618">
                  <c:v>37425</c:v>
                </c:pt>
                <c:pt idx="1619">
                  <c:v>37432</c:v>
                </c:pt>
                <c:pt idx="1620">
                  <c:v>37439</c:v>
                </c:pt>
                <c:pt idx="1621">
                  <c:v>37446</c:v>
                </c:pt>
                <c:pt idx="1622">
                  <c:v>37453</c:v>
                </c:pt>
                <c:pt idx="1623">
                  <c:v>37460</c:v>
                </c:pt>
                <c:pt idx="1624">
                  <c:v>37467</c:v>
                </c:pt>
                <c:pt idx="1625">
                  <c:v>37474</c:v>
                </c:pt>
                <c:pt idx="1626">
                  <c:v>37481</c:v>
                </c:pt>
                <c:pt idx="1627">
                  <c:v>37488</c:v>
                </c:pt>
                <c:pt idx="1628">
                  <c:v>37495</c:v>
                </c:pt>
                <c:pt idx="1629">
                  <c:v>37502</c:v>
                </c:pt>
                <c:pt idx="1630">
                  <c:v>37509</c:v>
                </c:pt>
                <c:pt idx="1631">
                  <c:v>37516</c:v>
                </c:pt>
                <c:pt idx="1632">
                  <c:v>37523</c:v>
                </c:pt>
                <c:pt idx="1633">
                  <c:v>37530</c:v>
                </c:pt>
                <c:pt idx="1634">
                  <c:v>37537</c:v>
                </c:pt>
                <c:pt idx="1635">
                  <c:v>37544</c:v>
                </c:pt>
                <c:pt idx="1636">
                  <c:v>37551</c:v>
                </c:pt>
                <c:pt idx="1637">
                  <c:v>37558</c:v>
                </c:pt>
                <c:pt idx="1638">
                  <c:v>37565</c:v>
                </c:pt>
                <c:pt idx="1639">
                  <c:v>37572</c:v>
                </c:pt>
                <c:pt idx="1640">
                  <c:v>37579</c:v>
                </c:pt>
                <c:pt idx="1641">
                  <c:v>37586</c:v>
                </c:pt>
                <c:pt idx="1642">
                  <c:v>37593</c:v>
                </c:pt>
                <c:pt idx="1643">
                  <c:v>37600</c:v>
                </c:pt>
                <c:pt idx="1644">
                  <c:v>37607</c:v>
                </c:pt>
                <c:pt idx="1645">
                  <c:v>37614</c:v>
                </c:pt>
                <c:pt idx="1646">
                  <c:v>37622</c:v>
                </c:pt>
                <c:pt idx="1647">
                  <c:v>37629</c:v>
                </c:pt>
                <c:pt idx="1648">
                  <c:v>37636</c:v>
                </c:pt>
                <c:pt idx="1649">
                  <c:v>37643</c:v>
                </c:pt>
                <c:pt idx="1650">
                  <c:v>37650</c:v>
                </c:pt>
                <c:pt idx="1651">
                  <c:v>37657</c:v>
                </c:pt>
                <c:pt idx="1652">
                  <c:v>37664</c:v>
                </c:pt>
                <c:pt idx="1653">
                  <c:v>37671</c:v>
                </c:pt>
                <c:pt idx="1654">
                  <c:v>37678</c:v>
                </c:pt>
                <c:pt idx="1655">
                  <c:v>37685</c:v>
                </c:pt>
                <c:pt idx="1656">
                  <c:v>37692</c:v>
                </c:pt>
                <c:pt idx="1657">
                  <c:v>37699</c:v>
                </c:pt>
                <c:pt idx="1658">
                  <c:v>37706</c:v>
                </c:pt>
                <c:pt idx="1659">
                  <c:v>37713</c:v>
                </c:pt>
                <c:pt idx="1660">
                  <c:v>37720</c:v>
                </c:pt>
                <c:pt idx="1661">
                  <c:v>37727</c:v>
                </c:pt>
                <c:pt idx="1662">
                  <c:v>37734</c:v>
                </c:pt>
                <c:pt idx="1663">
                  <c:v>37741</c:v>
                </c:pt>
                <c:pt idx="1664">
                  <c:v>37748</c:v>
                </c:pt>
                <c:pt idx="1665">
                  <c:v>37755</c:v>
                </c:pt>
                <c:pt idx="1666">
                  <c:v>37762</c:v>
                </c:pt>
                <c:pt idx="1667">
                  <c:v>37769</c:v>
                </c:pt>
                <c:pt idx="1668">
                  <c:v>37776</c:v>
                </c:pt>
                <c:pt idx="1669">
                  <c:v>37783</c:v>
                </c:pt>
                <c:pt idx="1670">
                  <c:v>37790</c:v>
                </c:pt>
                <c:pt idx="1671">
                  <c:v>37797</c:v>
                </c:pt>
                <c:pt idx="1672">
                  <c:v>37804</c:v>
                </c:pt>
                <c:pt idx="1673">
                  <c:v>37811</c:v>
                </c:pt>
                <c:pt idx="1674">
                  <c:v>37818</c:v>
                </c:pt>
                <c:pt idx="1675">
                  <c:v>37825</c:v>
                </c:pt>
                <c:pt idx="1676">
                  <c:v>37832</c:v>
                </c:pt>
                <c:pt idx="1677">
                  <c:v>37839</c:v>
                </c:pt>
                <c:pt idx="1678">
                  <c:v>37846</c:v>
                </c:pt>
                <c:pt idx="1679">
                  <c:v>37853</c:v>
                </c:pt>
                <c:pt idx="1680">
                  <c:v>37860</c:v>
                </c:pt>
                <c:pt idx="1681">
                  <c:v>37867</c:v>
                </c:pt>
                <c:pt idx="1682">
                  <c:v>37874</c:v>
                </c:pt>
                <c:pt idx="1683">
                  <c:v>37881</c:v>
                </c:pt>
                <c:pt idx="1684">
                  <c:v>37888</c:v>
                </c:pt>
                <c:pt idx="1685">
                  <c:v>37895</c:v>
                </c:pt>
                <c:pt idx="1686">
                  <c:v>37902</c:v>
                </c:pt>
                <c:pt idx="1687">
                  <c:v>37909</c:v>
                </c:pt>
                <c:pt idx="1688">
                  <c:v>37916</c:v>
                </c:pt>
                <c:pt idx="1689">
                  <c:v>37923</c:v>
                </c:pt>
                <c:pt idx="1690">
                  <c:v>37930</c:v>
                </c:pt>
                <c:pt idx="1691">
                  <c:v>37937</c:v>
                </c:pt>
                <c:pt idx="1692">
                  <c:v>37944</c:v>
                </c:pt>
                <c:pt idx="1693">
                  <c:v>37951</c:v>
                </c:pt>
                <c:pt idx="1694">
                  <c:v>37958</c:v>
                </c:pt>
                <c:pt idx="1695">
                  <c:v>37965</c:v>
                </c:pt>
                <c:pt idx="1696">
                  <c:v>37972</c:v>
                </c:pt>
                <c:pt idx="1697">
                  <c:v>37979</c:v>
                </c:pt>
                <c:pt idx="1698">
                  <c:v>37994</c:v>
                </c:pt>
                <c:pt idx="1699">
                  <c:v>38001</c:v>
                </c:pt>
                <c:pt idx="1700">
                  <c:v>38008</c:v>
                </c:pt>
                <c:pt idx="1701">
                  <c:v>38015</c:v>
                </c:pt>
                <c:pt idx="1702">
                  <c:v>38022</c:v>
                </c:pt>
                <c:pt idx="1703">
                  <c:v>38029</c:v>
                </c:pt>
                <c:pt idx="1704">
                  <c:v>38036</c:v>
                </c:pt>
                <c:pt idx="1705">
                  <c:v>38043</c:v>
                </c:pt>
                <c:pt idx="1706">
                  <c:v>38050</c:v>
                </c:pt>
                <c:pt idx="1707">
                  <c:v>38057</c:v>
                </c:pt>
                <c:pt idx="1708">
                  <c:v>38064</c:v>
                </c:pt>
                <c:pt idx="1709">
                  <c:v>38071</c:v>
                </c:pt>
                <c:pt idx="1710">
                  <c:v>38078</c:v>
                </c:pt>
                <c:pt idx="1711">
                  <c:v>38085</c:v>
                </c:pt>
                <c:pt idx="1712">
                  <c:v>38092</c:v>
                </c:pt>
                <c:pt idx="1713">
                  <c:v>38099</c:v>
                </c:pt>
                <c:pt idx="1714">
                  <c:v>38106</c:v>
                </c:pt>
                <c:pt idx="1715">
                  <c:v>38113</c:v>
                </c:pt>
                <c:pt idx="1716">
                  <c:v>38120</c:v>
                </c:pt>
                <c:pt idx="1717">
                  <c:v>38127</c:v>
                </c:pt>
                <c:pt idx="1718">
                  <c:v>38134</c:v>
                </c:pt>
                <c:pt idx="1719">
                  <c:v>38141</c:v>
                </c:pt>
                <c:pt idx="1720">
                  <c:v>38148</c:v>
                </c:pt>
                <c:pt idx="1721">
                  <c:v>38155</c:v>
                </c:pt>
                <c:pt idx="1722">
                  <c:v>38162</c:v>
                </c:pt>
                <c:pt idx="1723">
                  <c:v>38169</c:v>
                </c:pt>
                <c:pt idx="1724">
                  <c:v>38176</c:v>
                </c:pt>
                <c:pt idx="1725">
                  <c:v>38183</c:v>
                </c:pt>
                <c:pt idx="1726">
                  <c:v>38190</c:v>
                </c:pt>
                <c:pt idx="1727">
                  <c:v>38197</c:v>
                </c:pt>
                <c:pt idx="1728">
                  <c:v>38204</c:v>
                </c:pt>
                <c:pt idx="1729">
                  <c:v>38211</c:v>
                </c:pt>
                <c:pt idx="1730">
                  <c:v>38218</c:v>
                </c:pt>
                <c:pt idx="1731">
                  <c:v>38225</c:v>
                </c:pt>
                <c:pt idx="1732">
                  <c:v>38232</c:v>
                </c:pt>
                <c:pt idx="1733">
                  <c:v>38239</c:v>
                </c:pt>
                <c:pt idx="1734">
                  <c:v>38246</c:v>
                </c:pt>
                <c:pt idx="1735">
                  <c:v>38253</c:v>
                </c:pt>
                <c:pt idx="1736">
                  <c:v>38260</c:v>
                </c:pt>
                <c:pt idx="1737">
                  <c:v>38267</c:v>
                </c:pt>
                <c:pt idx="1738">
                  <c:v>38274</c:v>
                </c:pt>
                <c:pt idx="1739">
                  <c:v>38281</c:v>
                </c:pt>
                <c:pt idx="1740">
                  <c:v>38288</c:v>
                </c:pt>
                <c:pt idx="1741">
                  <c:v>38295</c:v>
                </c:pt>
                <c:pt idx="1742">
                  <c:v>38302</c:v>
                </c:pt>
                <c:pt idx="1743">
                  <c:v>38309</c:v>
                </c:pt>
                <c:pt idx="1744">
                  <c:v>38323</c:v>
                </c:pt>
                <c:pt idx="1745">
                  <c:v>38330</c:v>
                </c:pt>
                <c:pt idx="1746">
                  <c:v>38337</c:v>
                </c:pt>
                <c:pt idx="1747">
                  <c:v>38344</c:v>
                </c:pt>
                <c:pt idx="1748">
                  <c:v>38353</c:v>
                </c:pt>
                <c:pt idx="1749">
                  <c:v>38360</c:v>
                </c:pt>
                <c:pt idx="1750">
                  <c:v>38367</c:v>
                </c:pt>
                <c:pt idx="1751">
                  <c:v>38374</c:v>
                </c:pt>
                <c:pt idx="1752">
                  <c:v>38381</c:v>
                </c:pt>
                <c:pt idx="1753">
                  <c:v>38388</c:v>
                </c:pt>
                <c:pt idx="1754">
                  <c:v>38395</c:v>
                </c:pt>
                <c:pt idx="1755">
                  <c:v>38402</c:v>
                </c:pt>
                <c:pt idx="1756">
                  <c:v>38409</c:v>
                </c:pt>
                <c:pt idx="1757">
                  <c:v>38416</c:v>
                </c:pt>
                <c:pt idx="1758">
                  <c:v>38423</c:v>
                </c:pt>
                <c:pt idx="1759">
                  <c:v>38430</c:v>
                </c:pt>
                <c:pt idx="1760">
                  <c:v>38437</c:v>
                </c:pt>
                <c:pt idx="1761">
                  <c:v>38444</c:v>
                </c:pt>
                <c:pt idx="1762">
                  <c:v>38451</c:v>
                </c:pt>
                <c:pt idx="1763">
                  <c:v>38458</c:v>
                </c:pt>
                <c:pt idx="1764">
                  <c:v>38465</c:v>
                </c:pt>
                <c:pt idx="1765">
                  <c:v>38472</c:v>
                </c:pt>
                <c:pt idx="1766">
                  <c:v>38479</c:v>
                </c:pt>
                <c:pt idx="1767">
                  <c:v>38486</c:v>
                </c:pt>
                <c:pt idx="1768">
                  <c:v>38493</c:v>
                </c:pt>
                <c:pt idx="1769">
                  <c:v>38500</c:v>
                </c:pt>
                <c:pt idx="1770">
                  <c:v>38507</c:v>
                </c:pt>
                <c:pt idx="1771">
                  <c:v>38514</c:v>
                </c:pt>
                <c:pt idx="1772">
                  <c:v>38521</c:v>
                </c:pt>
                <c:pt idx="1773">
                  <c:v>38528</c:v>
                </c:pt>
                <c:pt idx="1774">
                  <c:v>38535</c:v>
                </c:pt>
                <c:pt idx="1775">
                  <c:v>38542</c:v>
                </c:pt>
                <c:pt idx="1776">
                  <c:v>38549</c:v>
                </c:pt>
                <c:pt idx="1777">
                  <c:v>38556</c:v>
                </c:pt>
                <c:pt idx="1778">
                  <c:v>38563</c:v>
                </c:pt>
                <c:pt idx="1779">
                  <c:v>38570</c:v>
                </c:pt>
                <c:pt idx="1780">
                  <c:v>38577</c:v>
                </c:pt>
                <c:pt idx="1781">
                  <c:v>38584</c:v>
                </c:pt>
                <c:pt idx="1782">
                  <c:v>38591</c:v>
                </c:pt>
                <c:pt idx="1783">
                  <c:v>38598</c:v>
                </c:pt>
                <c:pt idx="1784">
                  <c:v>38605</c:v>
                </c:pt>
                <c:pt idx="1785">
                  <c:v>38612</c:v>
                </c:pt>
                <c:pt idx="1786">
                  <c:v>38619</c:v>
                </c:pt>
                <c:pt idx="1787">
                  <c:v>38626</c:v>
                </c:pt>
                <c:pt idx="1788">
                  <c:v>38633</c:v>
                </c:pt>
                <c:pt idx="1789">
                  <c:v>38640</c:v>
                </c:pt>
                <c:pt idx="1790">
                  <c:v>38647</c:v>
                </c:pt>
                <c:pt idx="1791">
                  <c:v>38654</c:v>
                </c:pt>
                <c:pt idx="1792">
                  <c:v>38661</c:v>
                </c:pt>
                <c:pt idx="1793">
                  <c:v>38668</c:v>
                </c:pt>
                <c:pt idx="1794">
                  <c:v>38675</c:v>
                </c:pt>
                <c:pt idx="1795">
                  <c:v>38682</c:v>
                </c:pt>
                <c:pt idx="1796">
                  <c:v>38689</c:v>
                </c:pt>
                <c:pt idx="1797">
                  <c:v>38696</c:v>
                </c:pt>
                <c:pt idx="1798">
                  <c:v>38703</c:v>
                </c:pt>
                <c:pt idx="1799">
                  <c:v>38710</c:v>
                </c:pt>
                <c:pt idx="1800">
                  <c:v>38718</c:v>
                </c:pt>
                <c:pt idx="1801">
                  <c:v>38725</c:v>
                </c:pt>
                <c:pt idx="1802">
                  <c:v>38732</c:v>
                </c:pt>
                <c:pt idx="1803">
                  <c:v>38739</c:v>
                </c:pt>
                <c:pt idx="1804">
                  <c:v>38746</c:v>
                </c:pt>
                <c:pt idx="1805">
                  <c:v>38753</c:v>
                </c:pt>
                <c:pt idx="1806">
                  <c:v>38760</c:v>
                </c:pt>
                <c:pt idx="1807">
                  <c:v>38767</c:v>
                </c:pt>
                <c:pt idx="1808">
                  <c:v>38774</c:v>
                </c:pt>
                <c:pt idx="1809">
                  <c:v>38781</c:v>
                </c:pt>
                <c:pt idx="1810">
                  <c:v>38788</c:v>
                </c:pt>
                <c:pt idx="1811">
                  <c:v>38795</c:v>
                </c:pt>
                <c:pt idx="1812">
                  <c:v>38802</c:v>
                </c:pt>
                <c:pt idx="1813">
                  <c:v>38809</c:v>
                </c:pt>
                <c:pt idx="1814">
                  <c:v>38816</c:v>
                </c:pt>
                <c:pt idx="1815">
                  <c:v>38823</c:v>
                </c:pt>
                <c:pt idx="1816">
                  <c:v>38830</c:v>
                </c:pt>
                <c:pt idx="1817">
                  <c:v>38837</c:v>
                </c:pt>
                <c:pt idx="1818">
                  <c:v>38844</c:v>
                </c:pt>
                <c:pt idx="1819">
                  <c:v>38851</c:v>
                </c:pt>
                <c:pt idx="1820">
                  <c:v>38858</c:v>
                </c:pt>
                <c:pt idx="1821">
                  <c:v>38865</c:v>
                </c:pt>
                <c:pt idx="1822">
                  <c:v>38872</c:v>
                </c:pt>
                <c:pt idx="1823">
                  <c:v>38879</c:v>
                </c:pt>
                <c:pt idx="1824">
                  <c:v>38886</c:v>
                </c:pt>
                <c:pt idx="1825">
                  <c:v>38893</c:v>
                </c:pt>
                <c:pt idx="1826">
                  <c:v>38900</c:v>
                </c:pt>
                <c:pt idx="1827">
                  <c:v>38907</c:v>
                </c:pt>
                <c:pt idx="1828">
                  <c:v>38914</c:v>
                </c:pt>
                <c:pt idx="1829">
                  <c:v>38921</c:v>
                </c:pt>
                <c:pt idx="1830">
                  <c:v>38928</c:v>
                </c:pt>
                <c:pt idx="1831">
                  <c:v>38935</c:v>
                </c:pt>
                <c:pt idx="1832">
                  <c:v>38942</c:v>
                </c:pt>
                <c:pt idx="1833">
                  <c:v>38949</c:v>
                </c:pt>
                <c:pt idx="1834">
                  <c:v>38956</c:v>
                </c:pt>
                <c:pt idx="1835">
                  <c:v>38963</c:v>
                </c:pt>
                <c:pt idx="1836">
                  <c:v>38970</c:v>
                </c:pt>
                <c:pt idx="1837">
                  <c:v>38977</c:v>
                </c:pt>
                <c:pt idx="1838">
                  <c:v>38984</c:v>
                </c:pt>
                <c:pt idx="1839">
                  <c:v>38991</c:v>
                </c:pt>
                <c:pt idx="1840">
                  <c:v>38998</c:v>
                </c:pt>
                <c:pt idx="1841">
                  <c:v>39005</c:v>
                </c:pt>
                <c:pt idx="1842">
                  <c:v>39012</c:v>
                </c:pt>
                <c:pt idx="1843">
                  <c:v>39019</c:v>
                </c:pt>
                <c:pt idx="1844">
                  <c:v>39026</c:v>
                </c:pt>
                <c:pt idx="1845">
                  <c:v>39033</c:v>
                </c:pt>
                <c:pt idx="1846">
                  <c:v>39040</c:v>
                </c:pt>
                <c:pt idx="1847">
                  <c:v>39047</c:v>
                </c:pt>
                <c:pt idx="1848">
                  <c:v>39054</c:v>
                </c:pt>
                <c:pt idx="1849">
                  <c:v>39061</c:v>
                </c:pt>
                <c:pt idx="1850">
                  <c:v>39068</c:v>
                </c:pt>
                <c:pt idx="1851">
                  <c:v>39075</c:v>
                </c:pt>
                <c:pt idx="1852">
                  <c:v>39083</c:v>
                </c:pt>
                <c:pt idx="1853">
                  <c:v>39090</c:v>
                </c:pt>
                <c:pt idx="1854">
                  <c:v>39097</c:v>
                </c:pt>
                <c:pt idx="1855">
                  <c:v>39104</c:v>
                </c:pt>
                <c:pt idx="1856">
                  <c:v>39111</c:v>
                </c:pt>
                <c:pt idx="1857">
                  <c:v>39118</c:v>
                </c:pt>
                <c:pt idx="1858">
                  <c:v>39125</c:v>
                </c:pt>
                <c:pt idx="1859">
                  <c:v>39132</c:v>
                </c:pt>
                <c:pt idx="1860">
                  <c:v>39139</c:v>
                </c:pt>
                <c:pt idx="1861">
                  <c:v>39146</c:v>
                </c:pt>
                <c:pt idx="1862">
                  <c:v>39153</c:v>
                </c:pt>
                <c:pt idx="1863">
                  <c:v>39160</c:v>
                </c:pt>
                <c:pt idx="1864">
                  <c:v>39167</c:v>
                </c:pt>
                <c:pt idx="1865">
                  <c:v>39174</c:v>
                </c:pt>
                <c:pt idx="1866">
                  <c:v>39181</c:v>
                </c:pt>
                <c:pt idx="1867">
                  <c:v>39188</c:v>
                </c:pt>
                <c:pt idx="1868">
                  <c:v>39195</c:v>
                </c:pt>
                <c:pt idx="1869">
                  <c:v>39202</c:v>
                </c:pt>
                <c:pt idx="1870">
                  <c:v>39209</c:v>
                </c:pt>
                <c:pt idx="1871">
                  <c:v>39216</c:v>
                </c:pt>
                <c:pt idx="1872">
                  <c:v>39223</c:v>
                </c:pt>
                <c:pt idx="1873">
                  <c:v>39230</c:v>
                </c:pt>
                <c:pt idx="1874">
                  <c:v>39237</c:v>
                </c:pt>
                <c:pt idx="1875">
                  <c:v>39244</c:v>
                </c:pt>
                <c:pt idx="1876">
                  <c:v>39251</c:v>
                </c:pt>
                <c:pt idx="1877">
                  <c:v>39258</c:v>
                </c:pt>
                <c:pt idx="1878">
                  <c:v>39265</c:v>
                </c:pt>
                <c:pt idx="1879">
                  <c:v>39272</c:v>
                </c:pt>
                <c:pt idx="1880">
                  <c:v>39279</c:v>
                </c:pt>
                <c:pt idx="1881">
                  <c:v>39286</c:v>
                </c:pt>
                <c:pt idx="1882">
                  <c:v>39293</c:v>
                </c:pt>
                <c:pt idx="1883">
                  <c:v>39300</c:v>
                </c:pt>
                <c:pt idx="1884">
                  <c:v>39307</c:v>
                </c:pt>
                <c:pt idx="1885">
                  <c:v>39314</c:v>
                </c:pt>
                <c:pt idx="1886">
                  <c:v>39321</c:v>
                </c:pt>
                <c:pt idx="1887">
                  <c:v>39328</c:v>
                </c:pt>
                <c:pt idx="1888">
                  <c:v>39335</c:v>
                </c:pt>
                <c:pt idx="1889">
                  <c:v>39342</c:v>
                </c:pt>
                <c:pt idx="1890">
                  <c:v>39349</c:v>
                </c:pt>
                <c:pt idx="1891">
                  <c:v>39356</c:v>
                </c:pt>
                <c:pt idx="1892">
                  <c:v>39363</c:v>
                </c:pt>
                <c:pt idx="1893">
                  <c:v>39370</c:v>
                </c:pt>
                <c:pt idx="1894">
                  <c:v>39377</c:v>
                </c:pt>
                <c:pt idx="1895">
                  <c:v>39384</c:v>
                </c:pt>
                <c:pt idx="1896">
                  <c:v>39391</c:v>
                </c:pt>
                <c:pt idx="1897">
                  <c:v>39398</c:v>
                </c:pt>
                <c:pt idx="1898">
                  <c:v>39405</c:v>
                </c:pt>
                <c:pt idx="1899">
                  <c:v>39412</c:v>
                </c:pt>
                <c:pt idx="1900">
                  <c:v>39419</c:v>
                </c:pt>
                <c:pt idx="1901">
                  <c:v>39426</c:v>
                </c:pt>
                <c:pt idx="1902">
                  <c:v>39433</c:v>
                </c:pt>
                <c:pt idx="1903">
                  <c:v>39440</c:v>
                </c:pt>
                <c:pt idx="1904">
                  <c:v>39448</c:v>
                </c:pt>
                <c:pt idx="1905">
                  <c:v>39455</c:v>
                </c:pt>
                <c:pt idx="1906">
                  <c:v>39462</c:v>
                </c:pt>
                <c:pt idx="1907">
                  <c:v>39469</c:v>
                </c:pt>
                <c:pt idx="1908">
                  <c:v>39476</c:v>
                </c:pt>
                <c:pt idx="1909">
                  <c:v>39483</c:v>
                </c:pt>
                <c:pt idx="1910">
                  <c:v>39490</c:v>
                </c:pt>
                <c:pt idx="1911">
                  <c:v>39497</c:v>
                </c:pt>
                <c:pt idx="1912">
                  <c:v>39504</c:v>
                </c:pt>
                <c:pt idx="1913">
                  <c:v>39511</c:v>
                </c:pt>
                <c:pt idx="1914">
                  <c:v>39518</c:v>
                </c:pt>
                <c:pt idx="1915">
                  <c:v>39525</c:v>
                </c:pt>
                <c:pt idx="1916">
                  <c:v>39532</c:v>
                </c:pt>
                <c:pt idx="1917">
                  <c:v>39539</c:v>
                </c:pt>
                <c:pt idx="1918">
                  <c:v>39546</c:v>
                </c:pt>
                <c:pt idx="1919">
                  <c:v>39553</c:v>
                </c:pt>
                <c:pt idx="1920">
                  <c:v>39560</c:v>
                </c:pt>
                <c:pt idx="1921">
                  <c:v>39567</c:v>
                </c:pt>
                <c:pt idx="1922">
                  <c:v>39574</c:v>
                </c:pt>
                <c:pt idx="1923">
                  <c:v>39581</c:v>
                </c:pt>
                <c:pt idx="1924">
                  <c:v>39588</c:v>
                </c:pt>
                <c:pt idx="1925">
                  <c:v>39595</c:v>
                </c:pt>
                <c:pt idx="1926">
                  <c:v>39602</c:v>
                </c:pt>
                <c:pt idx="1927">
                  <c:v>39609</c:v>
                </c:pt>
                <c:pt idx="1928">
                  <c:v>39616</c:v>
                </c:pt>
                <c:pt idx="1929">
                  <c:v>39623</c:v>
                </c:pt>
                <c:pt idx="1930">
                  <c:v>39630</c:v>
                </c:pt>
                <c:pt idx="1931">
                  <c:v>39637</c:v>
                </c:pt>
                <c:pt idx="1932">
                  <c:v>39644</c:v>
                </c:pt>
                <c:pt idx="1933">
                  <c:v>39651</c:v>
                </c:pt>
                <c:pt idx="1934">
                  <c:v>39658</c:v>
                </c:pt>
                <c:pt idx="1935">
                  <c:v>39665</c:v>
                </c:pt>
                <c:pt idx="1936">
                  <c:v>39672</c:v>
                </c:pt>
                <c:pt idx="1937">
                  <c:v>39679</c:v>
                </c:pt>
                <c:pt idx="1938">
                  <c:v>39686</c:v>
                </c:pt>
                <c:pt idx="1939">
                  <c:v>39693</c:v>
                </c:pt>
                <c:pt idx="1940">
                  <c:v>39700</c:v>
                </c:pt>
                <c:pt idx="1941">
                  <c:v>39707</c:v>
                </c:pt>
                <c:pt idx="1942">
                  <c:v>39714</c:v>
                </c:pt>
                <c:pt idx="1943">
                  <c:v>39721</c:v>
                </c:pt>
                <c:pt idx="1944">
                  <c:v>39728</c:v>
                </c:pt>
                <c:pt idx="1945">
                  <c:v>39735</c:v>
                </c:pt>
                <c:pt idx="1946">
                  <c:v>39742</c:v>
                </c:pt>
                <c:pt idx="1947">
                  <c:v>39749</c:v>
                </c:pt>
                <c:pt idx="1948">
                  <c:v>39756</c:v>
                </c:pt>
                <c:pt idx="1949">
                  <c:v>39763</c:v>
                </c:pt>
                <c:pt idx="1950">
                  <c:v>39770</c:v>
                </c:pt>
                <c:pt idx="1951">
                  <c:v>39777</c:v>
                </c:pt>
                <c:pt idx="1952">
                  <c:v>39784</c:v>
                </c:pt>
                <c:pt idx="1953">
                  <c:v>39791</c:v>
                </c:pt>
                <c:pt idx="1954">
                  <c:v>39798</c:v>
                </c:pt>
                <c:pt idx="1955">
                  <c:v>39805</c:v>
                </c:pt>
                <c:pt idx="1956">
                  <c:v>39821</c:v>
                </c:pt>
                <c:pt idx="1957">
                  <c:v>39828</c:v>
                </c:pt>
                <c:pt idx="1958">
                  <c:v>39835</c:v>
                </c:pt>
                <c:pt idx="1959">
                  <c:v>39842</c:v>
                </c:pt>
                <c:pt idx="1960">
                  <c:v>39849</c:v>
                </c:pt>
                <c:pt idx="1961">
                  <c:v>39856</c:v>
                </c:pt>
                <c:pt idx="1962">
                  <c:v>39863</c:v>
                </c:pt>
                <c:pt idx="1963">
                  <c:v>39870</c:v>
                </c:pt>
                <c:pt idx="1964">
                  <c:v>39877</c:v>
                </c:pt>
                <c:pt idx="1965">
                  <c:v>39884</c:v>
                </c:pt>
                <c:pt idx="1966">
                  <c:v>39891</c:v>
                </c:pt>
                <c:pt idx="1967">
                  <c:v>39898</c:v>
                </c:pt>
                <c:pt idx="1968">
                  <c:v>39905</c:v>
                </c:pt>
                <c:pt idx="1969">
                  <c:v>39912</c:v>
                </c:pt>
                <c:pt idx="1970">
                  <c:v>39919</c:v>
                </c:pt>
                <c:pt idx="1971">
                  <c:v>39926</c:v>
                </c:pt>
                <c:pt idx="1972">
                  <c:v>39933</c:v>
                </c:pt>
                <c:pt idx="1973">
                  <c:v>39940</c:v>
                </c:pt>
                <c:pt idx="1974">
                  <c:v>39947</c:v>
                </c:pt>
                <c:pt idx="1975">
                  <c:v>39954</c:v>
                </c:pt>
                <c:pt idx="1976">
                  <c:v>39961</c:v>
                </c:pt>
                <c:pt idx="1977">
                  <c:v>39968</c:v>
                </c:pt>
                <c:pt idx="1978">
                  <c:v>39975</c:v>
                </c:pt>
                <c:pt idx="1979">
                  <c:v>39982</c:v>
                </c:pt>
                <c:pt idx="1980">
                  <c:v>39989</c:v>
                </c:pt>
                <c:pt idx="1981">
                  <c:v>39996</c:v>
                </c:pt>
                <c:pt idx="1982">
                  <c:v>40003</c:v>
                </c:pt>
                <c:pt idx="1983">
                  <c:v>40010</c:v>
                </c:pt>
                <c:pt idx="1984">
                  <c:v>40017</c:v>
                </c:pt>
                <c:pt idx="1985">
                  <c:v>40024</c:v>
                </c:pt>
                <c:pt idx="1986">
                  <c:v>40031</c:v>
                </c:pt>
                <c:pt idx="1987">
                  <c:v>40038</c:v>
                </c:pt>
                <c:pt idx="1988">
                  <c:v>40045</c:v>
                </c:pt>
                <c:pt idx="1989">
                  <c:v>40052</c:v>
                </c:pt>
                <c:pt idx="1990">
                  <c:v>40059</c:v>
                </c:pt>
                <c:pt idx="1991">
                  <c:v>40066</c:v>
                </c:pt>
                <c:pt idx="1992">
                  <c:v>40073</c:v>
                </c:pt>
                <c:pt idx="1993">
                  <c:v>40080</c:v>
                </c:pt>
                <c:pt idx="1994">
                  <c:v>40087</c:v>
                </c:pt>
                <c:pt idx="1995">
                  <c:v>40094</c:v>
                </c:pt>
                <c:pt idx="1996">
                  <c:v>40101</c:v>
                </c:pt>
                <c:pt idx="1997">
                  <c:v>40108</c:v>
                </c:pt>
                <c:pt idx="1998">
                  <c:v>40115</c:v>
                </c:pt>
                <c:pt idx="1999">
                  <c:v>40122</c:v>
                </c:pt>
                <c:pt idx="2000">
                  <c:v>40129</c:v>
                </c:pt>
                <c:pt idx="2001">
                  <c:v>40136</c:v>
                </c:pt>
                <c:pt idx="2002">
                  <c:v>40150</c:v>
                </c:pt>
                <c:pt idx="2003">
                  <c:v>40157</c:v>
                </c:pt>
                <c:pt idx="2004">
                  <c:v>40164</c:v>
                </c:pt>
                <c:pt idx="2005">
                  <c:v>40171</c:v>
                </c:pt>
                <c:pt idx="2006">
                  <c:v>40179</c:v>
                </c:pt>
                <c:pt idx="2007">
                  <c:v>40186</c:v>
                </c:pt>
                <c:pt idx="2008">
                  <c:v>40193</c:v>
                </c:pt>
                <c:pt idx="2009">
                  <c:v>40200</c:v>
                </c:pt>
                <c:pt idx="2010">
                  <c:v>40207</c:v>
                </c:pt>
                <c:pt idx="2011">
                  <c:v>40214</c:v>
                </c:pt>
                <c:pt idx="2012">
                  <c:v>40221</c:v>
                </c:pt>
                <c:pt idx="2013">
                  <c:v>40228</c:v>
                </c:pt>
                <c:pt idx="2014">
                  <c:v>40235</c:v>
                </c:pt>
                <c:pt idx="2015">
                  <c:v>40242</c:v>
                </c:pt>
                <c:pt idx="2016">
                  <c:v>40249</c:v>
                </c:pt>
                <c:pt idx="2017">
                  <c:v>40256</c:v>
                </c:pt>
                <c:pt idx="2018">
                  <c:v>40263</c:v>
                </c:pt>
                <c:pt idx="2019">
                  <c:v>40270</c:v>
                </c:pt>
                <c:pt idx="2020">
                  <c:v>40277</c:v>
                </c:pt>
                <c:pt idx="2021">
                  <c:v>40284</c:v>
                </c:pt>
                <c:pt idx="2022">
                  <c:v>40291</c:v>
                </c:pt>
                <c:pt idx="2023">
                  <c:v>40298</c:v>
                </c:pt>
                <c:pt idx="2024">
                  <c:v>40305</c:v>
                </c:pt>
                <c:pt idx="2025">
                  <c:v>40312</c:v>
                </c:pt>
                <c:pt idx="2026">
                  <c:v>40319</c:v>
                </c:pt>
                <c:pt idx="2027">
                  <c:v>40326</c:v>
                </c:pt>
                <c:pt idx="2028">
                  <c:v>40333</c:v>
                </c:pt>
                <c:pt idx="2029">
                  <c:v>40340</c:v>
                </c:pt>
                <c:pt idx="2030">
                  <c:v>40347</c:v>
                </c:pt>
                <c:pt idx="2031">
                  <c:v>40354</c:v>
                </c:pt>
                <c:pt idx="2032">
                  <c:v>40361</c:v>
                </c:pt>
                <c:pt idx="2033">
                  <c:v>40368</c:v>
                </c:pt>
                <c:pt idx="2034">
                  <c:v>40375</c:v>
                </c:pt>
                <c:pt idx="2035">
                  <c:v>40382</c:v>
                </c:pt>
                <c:pt idx="2036">
                  <c:v>40389</c:v>
                </c:pt>
                <c:pt idx="2037">
                  <c:v>40396</c:v>
                </c:pt>
                <c:pt idx="2038">
                  <c:v>40403</c:v>
                </c:pt>
                <c:pt idx="2039">
                  <c:v>40410</c:v>
                </c:pt>
                <c:pt idx="2040">
                  <c:v>40417</c:v>
                </c:pt>
                <c:pt idx="2041">
                  <c:v>40424</c:v>
                </c:pt>
                <c:pt idx="2042">
                  <c:v>40431</c:v>
                </c:pt>
                <c:pt idx="2043">
                  <c:v>40438</c:v>
                </c:pt>
                <c:pt idx="2044">
                  <c:v>40445</c:v>
                </c:pt>
                <c:pt idx="2045">
                  <c:v>40452</c:v>
                </c:pt>
                <c:pt idx="2046">
                  <c:v>40459</c:v>
                </c:pt>
                <c:pt idx="2047">
                  <c:v>40466</c:v>
                </c:pt>
                <c:pt idx="2048">
                  <c:v>40473</c:v>
                </c:pt>
                <c:pt idx="2049">
                  <c:v>40480</c:v>
                </c:pt>
                <c:pt idx="2050">
                  <c:v>40487</c:v>
                </c:pt>
                <c:pt idx="2051">
                  <c:v>40494</c:v>
                </c:pt>
                <c:pt idx="2052">
                  <c:v>40501</c:v>
                </c:pt>
                <c:pt idx="2053">
                  <c:v>40508</c:v>
                </c:pt>
                <c:pt idx="2054">
                  <c:v>40515</c:v>
                </c:pt>
                <c:pt idx="2055">
                  <c:v>40522</c:v>
                </c:pt>
                <c:pt idx="2056">
                  <c:v>40529</c:v>
                </c:pt>
                <c:pt idx="2057">
                  <c:v>40536</c:v>
                </c:pt>
                <c:pt idx="2058">
                  <c:v>40544</c:v>
                </c:pt>
                <c:pt idx="2059">
                  <c:v>40551</c:v>
                </c:pt>
                <c:pt idx="2060">
                  <c:v>40558</c:v>
                </c:pt>
                <c:pt idx="2061">
                  <c:v>40565</c:v>
                </c:pt>
                <c:pt idx="2062">
                  <c:v>40572</c:v>
                </c:pt>
                <c:pt idx="2063">
                  <c:v>40579</c:v>
                </c:pt>
                <c:pt idx="2064">
                  <c:v>40586</c:v>
                </c:pt>
                <c:pt idx="2065">
                  <c:v>40593</c:v>
                </c:pt>
                <c:pt idx="2066">
                  <c:v>40600</c:v>
                </c:pt>
                <c:pt idx="2067">
                  <c:v>40607</c:v>
                </c:pt>
                <c:pt idx="2068">
                  <c:v>40614</c:v>
                </c:pt>
                <c:pt idx="2069">
                  <c:v>40621</c:v>
                </c:pt>
                <c:pt idx="2070">
                  <c:v>40628</c:v>
                </c:pt>
                <c:pt idx="2071">
                  <c:v>40635</c:v>
                </c:pt>
                <c:pt idx="2072">
                  <c:v>40642</c:v>
                </c:pt>
                <c:pt idx="2073">
                  <c:v>40649</c:v>
                </c:pt>
                <c:pt idx="2074">
                  <c:v>40656</c:v>
                </c:pt>
                <c:pt idx="2075">
                  <c:v>40663</c:v>
                </c:pt>
                <c:pt idx="2076">
                  <c:v>40670</c:v>
                </c:pt>
                <c:pt idx="2077">
                  <c:v>40677</c:v>
                </c:pt>
                <c:pt idx="2078">
                  <c:v>40684</c:v>
                </c:pt>
                <c:pt idx="2079">
                  <c:v>40691</c:v>
                </c:pt>
                <c:pt idx="2080">
                  <c:v>40698</c:v>
                </c:pt>
                <c:pt idx="2081">
                  <c:v>40705</c:v>
                </c:pt>
                <c:pt idx="2082">
                  <c:v>40712</c:v>
                </c:pt>
                <c:pt idx="2083">
                  <c:v>40719</c:v>
                </c:pt>
                <c:pt idx="2084">
                  <c:v>40726</c:v>
                </c:pt>
                <c:pt idx="2085">
                  <c:v>40733</c:v>
                </c:pt>
                <c:pt idx="2086">
                  <c:v>40740</c:v>
                </c:pt>
                <c:pt idx="2087">
                  <c:v>40747</c:v>
                </c:pt>
                <c:pt idx="2088">
                  <c:v>40754</c:v>
                </c:pt>
                <c:pt idx="2089">
                  <c:v>40761</c:v>
                </c:pt>
                <c:pt idx="2090">
                  <c:v>40768</c:v>
                </c:pt>
                <c:pt idx="2091">
                  <c:v>40775</c:v>
                </c:pt>
                <c:pt idx="2092">
                  <c:v>40782</c:v>
                </c:pt>
                <c:pt idx="2093">
                  <c:v>40789</c:v>
                </c:pt>
                <c:pt idx="2094">
                  <c:v>40796</c:v>
                </c:pt>
                <c:pt idx="2095">
                  <c:v>40803</c:v>
                </c:pt>
                <c:pt idx="2096">
                  <c:v>40810</c:v>
                </c:pt>
                <c:pt idx="2097">
                  <c:v>40817</c:v>
                </c:pt>
                <c:pt idx="2098">
                  <c:v>40824</c:v>
                </c:pt>
                <c:pt idx="2099">
                  <c:v>40831</c:v>
                </c:pt>
                <c:pt idx="2100">
                  <c:v>40838</c:v>
                </c:pt>
                <c:pt idx="2101">
                  <c:v>40845</c:v>
                </c:pt>
                <c:pt idx="2102">
                  <c:v>40852</c:v>
                </c:pt>
                <c:pt idx="2103">
                  <c:v>40859</c:v>
                </c:pt>
                <c:pt idx="2104">
                  <c:v>40866</c:v>
                </c:pt>
                <c:pt idx="2105">
                  <c:v>40873</c:v>
                </c:pt>
                <c:pt idx="2106">
                  <c:v>40880</c:v>
                </c:pt>
                <c:pt idx="2107">
                  <c:v>40887</c:v>
                </c:pt>
                <c:pt idx="2108">
                  <c:v>40894</c:v>
                </c:pt>
                <c:pt idx="2109">
                  <c:v>40901</c:v>
                </c:pt>
                <c:pt idx="2110">
                  <c:v>40909</c:v>
                </c:pt>
                <c:pt idx="2111">
                  <c:v>40916</c:v>
                </c:pt>
                <c:pt idx="2112">
                  <c:v>40923</c:v>
                </c:pt>
                <c:pt idx="2113">
                  <c:v>40930</c:v>
                </c:pt>
                <c:pt idx="2114">
                  <c:v>40937</c:v>
                </c:pt>
                <c:pt idx="2115">
                  <c:v>40944</c:v>
                </c:pt>
                <c:pt idx="2116">
                  <c:v>40951</c:v>
                </c:pt>
                <c:pt idx="2117">
                  <c:v>40958</c:v>
                </c:pt>
                <c:pt idx="2118">
                  <c:v>40965</c:v>
                </c:pt>
                <c:pt idx="2119">
                  <c:v>40972</c:v>
                </c:pt>
                <c:pt idx="2120">
                  <c:v>40979</c:v>
                </c:pt>
                <c:pt idx="2121">
                  <c:v>40986</c:v>
                </c:pt>
                <c:pt idx="2122">
                  <c:v>40993</c:v>
                </c:pt>
                <c:pt idx="2123">
                  <c:v>41000</c:v>
                </c:pt>
                <c:pt idx="2124">
                  <c:v>41007</c:v>
                </c:pt>
                <c:pt idx="2125">
                  <c:v>41014</c:v>
                </c:pt>
                <c:pt idx="2126">
                  <c:v>41021</c:v>
                </c:pt>
                <c:pt idx="2127">
                  <c:v>41028</c:v>
                </c:pt>
                <c:pt idx="2128">
                  <c:v>41035</c:v>
                </c:pt>
                <c:pt idx="2129">
                  <c:v>41042</c:v>
                </c:pt>
                <c:pt idx="2130">
                  <c:v>41049</c:v>
                </c:pt>
                <c:pt idx="2131">
                  <c:v>41056</c:v>
                </c:pt>
                <c:pt idx="2132">
                  <c:v>41063</c:v>
                </c:pt>
                <c:pt idx="2133">
                  <c:v>41070</c:v>
                </c:pt>
                <c:pt idx="2134">
                  <c:v>41077</c:v>
                </c:pt>
                <c:pt idx="2135">
                  <c:v>41084</c:v>
                </c:pt>
                <c:pt idx="2136">
                  <c:v>41091</c:v>
                </c:pt>
                <c:pt idx="2137">
                  <c:v>41098</c:v>
                </c:pt>
                <c:pt idx="2138">
                  <c:v>41105</c:v>
                </c:pt>
                <c:pt idx="2139">
                  <c:v>41112</c:v>
                </c:pt>
                <c:pt idx="2140">
                  <c:v>41119</c:v>
                </c:pt>
                <c:pt idx="2141">
                  <c:v>41126</c:v>
                </c:pt>
                <c:pt idx="2142">
                  <c:v>41133</c:v>
                </c:pt>
                <c:pt idx="2143">
                  <c:v>41140</c:v>
                </c:pt>
                <c:pt idx="2144">
                  <c:v>41147</c:v>
                </c:pt>
                <c:pt idx="2145">
                  <c:v>41154</c:v>
                </c:pt>
                <c:pt idx="2146">
                  <c:v>41161</c:v>
                </c:pt>
                <c:pt idx="2147">
                  <c:v>41168</c:v>
                </c:pt>
                <c:pt idx="2148">
                  <c:v>41175</c:v>
                </c:pt>
                <c:pt idx="2149">
                  <c:v>41182</c:v>
                </c:pt>
                <c:pt idx="2150">
                  <c:v>41189</c:v>
                </c:pt>
                <c:pt idx="2151">
                  <c:v>41196</c:v>
                </c:pt>
                <c:pt idx="2152">
                  <c:v>41203</c:v>
                </c:pt>
                <c:pt idx="2153">
                  <c:v>41210</c:v>
                </c:pt>
                <c:pt idx="2154">
                  <c:v>41217</c:v>
                </c:pt>
                <c:pt idx="2155">
                  <c:v>41224</c:v>
                </c:pt>
                <c:pt idx="2156">
                  <c:v>41231</c:v>
                </c:pt>
                <c:pt idx="2157">
                  <c:v>41238</c:v>
                </c:pt>
                <c:pt idx="2158">
                  <c:v>41245</c:v>
                </c:pt>
                <c:pt idx="2159">
                  <c:v>41252</c:v>
                </c:pt>
                <c:pt idx="2160">
                  <c:v>41259</c:v>
                </c:pt>
                <c:pt idx="2161">
                  <c:v>41266</c:v>
                </c:pt>
                <c:pt idx="2162">
                  <c:v>41275</c:v>
                </c:pt>
                <c:pt idx="2163">
                  <c:v>41282</c:v>
                </c:pt>
                <c:pt idx="2164">
                  <c:v>41289</c:v>
                </c:pt>
                <c:pt idx="2165">
                  <c:v>41296</c:v>
                </c:pt>
                <c:pt idx="2166">
                  <c:v>41303</c:v>
                </c:pt>
                <c:pt idx="2167">
                  <c:v>41310</c:v>
                </c:pt>
                <c:pt idx="2168">
                  <c:v>41317</c:v>
                </c:pt>
                <c:pt idx="2169">
                  <c:v>41324</c:v>
                </c:pt>
                <c:pt idx="2170">
                  <c:v>41331</c:v>
                </c:pt>
                <c:pt idx="2171">
                  <c:v>41338</c:v>
                </c:pt>
                <c:pt idx="2172">
                  <c:v>41345</c:v>
                </c:pt>
                <c:pt idx="2173">
                  <c:v>41352</c:v>
                </c:pt>
                <c:pt idx="2174">
                  <c:v>41359</c:v>
                </c:pt>
                <c:pt idx="2175">
                  <c:v>41366</c:v>
                </c:pt>
                <c:pt idx="2176">
                  <c:v>41373</c:v>
                </c:pt>
                <c:pt idx="2177">
                  <c:v>41380</c:v>
                </c:pt>
                <c:pt idx="2178">
                  <c:v>41387</c:v>
                </c:pt>
                <c:pt idx="2179">
                  <c:v>41394</c:v>
                </c:pt>
                <c:pt idx="2180">
                  <c:v>41401</c:v>
                </c:pt>
                <c:pt idx="2181">
                  <c:v>41408</c:v>
                </c:pt>
                <c:pt idx="2182">
                  <c:v>41415</c:v>
                </c:pt>
                <c:pt idx="2183">
                  <c:v>41422</c:v>
                </c:pt>
                <c:pt idx="2184">
                  <c:v>41429</c:v>
                </c:pt>
                <c:pt idx="2185">
                  <c:v>41436</c:v>
                </c:pt>
                <c:pt idx="2186">
                  <c:v>41443</c:v>
                </c:pt>
                <c:pt idx="2187">
                  <c:v>41450</c:v>
                </c:pt>
                <c:pt idx="2188">
                  <c:v>41457</c:v>
                </c:pt>
                <c:pt idx="2189">
                  <c:v>41464</c:v>
                </c:pt>
                <c:pt idx="2190">
                  <c:v>41471</c:v>
                </c:pt>
                <c:pt idx="2191">
                  <c:v>41478</c:v>
                </c:pt>
                <c:pt idx="2192">
                  <c:v>41485</c:v>
                </c:pt>
                <c:pt idx="2193">
                  <c:v>41492</c:v>
                </c:pt>
                <c:pt idx="2194">
                  <c:v>41499</c:v>
                </c:pt>
                <c:pt idx="2195">
                  <c:v>41506</c:v>
                </c:pt>
                <c:pt idx="2196">
                  <c:v>41513</c:v>
                </c:pt>
                <c:pt idx="2197">
                  <c:v>41520</c:v>
                </c:pt>
                <c:pt idx="2198">
                  <c:v>41527</c:v>
                </c:pt>
                <c:pt idx="2199">
                  <c:v>41534</c:v>
                </c:pt>
                <c:pt idx="2200">
                  <c:v>41541</c:v>
                </c:pt>
                <c:pt idx="2201">
                  <c:v>41548</c:v>
                </c:pt>
                <c:pt idx="2202">
                  <c:v>41555</c:v>
                </c:pt>
                <c:pt idx="2203">
                  <c:v>41562</c:v>
                </c:pt>
                <c:pt idx="2204">
                  <c:v>41569</c:v>
                </c:pt>
                <c:pt idx="2205">
                  <c:v>41576</c:v>
                </c:pt>
                <c:pt idx="2206">
                  <c:v>41583</c:v>
                </c:pt>
                <c:pt idx="2207">
                  <c:v>41590</c:v>
                </c:pt>
                <c:pt idx="2208">
                  <c:v>41597</c:v>
                </c:pt>
                <c:pt idx="2209">
                  <c:v>41604</c:v>
                </c:pt>
                <c:pt idx="2210">
                  <c:v>41611</c:v>
                </c:pt>
                <c:pt idx="2211">
                  <c:v>41618</c:v>
                </c:pt>
                <c:pt idx="2212">
                  <c:v>41625</c:v>
                </c:pt>
                <c:pt idx="2213">
                  <c:v>41632</c:v>
                </c:pt>
                <c:pt idx="2214">
                  <c:v>41640</c:v>
                </c:pt>
                <c:pt idx="2215">
                  <c:v>41647</c:v>
                </c:pt>
                <c:pt idx="2216">
                  <c:v>41654</c:v>
                </c:pt>
                <c:pt idx="2217">
                  <c:v>41661</c:v>
                </c:pt>
                <c:pt idx="2218">
                  <c:v>41668</c:v>
                </c:pt>
                <c:pt idx="2219">
                  <c:v>41675</c:v>
                </c:pt>
                <c:pt idx="2220">
                  <c:v>41682</c:v>
                </c:pt>
                <c:pt idx="2221">
                  <c:v>41689</c:v>
                </c:pt>
                <c:pt idx="2222">
                  <c:v>41696</c:v>
                </c:pt>
                <c:pt idx="2223">
                  <c:v>41703</c:v>
                </c:pt>
                <c:pt idx="2224">
                  <c:v>41710</c:v>
                </c:pt>
                <c:pt idx="2225">
                  <c:v>41717</c:v>
                </c:pt>
                <c:pt idx="2226">
                  <c:v>41724</c:v>
                </c:pt>
                <c:pt idx="2227">
                  <c:v>41731</c:v>
                </c:pt>
                <c:pt idx="2228">
                  <c:v>41738</c:v>
                </c:pt>
                <c:pt idx="2229">
                  <c:v>41745</c:v>
                </c:pt>
                <c:pt idx="2230">
                  <c:v>41752</c:v>
                </c:pt>
                <c:pt idx="2231">
                  <c:v>41759</c:v>
                </c:pt>
                <c:pt idx="2232">
                  <c:v>41766</c:v>
                </c:pt>
                <c:pt idx="2233">
                  <c:v>41773</c:v>
                </c:pt>
                <c:pt idx="2234">
                  <c:v>41780</c:v>
                </c:pt>
                <c:pt idx="2235">
                  <c:v>41787</c:v>
                </c:pt>
                <c:pt idx="2236">
                  <c:v>41794</c:v>
                </c:pt>
                <c:pt idx="2237">
                  <c:v>41801</c:v>
                </c:pt>
                <c:pt idx="2238">
                  <c:v>41808</c:v>
                </c:pt>
                <c:pt idx="2239">
                  <c:v>41815</c:v>
                </c:pt>
                <c:pt idx="2240">
                  <c:v>41822</c:v>
                </c:pt>
                <c:pt idx="2241">
                  <c:v>41829</c:v>
                </c:pt>
                <c:pt idx="2242">
                  <c:v>41836</c:v>
                </c:pt>
                <c:pt idx="2243">
                  <c:v>41843</c:v>
                </c:pt>
                <c:pt idx="2244">
                  <c:v>41850</c:v>
                </c:pt>
                <c:pt idx="2245">
                  <c:v>41857</c:v>
                </c:pt>
                <c:pt idx="2246">
                  <c:v>41864</c:v>
                </c:pt>
                <c:pt idx="2247">
                  <c:v>41871</c:v>
                </c:pt>
                <c:pt idx="2248">
                  <c:v>41878</c:v>
                </c:pt>
                <c:pt idx="2249">
                  <c:v>41885</c:v>
                </c:pt>
                <c:pt idx="2250">
                  <c:v>41892</c:v>
                </c:pt>
                <c:pt idx="2251">
                  <c:v>41899</c:v>
                </c:pt>
                <c:pt idx="2252">
                  <c:v>41906</c:v>
                </c:pt>
                <c:pt idx="2253">
                  <c:v>41913</c:v>
                </c:pt>
                <c:pt idx="2254">
                  <c:v>41920</c:v>
                </c:pt>
                <c:pt idx="2255">
                  <c:v>41927</c:v>
                </c:pt>
                <c:pt idx="2256">
                  <c:v>41934</c:v>
                </c:pt>
                <c:pt idx="2257">
                  <c:v>41941</c:v>
                </c:pt>
                <c:pt idx="2258">
                  <c:v>41948</c:v>
                </c:pt>
                <c:pt idx="2259">
                  <c:v>41955</c:v>
                </c:pt>
                <c:pt idx="2260">
                  <c:v>41962</c:v>
                </c:pt>
                <c:pt idx="2261">
                  <c:v>41969</c:v>
                </c:pt>
                <c:pt idx="2262">
                  <c:v>41976</c:v>
                </c:pt>
                <c:pt idx="2263">
                  <c:v>41983</c:v>
                </c:pt>
                <c:pt idx="2264">
                  <c:v>41990</c:v>
                </c:pt>
                <c:pt idx="2265">
                  <c:v>41997</c:v>
                </c:pt>
                <c:pt idx="2266">
                  <c:v>42012</c:v>
                </c:pt>
                <c:pt idx="2267">
                  <c:v>42019</c:v>
                </c:pt>
                <c:pt idx="2268">
                  <c:v>42026</c:v>
                </c:pt>
                <c:pt idx="2269">
                  <c:v>42033</c:v>
                </c:pt>
                <c:pt idx="2270">
                  <c:v>42040</c:v>
                </c:pt>
                <c:pt idx="2271">
                  <c:v>42047</c:v>
                </c:pt>
                <c:pt idx="2272">
                  <c:v>42054</c:v>
                </c:pt>
                <c:pt idx="2273">
                  <c:v>42061</c:v>
                </c:pt>
                <c:pt idx="2274">
                  <c:v>42068</c:v>
                </c:pt>
                <c:pt idx="2275">
                  <c:v>42075</c:v>
                </c:pt>
                <c:pt idx="2276">
                  <c:v>42082</c:v>
                </c:pt>
                <c:pt idx="2277">
                  <c:v>42089</c:v>
                </c:pt>
                <c:pt idx="2278">
                  <c:v>42096</c:v>
                </c:pt>
                <c:pt idx="2279">
                  <c:v>42103</c:v>
                </c:pt>
                <c:pt idx="2280">
                  <c:v>42110</c:v>
                </c:pt>
                <c:pt idx="2281">
                  <c:v>42117</c:v>
                </c:pt>
                <c:pt idx="2282">
                  <c:v>42124</c:v>
                </c:pt>
                <c:pt idx="2283">
                  <c:v>42131</c:v>
                </c:pt>
                <c:pt idx="2284">
                  <c:v>42138</c:v>
                </c:pt>
                <c:pt idx="2285">
                  <c:v>42145</c:v>
                </c:pt>
                <c:pt idx="2286">
                  <c:v>42152</c:v>
                </c:pt>
                <c:pt idx="2287">
                  <c:v>42159</c:v>
                </c:pt>
                <c:pt idx="2288">
                  <c:v>42166</c:v>
                </c:pt>
                <c:pt idx="2289">
                  <c:v>42173</c:v>
                </c:pt>
                <c:pt idx="2290">
                  <c:v>42180</c:v>
                </c:pt>
                <c:pt idx="2291">
                  <c:v>42187</c:v>
                </c:pt>
                <c:pt idx="2292">
                  <c:v>42194</c:v>
                </c:pt>
                <c:pt idx="2293">
                  <c:v>42201</c:v>
                </c:pt>
                <c:pt idx="2294">
                  <c:v>42208</c:v>
                </c:pt>
                <c:pt idx="2295">
                  <c:v>42215</c:v>
                </c:pt>
                <c:pt idx="2296">
                  <c:v>42222</c:v>
                </c:pt>
                <c:pt idx="2297">
                  <c:v>42229</c:v>
                </c:pt>
                <c:pt idx="2298">
                  <c:v>42236</c:v>
                </c:pt>
                <c:pt idx="2299">
                  <c:v>42243</c:v>
                </c:pt>
                <c:pt idx="2300">
                  <c:v>42250</c:v>
                </c:pt>
                <c:pt idx="2301">
                  <c:v>42257</c:v>
                </c:pt>
                <c:pt idx="2302">
                  <c:v>42264</c:v>
                </c:pt>
                <c:pt idx="2303">
                  <c:v>42271</c:v>
                </c:pt>
                <c:pt idx="2304">
                  <c:v>42278</c:v>
                </c:pt>
                <c:pt idx="2305">
                  <c:v>42285</c:v>
                </c:pt>
                <c:pt idx="2306">
                  <c:v>42292</c:v>
                </c:pt>
                <c:pt idx="2307">
                  <c:v>42299</c:v>
                </c:pt>
                <c:pt idx="2308">
                  <c:v>42306</c:v>
                </c:pt>
                <c:pt idx="2309">
                  <c:v>42313</c:v>
                </c:pt>
                <c:pt idx="2310">
                  <c:v>42320</c:v>
                </c:pt>
                <c:pt idx="2311">
                  <c:v>42327</c:v>
                </c:pt>
                <c:pt idx="2312">
                  <c:v>42341</c:v>
                </c:pt>
                <c:pt idx="2313">
                  <c:v>42348</c:v>
                </c:pt>
                <c:pt idx="2314">
                  <c:v>42355</c:v>
                </c:pt>
                <c:pt idx="2315">
                  <c:v>42362</c:v>
                </c:pt>
                <c:pt idx="2316">
                  <c:v>42370</c:v>
                </c:pt>
                <c:pt idx="2317">
                  <c:v>42377</c:v>
                </c:pt>
                <c:pt idx="2318">
                  <c:v>42384</c:v>
                </c:pt>
                <c:pt idx="2319">
                  <c:v>42391</c:v>
                </c:pt>
                <c:pt idx="2320">
                  <c:v>42398</c:v>
                </c:pt>
                <c:pt idx="2321">
                  <c:v>42405</c:v>
                </c:pt>
                <c:pt idx="2322">
                  <c:v>42412</c:v>
                </c:pt>
                <c:pt idx="2323">
                  <c:v>42419</c:v>
                </c:pt>
                <c:pt idx="2324">
                  <c:v>42426</c:v>
                </c:pt>
                <c:pt idx="2325">
                  <c:v>42433</c:v>
                </c:pt>
                <c:pt idx="2326">
                  <c:v>42440</c:v>
                </c:pt>
                <c:pt idx="2327">
                  <c:v>42447</c:v>
                </c:pt>
                <c:pt idx="2328">
                  <c:v>42454</c:v>
                </c:pt>
                <c:pt idx="2329">
                  <c:v>42461</c:v>
                </c:pt>
                <c:pt idx="2330">
                  <c:v>42468</c:v>
                </c:pt>
                <c:pt idx="2331">
                  <c:v>42475</c:v>
                </c:pt>
                <c:pt idx="2332">
                  <c:v>42482</c:v>
                </c:pt>
                <c:pt idx="2333">
                  <c:v>42489</c:v>
                </c:pt>
                <c:pt idx="2334">
                  <c:v>42496</c:v>
                </c:pt>
                <c:pt idx="2335">
                  <c:v>42503</c:v>
                </c:pt>
                <c:pt idx="2336">
                  <c:v>42510</c:v>
                </c:pt>
                <c:pt idx="2337">
                  <c:v>42517</c:v>
                </c:pt>
                <c:pt idx="2338">
                  <c:v>42524</c:v>
                </c:pt>
                <c:pt idx="2339">
                  <c:v>42531</c:v>
                </c:pt>
                <c:pt idx="2340">
                  <c:v>42538</c:v>
                </c:pt>
                <c:pt idx="2341">
                  <c:v>42545</c:v>
                </c:pt>
                <c:pt idx="2342">
                  <c:v>42552</c:v>
                </c:pt>
                <c:pt idx="2343">
                  <c:v>42559</c:v>
                </c:pt>
                <c:pt idx="2344">
                  <c:v>42566</c:v>
                </c:pt>
                <c:pt idx="2345">
                  <c:v>42573</c:v>
                </c:pt>
                <c:pt idx="2346">
                  <c:v>42580</c:v>
                </c:pt>
                <c:pt idx="2347">
                  <c:v>42587</c:v>
                </c:pt>
                <c:pt idx="2348">
                  <c:v>42594</c:v>
                </c:pt>
                <c:pt idx="2349">
                  <c:v>42601</c:v>
                </c:pt>
                <c:pt idx="2350">
                  <c:v>42608</c:v>
                </c:pt>
                <c:pt idx="2351">
                  <c:v>42615</c:v>
                </c:pt>
                <c:pt idx="2352">
                  <c:v>42622</c:v>
                </c:pt>
                <c:pt idx="2353">
                  <c:v>42629</c:v>
                </c:pt>
                <c:pt idx="2354">
                  <c:v>42636</c:v>
                </c:pt>
                <c:pt idx="2355">
                  <c:v>42643</c:v>
                </c:pt>
                <c:pt idx="2356">
                  <c:v>42650</c:v>
                </c:pt>
                <c:pt idx="2357">
                  <c:v>42657</c:v>
                </c:pt>
                <c:pt idx="2358">
                  <c:v>42664</c:v>
                </c:pt>
                <c:pt idx="2359">
                  <c:v>42671</c:v>
                </c:pt>
                <c:pt idx="2360">
                  <c:v>42678</c:v>
                </c:pt>
                <c:pt idx="2361">
                  <c:v>42685</c:v>
                </c:pt>
                <c:pt idx="2362">
                  <c:v>42692</c:v>
                </c:pt>
                <c:pt idx="2363">
                  <c:v>42699</c:v>
                </c:pt>
                <c:pt idx="2364">
                  <c:v>42706</c:v>
                </c:pt>
                <c:pt idx="2365">
                  <c:v>42713</c:v>
                </c:pt>
                <c:pt idx="2366">
                  <c:v>42720</c:v>
                </c:pt>
                <c:pt idx="2367">
                  <c:v>42727</c:v>
                </c:pt>
                <c:pt idx="2368">
                  <c:v>42736</c:v>
                </c:pt>
                <c:pt idx="2369">
                  <c:v>42743</c:v>
                </c:pt>
                <c:pt idx="2370">
                  <c:v>42750</c:v>
                </c:pt>
                <c:pt idx="2371">
                  <c:v>42757</c:v>
                </c:pt>
                <c:pt idx="2372">
                  <c:v>42764</c:v>
                </c:pt>
                <c:pt idx="2373">
                  <c:v>42771</c:v>
                </c:pt>
                <c:pt idx="2374">
                  <c:v>42778</c:v>
                </c:pt>
                <c:pt idx="2375">
                  <c:v>42785</c:v>
                </c:pt>
                <c:pt idx="2376">
                  <c:v>42792</c:v>
                </c:pt>
                <c:pt idx="2377">
                  <c:v>42799</c:v>
                </c:pt>
                <c:pt idx="2378">
                  <c:v>42806</c:v>
                </c:pt>
                <c:pt idx="2379">
                  <c:v>42813</c:v>
                </c:pt>
                <c:pt idx="2380">
                  <c:v>42820</c:v>
                </c:pt>
                <c:pt idx="2381">
                  <c:v>42827</c:v>
                </c:pt>
                <c:pt idx="2382">
                  <c:v>42834</c:v>
                </c:pt>
                <c:pt idx="2383">
                  <c:v>42841</c:v>
                </c:pt>
                <c:pt idx="2384">
                  <c:v>42848</c:v>
                </c:pt>
                <c:pt idx="2385">
                  <c:v>42855</c:v>
                </c:pt>
                <c:pt idx="2386">
                  <c:v>42862</c:v>
                </c:pt>
                <c:pt idx="2387">
                  <c:v>42869</c:v>
                </c:pt>
                <c:pt idx="2388">
                  <c:v>42876</c:v>
                </c:pt>
                <c:pt idx="2389">
                  <c:v>42883</c:v>
                </c:pt>
                <c:pt idx="2390">
                  <c:v>42890</c:v>
                </c:pt>
                <c:pt idx="2391">
                  <c:v>42897</c:v>
                </c:pt>
                <c:pt idx="2392">
                  <c:v>42904</c:v>
                </c:pt>
                <c:pt idx="2393">
                  <c:v>42911</c:v>
                </c:pt>
                <c:pt idx="2394">
                  <c:v>42918</c:v>
                </c:pt>
                <c:pt idx="2395">
                  <c:v>42925</c:v>
                </c:pt>
                <c:pt idx="2396">
                  <c:v>42932</c:v>
                </c:pt>
                <c:pt idx="2397">
                  <c:v>42939</c:v>
                </c:pt>
                <c:pt idx="2398">
                  <c:v>42946</c:v>
                </c:pt>
                <c:pt idx="2399">
                  <c:v>42953</c:v>
                </c:pt>
                <c:pt idx="2400">
                  <c:v>42960</c:v>
                </c:pt>
                <c:pt idx="2401">
                  <c:v>42967</c:v>
                </c:pt>
                <c:pt idx="2402">
                  <c:v>42974</c:v>
                </c:pt>
                <c:pt idx="2403">
                  <c:v>42981</c:v>
                </c:pt>
                <c:pt idx="2404">
                  <c:v>42988</c:v>
                </c:pt>
                <c:pt idx="2405">
                  <c:v>42995</c:v>
                </c:pt>
                <c:pt idx="2406">
                  <c:v>43002</c:v>
                </c:pt>
                <c:pt idx="2407">
                  <c:v>43009</c:v>
                </c:pt>
                <c:pt idx="2408">
                  <c:v>43016</c:v>
                </c:pt>
                <c:pt idx="2409">
                  <c:v>43023</c:v>
                </c:pt>
                <c:pt idx="2410">
                  <c:v>43030</c:v>
                </c:pt>
                <c:pt idx="2411">
                  <c:v>43037</c:v>
                </c:pt>
                <c:pt idx="2412">
                  <c:v>43044</c:v>
                </c:pt>
                <c:pt idx="2413">
                  <c:v>43051</c:v>
                </c:pt>
                <c:pt idx="2414">
                  <c:v>43058</c:v>
                </c:pt>
                <c:pt idx="2415">
                  <c:v>43065</c:v>
                </c:pt>
                <c:pt idx="2416">
                  <c:v>43072</c:v>
                </c:pt>
                <c:pt idx="2417">
                  <c:v>43079</c:v>
                </c:pt>
                <c:pt idx="2418">
                  <c:v>43086</c:v>
                </c:pt>
                <c:pt idx="2419">
                  <c:v>43093</c:v>
                </c:pt>
                <c:pt idx="2420">
                  <c:v>43101</c:v>
                </c:pt>
                <c:pt idx="2421">
                  <c:v>43108</c:v>
                </c:pt>
                <c:pt idx="2422">
                  <c:v>43115</c:v>
                </c:pt>
                <c:pt idx="2423">
                  <c:v>43122</c:v>
                </c:pt>
                <c:pt idx="2424">
                  <c:v>43129</c:v>
                </c:pt>
                <c:pt idx="2425">
                  <c:v>43136</c:v>
                </c:pt>
                <c:pt idx="2426">
                  <c:v>43143</c:v>
                </c:pt>
                <c:pt idx="2427">
                  <c:v>43150</c:v>
                </c:pt>
                <c:pt idx="2428">
                  <c:v>43157</c:v>
                </c:pt>
                <c:pt idx="2429">
                  <c:v>43164</c:v>
                </c:pt>
                <c:pt idx="2430">
                  <c:v>43171</c:v>
                </c:pt>
                <c:pt idx="2431">
                  <c:v>43178</c:v>
                </c:pt>
                <c:pt idx="2432">
                  <c:v>43185</c:v>
                </c:pt>
                <c:pt idx="2433">
                  <c:v>43192</c:v>
                </c:pt>
                <c:pt idx="2434">
                  <c:v>43199</c:v>
                </c:pt>
                <c:pt idx="2435">
                  <c:v>43206</c:v>
                </c:pt>
                <c:pt idx="2436">
                  <c:v>43213</c:v>
                </c:pt>
                <c:pt idx="2437">
                  <c:v>43220</c:v>
                </c:pt>
                <c:pt idx="2438">
                  <c:v>43227</c:v>
                </c:pt>
                <c:pt idx="2439">
                  <c:v>43234</c:v>
                </c:pt>
                <c:pt idx="2440">
                  <c:v>43241</c:v>
                </c:pt>
                <c:pt idx="2441">
                  <c:v>43248</c:v>
                </c:pt>
                <c:pt idx="2442">
                  <c:v>43255</c:v>
                </c:pt>
                <c:pt idx="2443">
                  <c:v>43262</c:v>
                </c:pt>
                <c:pt idx="2444">
                  <c:v>43269</c:v>
                </c:pt>
                <c:pt idx="2445">
                  <c:v>43276</c:v>
                </c:pt>
                <c:pt idx="2446">
                  <c:v>43283</c:v>
                </c:pt>
                <c:pt idx="2447">
                  <c:v>43290</c:v>
                </c:pt>
                <c:pt idx="2448">
                  <c:v>43297</c:v>
                </c:pt>
                <c:pt idx="2449">
                  <c:v>43304</c:v>
                </c:pt>
                <c:pt idx="2450">
                  <c:v>43311</c:v>
                </c:pt>
                <c:pt idx="2451">
                  <c:v>43318</c:v>
                </c:pt>
                <c:pt idx="2452">
                  <c:v>43325</c:v>
                </c:pt>
                <c:pt idx="2453">
                  <c:v>43332</c:v>
                </c:pt>
                <c:pt idx="2454">
                  <c:v>43339</c:v>
                </c:pt>
                <c:pt idx="2455">
                  <c:v>43346</c:v>
                </c:pt>
                <c:pt idx="2456">
                  <c:v>43353</c:v>
                </c:pt>
                <c:pt idx="2457">
                  <c:v>43360</c:v>
                </c:pt>
                <c:pt idx="2458">
                  <c:v>43367</c:v>
                </c:pt>
                <c:pt idx="2459">
                  <c:v>43374</c:v>
                </c:pt>
                <c:pt idx="2460">
                  <c:v>43381</c:v>
                </c:pt>
                <c:pt idx="2461">
                  <c:v>43388</c:v>
                </c:pt>
                <c:pt idx="2462">
                  <c:v>43395</c:v>
                </c:pt>
                <c:pt idx="2463">
                  <c:v>43402</c:v>
                </c:pt>
                <c:pt idx="2464">
                  <c:v>43409</c:v>
                </c:pt>
                <c:pt idx="2465">
                  <c:v>43416</c:v>
                </c:pt>
                <c:pt idx="2466">
                  <c:v>43423</c:v>
                </c:pt>
                <c:pt idx="2467">
                  <c:v>43430</c:v>
                </c:pt>
                <c:pt idx="2468">
                  <c:v>43437</c:v>
                </c:pt>
                <c:pt idx="2469">
                  <c:v>43444</c:v>
                </c:pt>
                <c:pt idx="2470">
                  <c:v>43451</c:v>
                </c:pt>
                <c:pt idx="2471">
                  <c:v>43458</c:v>
                </c:pt>
                <c:pt idx="2472">
                  <c:v>43466</c:v>
                </c:pt>
                <c:pt idx="2473">
                  <c:v>43473</c:v>
                </c:pt>
                <c:pt idx="2474">
                  <c:v>43480</c:v>
                </c:pt>
                <c:pt idx="2475">
                  <c:v>43487</c:v>
                </c:pt>
                <c:pt idx="2476">
                  <c:v>43494</c:v>
                </c:pt>
                <c:pt idx="2477">
                  <c:v>43501</c:v>
                </c:pt>
                <c:pt idx="2478">
                  <c:v>43508</c:v>
                </c:pt>
                <c:pt idx="2479">
                  <c:v>43515</c:v>
                </c:pt>
                <c:pt idx="2480">
                  <c:v>43522</c:v>
                </c:pt>
                <c:pt idx="2481">
                  <c:v>43529</c:v>
                </c:pt>
                <c:pt idx="2482">
                  <c:v>43536</c:v>
                </c:pt>
                <c:pt idx="2483">
                  <c:v>43543</c:v>
                </c:pt>
                <c:pt idx="2484">
                  <c:v>43550</c:v>
                </c:pt>
                <c:pt idx="2485">
                  <c:v>43557</c:v>
                </c:pt>
                <c:pt idx="2486">
                  <c:v>43564</c:v>
                </c:pt>
                <c:pt idx="2487">
                  <c:v>43571</c:v>
                </c:pt>
                <c:pt idx="2488">
                  <c:v>43578</c:v>
                </c:pt>
                <c:pt idx="2489">
                  <c:v>43585</c:v>
                </c:pt>
                <c:pt idx="2490">
                  <c:v>43592</c:v>
                </c:pt>
                <c:pt idx="2491">
                  <c:v>43599</c:v>
                </c:pt>
                <c:pt idx="2492">
                  <c:v>43606</c:v>
                </c:pt>
                <c:pt idx="2493">
                  <c:v>43613</c:v>
                </c:pt>
                <c:pt idx="2494">
                  <c:v>43620</c:v>
                </c:pt>
                <c:pt idx="2495">
                  <c:v>43627</c:v>
                </c:pt>
                <c:pt idx="2496">
                  <c:v>43634</c:v>
                </c:pt>
                <c:pt idx="2497">
                  <c:v>43641</c:v>
                </c:pt>
                <c:pt idx="2498">
                  <c:v>43648</c:v>
                </c:pt>
                <c:pt idx="2499">
                  <c:v>43655</c:v>
                </c:pt>
                <c:pt idx="2500">
                  <c:v>43662</c:v>
                </c:pt>
                <c:pt idx="2501">
                  <c:v>43669</c:v>
                </c:pt>
                <c:pt idx="2502">
                  <c:v>43676</c:v>
                </c:pt>
                <c:pt idx="2503">
                  <c:v>43683</c:v>
                </c:pt>
                <c:pt idx="2504">
                  <c:v>43690</c:v>
                </c:pt>
                <c:pt idx="2505">
                  <c:v>43697</c:v>
                </c:pt>
                <c:pt idx="2506">
                  <c:v>43704</c:v>
                </c:pt>
                <c:pt idx="2507">
                  <c:v>43711</c:v>
                </c:pt>
                <c:pt idx="2508">
                  <c:v>43718</c:v>
                </c:pt>
                <c:pt idx="2509">
                  <c:v>43725</c:v>
                </c:pt>
                <c:pt idx="2510">
                  <c:v>43732</c:v>
                </c:pt>
                <c:pt idx="2511">
                  <c:v>43739</c:v>
                </c:pt>
                <c:pt idx="2512">
                  <c:v>43746</c:v>
                </c:pt>
                <c:pt idx="2513">
                  <c:v>43753</c:v>
                </c:pt>
                <c:pt idx="2514">
                  <c:v>43760</c:v>
                </c:pt>
                <c:pt idx="2515">
                  <c:v>43767</c:v>
                </c:pt>
                <c:pt idx="2516">
                  <c:v>43774</c:v>
                </c:pt>
                <c:pt idx="2517">
                  <c:v>43781</c:v>
                </c:pt>
                <c:pt idx="2518">
                  <c:v>43788</c:v>
                </c:pt>
                <c:pt idx="2519">
                  <c:v>43795</c:v>
                </c:pt>
                <c:pt idx="2520">
                  <c:v>43802</c:v>
                </c:pt>
                <c:pt idx="2521">
                  <c:v>43809</c:v>
                </c:pt>
                <c:pt idx="2522">
                  <c:v>43816</c:v>
                </c:pt>
                <c:pt idx="2523">
                  <c:v>43823</c:v>
                </c:pt>
                <c:pt idx="2524">
                  <c:v>43831</c:v>
                </c:pt>
                <c:pt idx="2525">
                  <c:v>43838</c:v>
                </c:pt>
                <c:pt idx="2526">
                  <c:v>43845</c:v>
                </c:pt>
                <c:pt idx="2527">
                  <c:v>43852</c:v>
                </c:pt>
                <c:pt idx="2528">
                  <c:v>43859</c:v>
                </c:pt>
                <c:pt idx="2529">
                  <c:v>43866</c:v>
                </c:pt>
                <c:pt idx="2530">
                  <c:v>43873</c:v>
                </c:pt>
                <c:pt idx="2531">
                  <c:v>43880</c:v>
                </c:pt>
                <c:pt idx="2532">
                  <c:v>43887</c:v>
                </c:pt>
                <c:pt idx="2533">
                  <c:v>43894</c:v>
                </c:pt>
                <c:pt idx="2534">
                  <c:v>43901</c:v>
                </c:pt>
                <c:pt idx="2535">
                  <c:v>43908</c:v>
                </c:pt>
                <c:pt idx="2536">
                  <c:v>43915</c:v>
                </c:pt>
                <c:pt idx="2537">
                  <c:v>43922</c:v>
                </c:pt>
                <c:pt idx="2538">
                  <c:v>43929</c:v>
                </c:pt>
                <c:pt idx="2539">
                  <c:v>43936</c:v>
                </c:pt>
                <c:pt idx="2540">
                  <c:v>43943</c:v>
                </c:pt>
                <c:pt idx="2541">
                  <c:v>43950</c:v>
                </c:pt>
                <c:pt idx="2542">
                  <c:v>43957</c:v>
                </c:pt>
                <c:pt idx="2543">
                  <c:v>43964</c:v>
                </c:pt>
                <c:pt idx="2544">
                  <c:v>43971</c:v>
                </c:pt>
                <c:pt idx="2545">
                  <c:v>43978</c:v>
                </c:pt>
                <c:pt idx="2546">
                  <c:v>43985</c:v>
                </c:pt>
                <c:pt idx="2547">
                  <c:v>43992</c:v>
                </c:pt>
                <c:pt idx="2548">
                  <c:v>43999</c:v>
                </c:pt>
                <c:pt idx="2549">
                  <c:v>44006</c:v>
                </c:pt>
                <c:pt idx="2550">
                  <c:v>44013</c:v>
                </c:pt>
                <c:pt idx="2551">
                  <c:v>44020</c:v>
                </c:pt>
                <c:pt idx="2552">
                  <c:v>44027</c:v>
                </c:pt>
                <c:pt idx="2553">
                  <c:v>44034</c:v>
                </c:pt>
                <c:pt idx="2554">
                  <c:v>44041</c:v>
                </c:pt>
                <c:pt idx="2555">
                  <c:v>44048</c:v>
                </c:pt>
                <c:pt idx="2556">
                  <c:v>44055</c:v>
                </c:pt>
                <c:pt idx="2557">
                  <c:v>44062</c:v>
                </c:pt>
                <c:pt idx="2558">
                  <c:v>44069</c:v>
                </c:pt>
                <c:pt idx="2559">
                  <c:v>44076</c:v>
                </c:pt>
                <c:pt idx="2560">
                  <c:v>44083</c:v>
                </c:pt>
                <c:pt idx="2561">
                  <c:v>44090</c:v>
                </c:pt>
                <c:pt idx="2562">
                  <c:v>44097</c:v>
                </c:pt>
                <c:pt idx="2563">
                  <c:v>44104</c:v>
                </c:pt>
                <c:pt idx="2564">
                  <c:v>44111</c:v>
                </c:pt>
                <c:pt idx="2565">
                  <c:v>44118</c:v>
                </c:pt>
                <c:pt idx="2566">
                  <c:v>44125</c:v>
                </c:pt>
                <c:pt idx="2567">
                  <c:v>44132</c:v>
                </c:pt>
                <c:pt idx="2568">
                  <c:v>44139</c:v>
                </c:pt>
                <c:pt idx="2569">
                  <c:v>44146</c:v>
                </c:pt>
                <c:pt idx="2570">
                  <c:v>44153</c:v>
                </c:pt>
                <c:pt idx="2571">
                  <c:v>44160</c:v>
                </c:pt>
                <c:pt idx="2572">
                  <c:v>44167</c:v>
                </c:pt>
                <c:pt idx="2573">
                  <c:v>44174</c:v>
                </c:pt>
                <c:pt idx="2574">
                  <c:v>44181</c:v>
                </c:pt>
                <c:pt idx="2575">
                  <c:v>44188</c:v>
                </c:pt>
                <c:pt idx="2576">
                  <c:v>44197</c:v>
                </c:pt>
                <c:pt idx="2577">
                  <c:v>44204</c:v>
                </c:pt>
                <c:pt idx="2578">
                  <c:v>44211</c:v>
                </c:pt>
                <c:pt idx="2579">
                  <c:v>44218</c:v>
                </c:pt>
                <c:pt idx="2580">
                  <c:v>44225</c:v>
                </c:pt>
                <c:pt idx="2581">
                  <c:v>44232</c:v>
                </c:pt>
                <c:pt idx="2582">
                  <c:v>44239</c:v>
                </c:pt>
                <c:pt idx="2583">
                  <c:v>44246</c:v>
                </c:pt>
                <c:pt idx="2584">
                  <c:v>44253</c:v>
                </c:pt>
                <c:pt idx="2585">
                  <c:v>44260</c:v>
                </c:pt>
                <c:pt idx="2586">
                  <c:v>44267</c:v>
                </c:pt>
                <c:pt idx="2587">
                  <c:v>44274</c:v>
                </c:pt>
                <c:pt idx="2588">
                  <c:v>44281</c:v>
                </c:pt>
                <c:pt idx="2589">
                  <c:v>44288</c:v>
                </c:pt>
                <c:pt idx="2590">
                  <c:v>44295</c:v>
                </c:pt>
                <c:pt idx="2591">
                  <c:v>44302</c:v>
                </c:pt>
                <c:pt idx="2592">
                  <c:v>44309</c:v>
                </c:pt>
                <c:pt idx="2593">
                  <c:v>44316</c:v>
                </c:pt>
                <c:pt idx="2594">
                  <c:v>44323</c:v>
                </c:pt>
                <c:pt idx="2595">
                  <c:v>44330</c:v>
                </c:pt>
                <c:pt idx="2596">
                  <c:v>44337</c:v>
                </c:pt>
                <c:pt idx="2597">
                  <c:v>44344</c:v>
                </c:pt>
                <c:pt idx="2598">
                  <c:v>44351</c:v>
                </c:pt>
                <c:pt idx="2599">
                  <c:v>44358</c:v>
                </c:pt>
              </c:numCache>
            </c:numRef>
          </c:cat>
          <c:val>
            <c:numRef>
              <c:f>D.Rates!$B$2:$B$2601</c:f>
              <c:numCache>
                <c:formatCode>0.00</c:formatCode>
                <c:ptCount val="2600"/>
                <c:pt idx="0">
                  <c:v>5.6059999999999999</c:v>
                </c:pt>
                <c:pt idx="1">
                  <c:v>5.7549999999999999</c:v>
                </c:pt>
                <c:pt idx="2">
                  <c:v>5.9459999999999997</c:v>
                </c:pt>
                <c:pt idx="3">
                  <c:v>6.0140000000000002</c:v>
                </c:pt>
                <c:pt idx="4">
                  <c:v>6.2040000000000006</c:v>
                </c:pt>
                <c:pt idx="5">
                  <c:v>6.31</c:v>
                </c:pt>
                <c:pt idx="6">
                  <c:v>6.5600000000000005</c:v>
                </c:pt>
                <c:pt idx="7">
                  <c:v>6.4359999999999999</c:v>
                </c:pt>
                <c:pt idx="8">
                  <c:v>6.2925000000000004</c:v>
                </c:pt>
                <c:pt idx="9">
                  <c:v>6.3800000000000008</c:v>
                </c:pt>
                <c:pt idx="10">
                  <c:v>6.6440000000000001</c:v>
                </c:pt>
                <c:pt idx="11">
                  <c:v>6.5900000000000007</c:v>
                </c:pt>
                <c:pt idx="12">
                  <c:v>6.6639999999999997</c:v>
                </c:pt>
                <c:pt idx="13">
                  <c:v>6.6750000000000007</c:v>
                </c:pt>
                <c:pt idx="14">
                  <c:v>6.6159999999999997</c:v>
                </c:pt>
                <c:pt idx="15">
                  <c:v>6.7120000000000006</c:v>
                </c:pt>
                <c:pt idx="16">
                  <c:v>6.8879999999999999</c:v>
                </c:pt>
                <c:pt idx="17">
                  <c:v>6.8740000000000006</c:v>
                </c:pt>
                <c:pt idx="18">
                  <c:v>6.8579999999999997</c:v>
                </c:pt>
                <c:pt idx="19">
                  <c:v>6.4159999999999995</c:v>
                </c:pt>
                <c:pt idx="20">
                  <c:v>6.4</c:v>
                </c:pt>
                <c:pt idx="21">
                  <c:v>6.2640000000000002</c:v>
                </c:pt>
                <c:pt idx="22">
                  <c:v>6.1000000000000005</c:v>
                </c:pt>
                <c:pt idx="23">
                  <c:v>6.1620000000000008</c:v>
                </c:pt>
                <c:pt idx="24">
                  <c:v>6.168000000000001</c:v>
                </c:pt>
                <c:pt idx="25">
                  <c:v>6.0980000000000008</c:v>
                </c:pt>
                <c:pt idx="26">
                  <c:v>5.9880000000000004</c:v>
                </c:pt>
                <c:pt idx="27">
                  <c:v>5.89</c:v>
                </c:pt>
                <c:pt idx="28">
                  <c:v>5.9220000000000006</c:v>
                </c:pt>
                <c:pt idx="29">
                  <c:v>5.9024999999999999</c:v>
                </c:pt>
                <c:pt idx="30">
                  <c:v>5.7774999999999999</c:v>
                </c:pt>
                <c:pt idx="31">
                  <c:v>5.7739999999999991</c:v>
                </c:pt>
                <c:pt idx="32">
                  <c:v>5.7639999999999993</c:v>
                </c:pt>
                <c:pt idx="33">
                  <c:v>5.8624999999999998</c:v>
                </c:pt>
                <c:pt idx="34">
                  <c:v>5.9279999999999999</c:v>
                </c:pt>
                <c:pt idx="35">
                  <c:v>5.9080000000000004</c:v>
                </c:pt>
                <c:pt idx="36">
                  <c:v>5.9359999999999999</c:v>
                </c:pt>
                <c:pt idx="37">
                  <c:v>5.9759999999999991</c:v>
                </c:pt>
                <c:pt idx="38">
                  <c:v>5.8920000000000003</c:v>
                </c:pt>
                <c:pt idx="39">
                  <c:v>5.9119999999999999</c:v>
                </c:pt>
                <c:pt idx="40">
                  <c:v>5.8659999999999997</c:v>
                </c:pt>
                <c:pt idx="41">
                  <c:v>5.9480000000000004</c:v>
                </c:pt>
                <c:pt idx="42">
                  <c:v>6.0359999999999996</c:v>
                </c:pt>
                <c:pt idx="43">
                  <c:v>6.0839999999999987</c:v>
                </c:pt>
                <c:pt idx="44">
                  <c:v>6.11</c:v>
                </c:pt>
                <c:pt idx="45">
                  <c:v>6.08</c:v>
                </c:pt>
                <c:pt idx="46">
                  <c:v>6.0649999999999995</c:v>
                </c:pt>
                <c:pt idx="47">
                  <c:v>6.0340000000000007</c:v>
                </c:pt>
                <c:pt idx="48">
                  <c:v>6.02</c:v>
                </c:pt>
                <c:pt idx="49">
                  <c:v>6.08</c:v>
                </c:pt>
                <c:pt idx="50">
                  <c:v>6.0940000000000003</c:v>
                </c:pt>
                <c:pt idx="51">
                  <c:v>6.1125000000000007</c:v>
                </c:pt>
                <c:pt idx="52">
                  <c:v>6.1719999999999997</c:v>
                </c:pt>
                <c:pt idx="53">
                  <c:v>6.2119999999999997</c:v>
                </c:pt>
                <c:pt idx="54">
                  <c:v>6.2219999999999995</c:v>
                </c:pt>
                <c:pt idx="55">
                  <c:v>6.1719999999999997</c:v>
                </c:pt>
                <c:pt idx="56">
                  <c:v>6.1620000000000008</c:v>
                </c:pt>
                <c:pt idx="57">
                  <c:v>6.1820000000000004</c:v>
                </c:pt>
                <c:pt idx="58">
                  <c:v>6.1399999999999988</c:v>
                </c:pt>
                <c:pt idx="59">
                  <c:v>6.0519999999999996</c:v>
                </c:pt>
                <c:pt idx="60">
                  <c:v>6.0650000000000004</c:v>
                </c:pt>
                <c:pt idx="61">
                  <c:v>6.1160000000000005</c:v>
                </c:pt>
                <c:pt idx="62">
                  <c:v>6.1</c:v>
                </c:pt>
                <c:pt idx="63">
                  <c:v>6.0920000000000005</c:v>
                </c:pt>
                <c:pt idx="64">
                  <c:v>6.13</c:v>
                </c:pt>
                <c:pt idx="65">
                  <c:v>6.1324999999999994</c:v>
                </c:pt>
                <c:pt idx="66">
                  <c:v>6.1179999999999994</c:v>
                </c:pt>
                <c:pt idx="67">
                  <c:v>6.1</c:v>
                </c:pt>
                <c:pt idx="68">
                  <c:v>6.1040000000000001</c:v>
                </c:pt>
                <c:pt idx="69">
                  <c:v>6.1419999999999995</c:v>
                </c:pt>
                <c:pt idx="70">
                  <c:v>6.1459999999999999</c:v>
                </c:pt>
                <c:pt idx="71">
                  <c:v>6.1839999999999993</c:v>
                </c:pt>
                <c:pt idx="72">
                  <c:v>6.2239999999999993</c:v>
                </c:pt>
                <c:pt idx="73">
                  <c:v>6.3820000000000006</c:v>
                </c:pt>
                <c:pt idx="74">
                  <c:v>6.5074999999999994</c:v>
                </c:pt>
                <c:pt idx="75">
                  <c:v>6.55</c:v>
                </c:pt>
                <c:pt idx="76">
                  <c:v>6.5739999999999998</c:v>
                </c:pt>
                <c:pt idx="77">
                  <c:v>6.581999999999999</c:v>
                </c:pt>
                <c:pt idx="78">
                  <c:v>6.5319999999999991</c:v>
                </c:pt>
                <c:pt idx="79">
                  <c:v>6.4874999999999998</c:v>
                </c:pt>
                <c:pt idx="80">
                  <c:v>6.484</c:v>
                </c:pt>
                <c:pt idx="81">
                  <c:v>6.432500000000001</c:v>
                </c:pt>
                <c:pt idx="82">
                  <c:v>6.3719999999999999</c:v>
                </c:pt>
                <c:pt idx="83">
                  <c:v>6.2925000000000004</c:v>
                </c:pt>
                <c:pt idx="84">
                  <c:v>6.2480000000000002</c:v>
                </c:pt>
                <c:pt idx="85">
                  <c:v>6.2574999999999994</c:v>
                </c:pt>
                <c:pt idx="86">
                  <c:v>6.2859999999999996</c:v>
                </c:pt>
                <c:pt idx="87">
                  <c:v>6.31</c:v>
                </c:pt>
                <c:pt idx="88">
                  <c:v>6.3480000000000008</c:v>
                </c:pt>
                <c:pt idx="89">
                  <c:v>6.395999999999999</c:v>
                </c:pt>
                <c:pt idx="90">
                  <c:v>6.4024999999999999</c:v>
                </c:pt>
                <c:pt idx="91">
                  <c:v>6.4175000000000004</c:v>
                </c:pt>
                <c:pt idx="92">
                  <c:v>6.43</c:v>
                </c:pt>
                <c:pt idx="93">
                  <c:v>6.4560000000000004</c:v>
                </c:pt>
                <c:pt idx="94">
                  <c:v>6.5019999999999998</c:v>
                </c:pt>
                <c:pt idx="95">
                  <c:v>6.57</c:v>
                </c:pt>
                <c:pt idx="96">
                  <c:v>6.6420000000000003</c:v>
                </c:pt>
                <c:pt idx="97">
                  <c:v>6.62</c:v>
                </c:pt>
                <c:pt idx="98">
                  <c:v>6.6449999999999996</c:v>
                </c:pt>
                <c:pt idx="99">
                  <c:v>6.65</c:v>
                </c:pt>
                <c:pt idx="100">
                  <c:v>6.6739999999999995</c:v>
                </c:pt>
                <c:pt idx="101">
                  <c:v>6.7180000000000009</c:v>
                </c:pt>
                <c:pt idx="102">
                  <c:v>6.758</c:v>
                </c:pt>
                <c:pt idx="103">
                  <c:v>6.7060000000000004</c:v>
                </c:pt>
                <c:pt idx="104">
                  <c:v>6.6980000000000004</c:v>
                </c:pt>
                <c:pt idx="105">
                  <c:v>6.6400000000000006</c:v>
                </c:pt>
                <c:pt idx="106">
                  <c:v>6.64</c:v>
                </c:pt>
                <c:pt idx="107">
                  <c:v>6.6840000000000002</c:v>
                </c:pt>
                <c:pt idx="108">
                  <c:v>6.7480000000000002</c:v>
                </c:pt>
                <c:pt idx="109">
                  <c:v>6.8079999999999998</c:v>
                </c:pt>
                <c:pt idx="110">
                  <c:v>6.8480000000000008</c:v>
                </c:pt>
                <c:pt idx="111">
                  <c:v>6.9060000000000006</c:v>
                </c:pt>
                <c:pt idx="112">
                  <c:v>6.9375</c:v>
                </c:pt>
                <c:pt idx="113">
                  <c:v>6.9159999999999995</c:v>
                </c:pt>
                <c:pt idx="114">
                  <c:v>6.8579999999999997</c:v>
                </c:pt>
                <c:pt idx="115">
                  <c:v>6.8860000000000001</c:v>
                </c:pt>
                <c:pt idx="116">
                  <c:v>6.9279999999999999</c:v>
                </c:pt>
                <c:pt idx="117">
                  <c:v>7.0150000000000006</c:v>
                </c:pt>
                <c:pt idx="118">
                  <c:v>7.0479999999999992</c:v>
                </c:pt>
                <c:pt idx="119">
                  <c:v>7.0939999999999994</c:v>
                </c:pt>
                <c:pt idx="120">
                  <c:v>7.2359999999999998</c:v>
                </c:pt>
                <c:pt idx="121">
                  <c:v>7.4799999999999995</c:v>
                </c:pt>
                <c:pt idx="122">
                  <c:v>7.5400000000000009</c:v>
                </c:pt>
                <c:pt idx="123">
                  <c:v>7.4060000000000006</c:v>
                </c:pt>
                <c:pt idx="124">
                  <c:v>7.3340000000000005</c:v>
                </c:pt>
                <c:pt idx="125">
                  <c:v>7.2620000000000005</c:v>
                </c:pt>
                <c:pt idx="126">
                  <c:v>7.1325000000000003</c:v>
                </c:pt>
                <c:pt idx="127">
                  <c:v>7.194</c:v>
                </c:pt>
                <c:pt idx="128">
                  <c:v>7.0900000000000007</c:v>
                </c:pt>
                <c:pt idx="129">
                  <c:v>6.9540000000000006</c:v>
                </c:pt>
                <c:pt idx="130">
                  <c:v>6.8880000000000008</c:v>
                </c:pt>
                <c:pt idx="131">
                  <c:v>6.7700000000000005</c:v>
                </c:pt>
                <c:pt idx="132">
                  <c:v>6.8019999999999996</c:v>
                </c:pt>
                <c:pt idx="133">
                  <c:v>6.75</c:v>
                </c:pt>
                <c:pt idx="134">
                  <c:v>6.7159999999999993</c:v>
                </c:pt>
                <c:pt idx="135">
                  <c:v>6.7575000000000003</c:v>
                </c:pt>
                <c:pt idx="136">
                  <c:v>6.758</c:v>
                </c:pt>
                <c:pt idx="137">
                  <c:v>6.71</c:v>
                </c:pt>
                <c:pt idx="138">
                  <c:v>6.6959999999999997</c:v>
                </c:pt>
                <c:pt idx="139">
                  <c:v>6.7180000000000009</c:v>
                </c:pt>
                <c:pt idx="140">
                  <c:v>6.69</c:v>
                </c:pt>
                <c:pt idx="141">
                  <c:v>6.7140000000000004</c:v>
                </c:pt>
                <c:pt idx="142">
                  <c:v>6.8800000000000008</c:v>
                </c:pt>
                <c:pt idx="143">
                  <c:v>6.95</c:v>
                </c:pt>
                <c:pt idx="144">
                  <c:v>6.9879999999999995</c:v>
                </c:pt>
                <c:pt idx="145">
                  <c:v>6.984</c:v>
                </c:pt>
                <c:pt idx="146">
                  <c:v>7.0120000000000005</c:v>
                </c:pt>
                <c:pt idx="147">
                  <c:v>7.0020000000000007</c:v>
                </c:pt>
                <c:pt idx="148">
                  <c:v>6.9340000000000002</c:v>
                </c:pt>
                <c:pt idx="149">
                  <c:v>6.93</c:v>
                </c:pt>
                <c:pt idx="150">
                  <c:v>6.9599999999999991</c:v>
                </c:pt>
                <c:pt idx="151">
                  <c:v>7.0319999999999991</c:v>
                </c:pt>
                <c:pt idx="152">
                  <c:v>7.0780000000000003</c:v>
                </c:pt>
                <c:pt idx="153">
                  <c:v>7.1519999999999992</c:v>
                </c:pt>
                <c:pt idx="154">
                  <c:v>7.31</c:v>
                </c:pt>
                <c:pt idx="155">
                  <c:v>7.3879999999999999</c:v>
                </c:pt>
                <c:pt idx="156">
                  <c:v>7.4819999999999993</c:v>
                </c:pt>
                <c:pt idx="157">
                  <c:v>7.4550000000000001</c:v>
                </c:pt>
                <c:pt idx="158">
                  <c:v>7.4819999999999993</c:v>
                </c:pt>
                <c:pt idx="159">
                  <c:v>7.6079999999999997</c:v>
                </c:pt>
                <c:pt idx="160">
                  <c:v>7.6319999999999997</c:v>
                </c:pt>
                <c:pt idx="161">
                  <c:v>7.6340000000000003</c:v>
                </c:pt>
                <c:pt idx="162">
                  <c:v>7.5620000000000003</c:v>
                </c:pt>
                <c:pt idx="163">
                  <c:v>7.5350000000000001</c:v>
                </c:pt>
                <c:pt idx="164">
                  <c:v>7.516</c:v>
                </c:pt>
                <c:pt idx="165">
                  <c:v>7.4939999999999998</c:v>
                </c:pt>
                <c:pt idx="166">
                  <c:v>7.4939999999999998</c:v>
                </c:pt>
                <c:pt idx="167">
                  <c:v>7.5439999999999996</c:v>
                </c:pt>
                <c:pt idx="168">
                  <c:v>7.6340000000000003</c:v>
                </c:pt>
                <c:pt idx="169">
                  <c:v>7.7075000000000005</c:v>
                </c:pt>
                <c:pt idx="170">
                  <c:v>7.8360000000000003</c:v>
                </c:pt>
                <c:pt idx="171">
                  <c:v>7.8659999999999997</c:v>
                </c:pt>
                <c:pt idx="172">
                  <c:v>7.7879999999999994</c:v>
                </c:pt>
                <c:pt idx="173">
                  <c:v>7.93</c:v>
                </c:pt>
                <c:pt idx="174">
                  <c:v>7.9979999999999993</c:v>
                </c:pt>
                <c:pt idx="175">
                  <c:v>8.0220000000000002</c:v>
                </c:pt>
                <c:pt idx="176">
                  <c:v>8.0879999999999992</c:v>
                </c:pt>
                <c:pt idx="177">
                  <c:v>8.14</c:v>
                </c:pt>
                <c:pt idx="178">
                  <c:v>8.0879999999999992</c:v>
                </c:pt>
                <c:pt idx="179">
                  <c:v>8.09</c:v>
                </c:pt>
                <c:pt idx="180">
                  <c:v>8.0280000000000005</c:v>
                </c:pt>
                <c:pt idx="181">
                  <c:v>7.944</c:v>
                </c:pt>
                <c:pt idx="182">
                  <c:v>8.0039999999999996</c:v>
                </c:pt>
                <c:pt idx="183">
                  <c:v>7.9274999999999993</c:v>
                </c:pt>
                <c:pt idx="184">
                  <c:v>7.8579999999999997</c:v>
                </c:pt>
                <c:pt idx="185">
                  <c:v>7.854000000000001</c:v>
                </c:pt>
                <c:pt idx="186">
                  <c:v>7.8079999999999998</c:v>
                </c:pt>
                <c:pt idx="187">
                  <c:v>7.7399999999999993</c:v>
                </c:pt>
                <c:pt idx="188">
                  <c:v>7.6980000000000004</c:v>
                </c:pt>
                <c:pt idx="189">
                  <c:v>7.6079999999999997</c:v>
                </c:pt>
                <c:pt idx="190">
                  <c:v>7.6550000000000002</c:v>
                </c:pt>
                <c:pt idx="191">
                  <c:v>7.6099999999999994</c:v>
                </c:pt>
                <c:pt idx="192">
                  <c:v>7.3819999999999997</c:v>
                </c:pt>
                <c:pt idx="193">
                  <c:v>7.2919999999999998</c:v>
                </c:pt>
                <c:pt idx="194">
                  <c:v>7.3960000000000008</c:v>
                </c:pt>
                <c:pt idx="195">
                  <c:v>7.4049999999999994</c:v>
                </c:pt>
                <c:pt idx="196">
                  <c:v>7.4120000000000008</c:v>
                </c:pt>
                <c:pt idx="197">
                  <c:v>7.55</c:v>
                </c:pt>
                <c:pt idx="198">
                  <c:v>7.5879999999999992</c:v>
                </c:pt>
                <c:pt idx="199">
                  <c:v>7.5239999999999991</c:v>
                </c:pt>
                <c:pt idx="200">
                  <c:v>7.4060000000000006</c:v>
                </c:pt>
                <c:pt idx="201">
                  <c:v>7.3566666666666665</c:v>
                </c:pt>
                <c:pt idx="202">
                  <c:v>7.3139999999999983</c:v>
                </c:pt>
                <c:pt idx="203">
                  <c:v>7.492</c:v>
                </c:pt>
                <c:pt idx="204">
                  <c:v>7.5260000000000007</c:v>
                </c:pt>
                <c:pt idx="205">
                  <c:v>7.6239999999999997</c:v>
                </c:pt>
                <c:pt idx="206">
                  <c:v>7.9340000000000002</c:v>
                </c:pt>
                <c:pt idx="207">
                  <c:v>8.0474999999999994</c:v>
                </c:pt>
                <c:pt idx="208">
                  <c:v>8.1939999999999991</c:v>
                </c:pt>
                <c:pt idx="209">
                  <c:v>8.1799999999999979</c:v>
                </c:pt>
                <c:pt idx="210">
                  <c:v>8.2540000000000013</c:v>
                </c:pt>
                <c:pt idx="211">
                  <c:v>8.291999999999998</c:v>
                </c:pt>
                <c:pt idx="212">
                  <c:v>8.1840000000000011</c:v>
                </c:pt>
                <c:pt idx="213">
                  <c:v>8.0740000000000016</c:v>
                </c:pt>
                <c:pt idx="214">
                  <c:v>8.0060000000000002</c:v>
                </c:pt>
                <c:pt idx="215">
                  <c:v>8</c:v>
                </c:pt>
                <c:pt idx="216">
                  <c:v>8.0519999999999996</c:v>
                </c:pt>
                <c:pt idx="217">
                  <c:v>7.8780000000000001</c:v>
                </c:pt>
                <c:pt idx="218">
                  <c:v>7.6779999999999999</c:v>
                </c:pt>
                <c:pt idx="219">
                  <c:v>7.8739999999999997</c:v>
                </c:pt>
                <c:pt idx="220">
                  <c:v>7.9760000000000009</c:v>
                </c:pt>
                <c:pt idx="221">
                  <c:v>8.0425000000000004</c:v>
                </c:pt>
                <c:pt idx="222">
                  <c:v>8</c:v>
                </c:pt>
                <c:pt idx="223">
                  <c:v>8.06</c:v>
                </c:pt>
                <c:pt idx="224">
                  <c:v>8.11</c:v>
                </c:pt>
                <c:pt idx="225">
                  <c:v>8.2719999999999985</c:v>
                </c:pt>
                <c:pt idx="226">
                  <c:v>8.4120000000000008</c:v>
                </c:pt>
                <c:pt idx="227">
                  <c:v>8.4400000000000013</c:v>
                </c:pt>
                <c:pt idx="228">
                  <c:v>8.4439999999999991</c:v>
                </c:pt>
                <c:pt idx="229">
                  <c:v>8.2824999999999989</c:v>
                </c:pt>
                <c:pt idx="230">
                  <c:v>8.3379999999999992</c:v>
                </c:pt>
                <c:pt idx="231">
                  <c:v>8.5500000000000007</c:v>
                </c:pt>
                <c:pt idx="232">
                  <c:v>8.4360000000000017</c:v>
                </c:pt>
                <c:pt idx="233">
                  <c:v>8.4160000000000004</c:v>
                </c:pt>
                <c:pt idx="234">
                  <c:v>8.3740000000000006</c:v>
                </c:pt>
                <c:pt idx="235">
                  <c:v>8.2174999999999994</c:v>
                </c:pt>
                <c:pt idx="236">
                  <c:v>8.09</c:v>
                </c:pt>
                <c:pt idx="237">
                  <c:v>8.0060000000000002</c:v>
                </c:pt>
                <c:pt idx="238">
                  <c:v>7.9450000000000003</c:v>
                </c:pt>
                <c:pt idx="239">
                  <c:v>7.9150000000000009</c:v>
                </c:pt>
                <c:pt idx="240">
                  <c:v>8.0380000000000003</c:v>
                </c:pt>
                <c:pt idx="241">
                  <c:v>8.1579999999999977</c:v>
                </c:pt>
                <c:pt idx="242">
                  <c:v>8.1274999999999995</c:v>
                </c:pt>
                <c:pt idx="243">
                  <c:v>8.16</c:v>
                </c:pt>
                <c:pt idx="244">
                  <c:v>8.1140000000000008</c:v>
                </c:pt>
                <c:pt idx="245">
                  <c:v>7.9060000000000006</c:v>
                </c:pt>
                <c:pt idx="246">
                  <c:v>7.7620000000000005</c:v>
                </c:pt>
                <c:pt idx="247">
                  <c:v>7.71</c:v>
                </c:pt>
                <c:pt idx="248">
                  <c:v>7.6719999999999997</c:v>
                </c:pt>
                <c:pt idx="249">
                  <c:v>7.7540000000000004</c:v>
                </c:pt>
                <c:pt idx="250">
                  <c:v>7.8</c:v>
                </c:pt>
                <c:pt idx="251">
                  <c:v>7.8180000000000005</c:v>
                </c:pt>
                <c:pt idx="252">
                  <c:v>7.8599999999999994</c:v>
                </c:pt>
                <c:pt idx="253">
                  <c:v>7.7966666666666669</c:v>
                </c:pt>
                <c:pt idx="254">
                  <c:v>7.7319999999999993</c:v>
                </c:pt>
                <c:pt idx="255">
                  <c:v>7.7900000000000009</c:v>
                </c:pt>
                <c:pt idx="256">
                  <c:v>7.7899999999999991</c:v>
                </c:pt>
                <c:pt idx="257">
                  <c:v>7.7479999999999993</c:v>
                </c:pt>
                <c:pt idx="258">
                  <c:v>7.694</c:v>
                </c:pt>
                <c:pt idx="259">
                  <c:v>7.6460000000000008</c:v>
                </c:pt>
                <c:pt idx="260">
                  <c:v>7.6239999999999997</c:v>
                </c:pt>
                <c:pt idx="261">
                  <c:v>7.5120000000000005</c:v>
                </c:pt>
                <c:pt idx="262">
                  <c:v>7.4874999999999998</c:v>
                </c:pt>
                <c:pt idx="263">
                  <c:v>7.5879999999999992</c:v>
                </c:pt>
                <c:pt idx="264">
                  <c:v>7.6620000000000008</c:v>
                </c:pt>
                <c:pt idx="265">
                  <c:v>7.8860000000000001</c:v>
                </c:pt>
                <c:pt idx="266">
                  <c:v>7.9340000000000002</c:v>
                </c:pt>
                <c:pt idx="267">
                  <c:v>7.9640000000000004</c:v>
                </c:pt>
                <c:pt idx="268">
                  <c:v>7.9575000000000005</c:v>
                </c:pt>
                <c:pt idx="269">
                  <c:v>7.8979999999999988</c:v>
                </c:pt>
                <c:pt idx="270">
                  <c:v>7.8559999999999999</c:v>
                </c:pt>
                <c:pt idx="271">
                  <c:v>7.8159999999999998</c:v>
                </c:pt>
                <c:pt idx="272">
                  <c:v>7.8439999999999994</c:v>
                </c:pt>
                <c:pt idx="273">
                  <c:v>7.8449999999999998</c:v>
                </c:pt>
                <c:pt idx="274">
                  <c:v>7.7840000000000007</c:v>
                </c:pt>
                <c:pt idx="275">
                  <c:v>7.838000000000001</c:v>
                </c:pt>
                <c:pt idx="276">
                  <c:v>7.854000000000001</c:v>
                </c:pt>
                <c:pt idx="277">
                  <c:v>7.838000000000001</c:v>
                </c:pt>
                <c:pt idx="278">
                  <c:v>7.831999999999999</c:v>
                </c:pt>
                <c:pt idx="279">
                  <c:v>7.7679999999999989</c:v>
                </c:pt>
                <c:pt idx="280">
                  <c:v>7.7319999999999993</c:v>
                </c:pt>
                <c:pt idx="281">
                  <c:v>7.6819999999999995</c:v>
                </c:pt>
                <c:pt idx="282">
                  <c:v>7.65</c:v>
                </c:pt>
                <c:pt idx="283">
                  <c:v>7.6400000000000006</c:v>
                </c:pt>
                <c:pt idx="284">
                  <c:v>7.5299999999999994</c:v>
                </c:pt>
                <c:pt idx="285">
                  <c:v>7.5679999999999996</c:v>
                </c:pt>
                <c:pt idx="286">
                  <c:v>7.4819999999999993</c:v>
                </c:pt>
                <c:pt idx="287">
                  <c:v>7.3774999999999995</c:v>
                </c:pt>
                <c:pt idx="288">
                  <c:v>7.3379999999999992</c:v>
                </c:pt>
                <c:pt idx="289">
                  <c:v>7.4660000000000011</c:v>
                </c:pt>
                <c:pt idx="290">
                  <c:v>7.4125000000000005</c:v>
                </c:pt>
                <c:pt idx="291">
                  <c:v>7.4320000000000004</c:v>
                </c:pt>
                <c:pt idx="292">
                  <c:v>7.3725000000000005</c:v>
                </c:pt>
                <c:pt idx="293">
                  <c:v>7.2080000000000002</c:v>
                </c:pt>
                <c:pt idx="294">
                  <c:v>6.9974999999999996</c:v>
                </c:pt>
                <c:pt idx="295">
                  <c:v>6.8879999999999999</c:v>
                </c:pt>
                <c:pt idx="296">
                  <c:v>6.8820000000000006</c:v>
                </c:pt>
                <c:pt idx="297">
                  <c:v>6.8620000000000001</c:v>
                </c:pt>
                <c:pt idx="298">
                  <c:v>6.831666666666667</c:v>
                </c:pt>
                <c:pt idx="299">
                  <c:v>6.9240000000000013</c:v>
                </c:pt>
                <c:pt idx="300">
                  <c:v>7.24</c:v>
                </c:pt>
                <c:pt idx="301">
                  <c:v>7.2880000000000011</c:v>
                </c:pt>
                <c:pt idx="302">
                  <c:v>7.3639999999999999</c:v>
                </c:pt>
                <c:pt idx="303">
                  <c:v>7.4040000000000008</c:v>
                </c:pt>
                <c:pt idx="304">
                  <c:v>7.346000000000001</c:v>
                </c:pt>
                <c:pt idx="305">
                  <c:v>7.35</c:v>
                </c:pt>
                <c:pt idx="306">
                  <c:v>7.47</c:v>
                </c:pt>
                <c:pt idx="307">
                  <c:v>7.4599999999999991</c:v>
                </c:pt>
                <c:pt idx="308">
                  <c:v>7.4899999999999993</c:v>
                </c:pt>
                <c:pt idx="309">
                  <c:v>7.4480000000000004</c:v>
                </c:pt>
                <c:pt idx="310">
                  <c:v>7.4480000000000004</c:v>
                </c:pt>
                <c:pt idx="311">
                  <c:v>7.4459999999999997</c:v>
                </c:pt>
                <c:pt idx="312">
                  <c:v>7.45</c:v>
                </c:pt>
                <c:pt idx="313">
                  <c:v>7.3220000000000001</c:v>
                </c:pt>
                <c:pt idx="314">
                  <c:v>7.3120000000000003</c:v>
                </c:pt>
                <c:pt idx="315">
                  <c:v>7.402000000000001</c:v>
                </c:pt>
                <c:pt idx="316">
                  <c:v>7.4620000000000006</c:v>
                </c:pt>
                <c:pt idx="317">
                  <c:v>7.5039999999999996</c:v>
                </c:pt>
                <c:pt idx="318">
                  <c:v>7.4640000000000004</c:v>
                </c:pt>
                <c:pt idx="319">
                  <c:v>7.4120000000000008</c:v>
                </c:pt>
                <c:pt idx="320">
                  <c:v>7.3774999999999995</c:v>
                </c:pt>
                <c:pt idx="321">
                  <c:v>7.347999999999999</c:v>
                </c:pt>
                <c:pt idx="322">
                  <c:v>7.24</c:v>
                </c:pt>
                <c:pt idx="323">
                  <c:v>7.2480000000000002</c:v>
                </c:pt>
                <c:pt idx="324">
                  <c:v>7.2180000000000009</c:v>
                </c:pt>
                <c:pt idx="325">
                  <c:v>7.3299999999999992</c:v>
                </c:pt>
                <c:pt idx="326">
                  <c:v>7.31</c:v>
                </c:pt>
                <c:pt idx="327">
                  <c:v>7.3240000000000007</c:v>
                </c:pt>
                <c:pt idx="328">
                  <c:v>7.35</c:v>
                </c:pt>
                <c:pt idx="329">
                  <c:v>7.4279999999999999</c:v>
                </c:pt>
                <c:pt idx="330">
                  <c:v>7.4539999999999988</c:v>
                </c:pt>
                <c:pt idx="331">
                  <c:v>7.444</c:v>
                </c:pt>
                <c:pt idx="332">
                  <c:v>7.3379999999999992</c:v>
                </c:pt>
                <c:pt idx="333">
                  <c:v>7.2680000000000007</c:v>
                </c:pt>
                <c:pt idx="334">
                  <c:v>7.2850000000000001</c:v>
                </c:pt>
                <c:pt idx="335">
                  <c:v>7.3480000000000008</c:v>
                </c:pt>
                <c:pt idx="336">
                  <c:v>7.3639999999999999</c:v>
                </c:pt>
                <c:pt idx="337">
                  <c:v>7.3960000000000008</c:v>
                </c:pt>
                <c:pt idx="338">
                  <c:v>7.4260000000000002</c:v>
                </c:pt>
                <c:pt idx="339">
                  <c:v>7.54</c:v>
                </c:pt>
                <c:pt idx="340">
                  <c:v>7.5459999999999994</c:v>
                </c:pt>
                <c:pt idx="341">
                  <c:v>7.5659999999999998</c:v>
                </c:pt>
                <c:pt idx="342">
                  <c:v>7.6519999999999992</c:v>
                </c:pt>
                <c:pt idx="343">
                  <c:v>7.6033333333333326</c:v>
                </c:pt>
                <c:pt idx="344">
                  <c:v>7.55</c:v>
                </c:pt>
                <c:pt idx="345">
                  <c:v>7.5349999999999993</c:v>
                </c:pt>
                <c:pt idx="346">
                  <c:v>7.56</c:v>
                </c:pt>
                <c:pt idx="347">
                  <c:v>7.6260000000000003</c:v>
                </c:pt>
                <c:pt idx="348">
                  <c:v>7.6579999999999995</c:v>
                </c:pt>
                <c:pt idx="349">
                  <c:v>7.7299999999999995</c:v>
                </c:pt>
                <c:pt idx="350">
                  <c:v>7.7875000000000005</c:v>
                </c:pt>
                <c:pt idx="351">
                  <c:v>7.8324999999999996</c:v>
                </c:pt>
                <c:pt idx="352">
                  <c:v>8.0120000000000005</c:v>
                </c:pt>
                <c:pt idx="353">
                  <c:v>7.9760000000000009</c:v>
                </c:pt>
                <c:pt idx="354">
                  <c:v>7.9820000000000011</c:v>
                </c:pt>
                <c:pt idx="355">
                  <c:v>7.9580000000000002</c:v>
                </c:pt>
                <c:pt idx="356">
                  <c:v>8.0020000000000007</c:v>
                </c:pt>
                <c:pt idx="357">
                  <c:v>8.0800000000000018</c:v>
                </c:pt>
                <c:pt idx="358">
                  <c:v>8.08</c:v>
                </c:pt>
                <c:pt idx="359">
                  <c:v>8.0380000000000003</c:v>
                </c:pt>
                <c:pt idx="360">
                  <c:v>8.0259999999999998</c:v>
                </c:pt>
                <c:pt idx="361">
                  <c:v>7.9960000000000004</c:v>
                </c:pt>
                <c:pt idx="362">
                  <c:v>7.9824999999999999</c:v>
                </c:pt>
                <c:pt idx="363">
                  <c:v>8.1239999999999988</c:v>
                </c:pt>
                <c:pt idx="364">
                  <c:v>8.1379999999999999</c:v>
                </c:pt>
                <c:pt idx="365">
                  <c:v>8.1479999999999997</c:v>
                </c:pt>
                <c:pt idx="366">
                  <c:v>8.1180000000000003</c:v>
                </c:pt>
                <c:pt idx="367">
                  <c:v>8.2119999999999997</c:v>
                </c:pt>
                <c:pt idx="368">
                  <c:v>8.2760000000000016</c:v>
                </c:pt>
                <c:pt idx="369">
                  <c:v>8.3460000000000001</c:v>
                </c:pt>
                <c:pt idx="370">
                  <c:v>8.3539999999999992</c:v>
                </c:pt>
                <c:pt idx="371">
                  <c:v>8.3919999999999995</c:v>
                </c:pt>
                <c:pt idx="372">
                  <c:v>8.4066666666666663</c:v>
                </c:pt>
                <c:pt idx="373">
                  <c:v>8.3819999999999997</c:v>
                </c:pt>
                <c:pt idx="374">
                  <c:v>8.4120000000000008</c:v>
                </c:pt>
                <c:pt idx="375">
                  <c:v>8.4939999999999998</c:v>
                </c:pt>
                <c:pt idx="376">
                  <c:v>8.5860000000000003</c:v>
                </c:pt>
                <c:pt idx="377">
                  <c:v>8.6224999999999987</c:v>
                </c:pt>
                <c:pt idx="378">
                  <c:v>8.6780000000000008</c:v>
                </c:pt>
                <c:pt idx="379">
                  <c:v>8.6460000000000008</c:v>
                </c:pt>
                <c:pt idx="380">
                  <c:v>8.6259999999999994</c:v>
                </c:pt>
                <c:pt idx="381">
                  <c:v>8.4619999999999997</c:v>
                </c:pt>
                <c:pt idx="382">
                  <c:v>8.3879999999999999</c:v>
                </c:pt>
                <c:pt idx="383">
                  <c:v>8.48</c:v>
                </c:pt>
                <c:pt idx="384">
                  <c:v>8.3659999999999997</c:v>
                </c:pt>
                <c:pt idx="385">
                  <c:v>8.3820000000000014</c:v>
                </c:pt>
                <c:pt idx="386">
                  <c:v>8.3424999999999994</c:v>
                </c:pt>
                <c:pt idx="387">
                  <c:v>8.3140000000000001</c:v>
                </c:pt>
                <c:pt idx="388">
                  <c:v>8.4559999999999995</c:v>
                </c:pt>
                <c:pt idx="389">
                  <c:v>8.5460000000000012</c:v>
                </c:pt>
                <c:pt idx="390">
                  <c:v>8.5839999999999996</c:v>
                </c:pt>
                <c:pt idx="391">
                  <c:v>8.5425000000000004</c:v>
                </c:pt>
                <c:pt idx="392">
                  <c:v>8.6219999999999999</c:v>
                </c:pt>
                <c:pt idx="393">
                  <c:v>8.6900000000000013</c:v>
                </c:pt>
                <c:pt idx="394">
                  <c:v>8.8180000000000014</c:v>
                </c:pt>
                <c:pt idx="395">
                  <c:v>8.86</c:v>
                </c:pt>
                <c:pt idx="396">
                  <c:v>8.77</c:v>
                </c:pt>
                <c:pt idx="397">
                  <c:v>8.7800000000000011</c:v>
                </c:pt>
                <c:pt idx="398">
                  <c:v>8.847999999999999</c:v>
                </c:pt>
                <c:pt idx="399">
                  <c:v>8.8620000000000001</c:v>
                </c:pt>
                <c:pt idx="400">
                  <c:v>8.9520000000000017</c:v>
                </c:pt>
                <c:pt idx="401">
                  <c:v>9.14</c:v>
                </c:pt>
                <c:pt idx="402">
                  <c:v>9.14</c:v>
                </c:pt>
                <c:pt idx="403">
                  <c:v>9.1374999999999993</c:v>
                </c:pt>
                <c:pt idx="404">
                  <c:v>9.15</c:v>
                </c:pt>
                <c:pt idx="405">
                  <c:v>9.1639999999999997</c:v>
                </c:pt>
                <c:pt idx="406">
                  <c:v>9.0419999999999998</c:v>
                </c:pt>
                <c:pt idx="407">
                  <c:v>8.9379999999999988</c:v>
                </c:pt>
                <c:pt idx="408">
                  <c:v>9.0479999999999983</c:v>
                </c:pt>
                <c:pt idx="409">
                  <c:v>9.1149999999999984</c:v>
                </c:pt>
                <c:pt idx="410">
                  <c:v>9.17</c:v>
                </c:pt>
                <c:pt idx="411">
                  <c:v>9.1780000000000008</c:v>
                </c:pt>
                <c:pt idx="412">
                  <c:v>9.1120000000000001</c:v>
                </c:pt>
                <c:pt idx="413">
                  <c:v>9.1199999999999992</c:v>
                </c:pt>
                <c:pt idx="414">
                  <c:v>9.1239999999999988</c:v>
                </c:pt>
                <c:pt idx="415">
                  <c:v>9.0939999999999994</c:v>
                </c:pt>
                <c:pt idx="416">
                  <c:v>9.0940000000000012</c:v>
                </c:pt>
                <c:pt idx="417">
                  <c:v>9.1775000000000002</c:v>
                </c:pt>
                <c:pt idx="418">
                  <c:v>9.1679999999999993</c:v>
                </c:pt>
                <c:pt idx="419">
                  <c:v>9.2540000000000013</c:v>
                </c:pt>
                <c:pt idx="420">
                  <c:v>9.3640000000000008</c:v>
                </c:pt>
                <c:pt idx="421">
                  <c:v>9.3659999999999997</c:v>
                </c:pt>
                <c:pt idx="422">
                  <c:v>9.2800000000000011</c:v>
                </c:pt>
                <c:pt idx="423">
                  <c:v>9.1059999999999999</c:v>
                </c:pt>
                <c:pt idx="424">
                  <c:v>9.0400000000000009</c:v>
                </c:pt>
                <c:pt idx="425">
                  <c:v>8.968</c:v>
                </c:pt>
                <c:pt idx="426">
                  <c:v>8.8779999999999983</c:v>
                </c:pt>
                <c:pt idx="427">
                  <c:v>8.9499999999999993</c:v>
                </c:pt>
                <c:pt idx="428">
                  <c:v>8.8320000000000007</c:v>
                </c:pt>
                <c:pt idx="429">
                  <c:v>8.7875000000000014</c:v>
                </c:pt>
                <c:pt idx="430">
                  <c:v>8.9280000000000008</c:v>
                </c:pt>
                <c:pt idx="431">
                  <c:v>9.01</c:v>
                </c:pt>
                <c:pt idx="432">
                  <c:v>9.0139999999999993</c:v>
                </c:pt>
                <c:pt idx="433">
                  <c:v>8.9719999999999995</c:v>
                </c:pt>
                <c:pt idx="434">
                  <c:v>8.9439999999999991</c:v>
                </c:pt>
                <c:pt idx="435">
                  <c:v>8.9980000000000011</c:v>
                </c:pt>
                <c:pt idx="436">
                  <c:v>9.0579999999999998</c:v>
                </c:pt>
                <c:pt idx="437">
                  <c:v>9.1720000000000006</c:v>
                </c:pt>
                <c:pt idx="438">
                  <c:v>9.3324999999999996</c:v>
                </c:pt>
                <c:pt idx="439">
                  <c:v>9.3079999999999998</c:v>
                </c:pt>
                <c:pt idx="440">
                  <c:v>9.3179999999999996</c:v>
                </c:pt>
                <c:pt idx="441">
                  <c:v>9.379999999999999</c:v>
                </c:pt>
                <c:pt idx="442">
                  <c:v>9.532</c:v>
                </c:pt>
                <c:pt idx="443">
                  <c:v>10.084999999999999</c:v>
                </c:pt>
                <c:pt idx="444">
                  <c:v>10.373999999999999</c:v>
                </c:pt>
                <c:pt idx="445">
                  <c:v>10.892000000000001</c:v>
                </c:pt>
                <c:pt idx="446">
                  <c:v>10.776</c:v>
                </c:pt>
                <c:pt idx="447">
                  <c:v>10.8725</c:v>
                </c:pt>
                <c:pt idx="448">
                  <c:v>10.692499999999999</c:v>
                </c:pt>
                <c:pt idx="449">
                  <c:v>10.705</c:v>
                </c:pt>
                <c:pt idx="450">
                  <c:v>10.34</c:v>
                </c:pt>
                <c:pt idx="451">
                  <c:v>10.291999999999998</c:v>
                </c:pt>
                <c:pt idx="452">
                  <c:v>10.453999999999999</c:v>
                </c:pt>
                <c:pt idx="453">
                  <c:v>10.372</c:v>
                </c:pt>
                <c:pt idx="454">
                  <c:v>10.425999999999998</c:v>
                </c:pt>
                <c:pt idx="455">
                  <c:v>10.5975</c:v>
                </c:pt>
                <c:pt idx="456">
                  <c:v>10.607999999999999</c:v>
                </c:pt>
                <c:pt idx="457">
                  <c:v>10.758000000000001</c:v>
                </c:pt>
                <c:pt idx="458">
                  <c:v>10.986000000000001</c:v>
                </c:pt>
                <c:pt idx="459">
                  <c:v>11.238</c:v>
                </c:pt>
                <c:pt idx="460">
                  <c:v>11.834</c:v>
                </c:pt>
                <c:pt idx="461">
                  <c:v>12.01</c:v>
                </c:pt>
                <c:pt idx="462">
                  <c:v>13.047999999999998</c:v>
                </c:pt>
                <c:pt idx="463">
                  <c:v>13.107999999999999</c:v>
                </c:pt>
                <c:pt idx="464">
                  <c:v>12.912000000000001</c:v>
                </c:pt>
                <c:pt idx="465">
                  <c:v>12.526</c:v>
                </c:pt>
                <c:pt idx="466">
                  <c:v>12.657999999999999</c:v>
                </c:pt>
                <c:pt idx="467">
                  <c:v>12.892000000000001</c:v>
                </c:pt>
                <c:pt idx="468">
                  <c:v>12.492500000000001</c:v>
                </c:pt>
                <c:pt idx="469">
                  <c:v>11.948</c:v>
                </c:pt>
                <c:pt idx="470">
                  <c:v>11.110000000000001</c:v>
                </c:pt>
                <c:pt idx="471">
                  <c:v>10.850000000000001</c:v>
                </c:pt>
                <c:pt idx="472">
                  <c:v>10.484</c:v>
                </c:pt>
                <c:pt idx="473">
                  <c:v>10.108000000000001</c:v>
                </c:pt>
                <c:pt idx="474">
                  <c:v>10.296000000000001</c:v>
                </c:pt>
                <c:pt idx="475">
                  <c:v>10.0625</c:v>
                </c:pt>
                <c:pt idx="476">
                  <c:v>10.172000000000001</c:v>
                </c:pt>
                <c:pt idx="477">
                  <c:v>9.958000000000002</c:v>
                </c:pt>
                <c:pt idx="478">
                  <c:v>9.6080000000000005</c:v>
                </c:pt>
                <c:pt idx="479">
                  <c:v>9.5460000000000012</c:v>
                </c:pt>
                <c:pt idx="480">
                  <c:v>9.8940000000000001</c:v>
                </c:pt>
                <c:pt idx="481">
                  <c:v>10.1325</c:v>
                </c:pt>
                <c:pt idx="482">
                  <c:v>10.209999999999999</c:v>
                </c:pt>
                <c:pt idx="483">
                  <c:v>10.156000000000002</c:v>
                </c:pt>
                <c:pt idx="484">
                  <c:v>10.27</c:v>
                </c:pt>
                <c:pt idx="485">
                  <c:v>10.637999999999998</c:v>
                </c:pt>
                <c:pt idx="486">
                  <c:v>10.821999999999999</c:v>
                </c:pt>
                <c:pt idx="487">
                  <c:v>10.952000000000002</c:v>
                </c:pt>
                <c:pt idx="488">
                  <c:v>11.258000000000001</c:v>
                </c:pt>
                <c:pt idx="489">
                  <c:v>11.6325</c:v>
                </c:pt>
                <c:pt idx="490">
                  <c:v>11.212</c:v>
                </c:pt>
                <c:pt idx="491">
                  <c:v>11.327999999999999</c:v>
                </c:pt>
                <c:pt idx="492">
                  <c:v>11.527999999999999</c:v>
                </c:pt>
                <c:pt idx="493">
                  <c:v>11.896000000000001</c:v>
                </c:pt>
                <c:pt idx="494">
                  <c:v>11.644</c:v>
                </c:pt>
                <c:pt idx="495">
                  <c:v>11.442499999999999</c:v>
                </c:pt>
                <c:pt idx="496">
                  <c:v>11.477999999999998</c:v>
                </c:pt>
                <c:pt idx="497">
                  <c:v>11.854000000000001</c:v>
                </c:pt>
                <c:pt idx="498">
                  <c:v>12.440000000000001</c:v>
                </c:pt>
                <c:pt idx="499">
                  <c:v>12.772500000000001</c:v>
                </c:pt>
                <c:pt idx="500">
                  <c:v>12.675000000000001</c:v>
                </c:pt>
                <c:pt idx="501">
                  <c:v>12.655999999999999</c:v>
                </c:pt>
                <c:pt idx="502">
                  <c:v>12.7575</c:v>
                </c:pt>
                <c:pt idx="503">
                  <c:v>12.908000000000001</c:v>
                </c:pt>
                <c:pt idx="504">
                  <c:v>13.256</c:v>
                </c:pt>
                <c:pt idx="505">
                  <c:v>12.957999999999998</c:v>
                </c:pt>
                <c:pt idx="506">
                  <c:v>12.339999999999998</c:v>
                </c:pt>
                <c:pt idx="507">
                  <c:v>12.265000000000001</c:v>
                </c:pt>
                <c:pt idx="508">
                  <c:v>12.486000000000001</c:v>
                </c:pt>
                <c:pt idx="509">
                  <c:v>12.612</c:v>
                </c:pt>
                <c:pt idx="510">
                  <c:v>12.782</c:v>
                </c:pt>
                <c:pt idx="511">
                  <c:v>12.836000000000002</c:v>
                </c:pt>
                <c:pt idx="512">
                  <c:v>13.187999999999999</c:v>
                </c:pt>
                <c:pt idx="513">
                  <c:v>13.426666666666668</c:v>
                </c:pt>
                <c:pt idx="514">
                  <c:v>13.136000000000001</c:v>
                </c:pt>
                <c:pt idx="515">
                  <c:v>13.479999999999999</c:v>
                </c:pt>
                <c:pt idx="516">
                  <c:v>13.184000000000001</c:v>
                </c:pt>
                <c:pt idx="517">
                  <c:v>12.8</c:v>
                </c:pt>
                <c:pt idx="518">
                  <c:v>13.016000000000002</c:v>
                </c:pt>
                <c:pt idx="519">
                  <c:v>13.238</c:v>
                </c:pt>
                <c:pt idx="520">
                  <c:v>13.481999999999999</c:v>
                </c:pt>
                <c:pt idx="521">
                  <c:v>13.607999999999999</c:v>
                </c:pt>
                <c:pt idx="522">
                  <c:v>13.747499999999999</c:v>
                </c:pt>
                <c:pt idx="523">
                  <c:v>13.916</c:v>
                </c:pt>
                <c:pt idx="524">
                  <c:v>14.375999999999999</c:v>
                </c:pt>
                <c:pt idx="525">
                  <c:v>14.370000000000001</c:v>
                </c:pt>
                <c:pt idx="526">
                  <c:v>14.012</c:v>
                </c:pt>
                <c:pt idx="527">
                  <c:v>13.8125</c:v>
                </c:pt>
                <c:pt idx="528">
                  <c:v>13.530000000000001</c:v>
                </c:pt>
                <c:pt idx="529">
                  <c:v>13.422000000000001</c:v>
                </c:pt>
                <c:pt idx="530">
                  <c:v>13.214000000000002</c:v>
                </c:pt>
                <c:pt idx="531">
                  <c:v>13.538</c:v>
                </c:pt>
                <c:pt idx="532">
                  <c:v>13.794</c:v>
                </c:pt>
                <c:pt idx="533">
                  <c:v>13.977499999999999</c:v>
                </c:pt>
                <c:pt idx="534">
                  <c:v>14.053999999999998</c:v>
                </c:pt>
                <c:pt idx="535">
                  <c:v>14.406000000000001</c:v>
                </c:pt>
                <c:pt idx="536">
                  <c:v>14.51</c:v>
                </c:pt>
                <c:pt idx="537">
                  <c:v>14.837999999999999</c:v>
                </c:pt>
                <c:pt idx="538">
                  <c:v>14.669999999999998</c:v>
                </c:pt>
                <c:pt idx="539">
                  <c:v>14.731999999999999</c:v>
                </c:pt>
                <c:pt idx="540">
                  <c:v>15.168000000000001</c:v>
                </c:pt>
                <c:pt idx="541">
                  <c:v>15.366</c:v>
                </c:pt>
                <c:pt idx="542">
                  <c:v>15.5275</c:v>
                </c:pt>
                <c:pt idx="543">
                  <c:v>15.148</c:v>
                </c:pt>
                <c:pt idx="544">
                  <c:v>14.98</c:v>
                </c:pt>
                <c:pt idx="545">
                  <c:v>15.648</c:v>
                </c:pt>
                <c:pt idx="546">
                  <c:v>15.306000000000001</c:v>
                </c:pt>
                <c:pt idx="547">
                  <c:v>14.8575</c:v>
                </c:pt>
                <c:pt idx="548">
                  <c:v>15.040000000000001</c:v>
                </c:pt>
                <c:pt idx="549">
                  <c:v>14.610000000000001</c:v>
                </c:pt>
                <c:pt idx="550">
                  <c:v>13.729999999999999</c:v>
                </c:pt>
                <c:pt idx="551">
                  <c:v>13.124000000000001</c:v>
                </c:pt>
                <c:pt idx="552">
                  <c:v>13.146000000000001</c:v>
                </c:pt>
                <c:pt idx="553">
                  <c:v>13.227500000000001</c:v>
                </c:pt>
                <c:pt idx="554">
                  <c:v>13.448000000000002</c:v>
                </c:pt>
                <c:pt idx="555">
                  <c:v>13.668000000000001</c:v>
                </c:pt>
                <c:pt idx="556">
                  <c:v>13.841999999999999</c:v>
                </c:pt>
                <c:pt idx="557">
                  <c:v>14.058000000000002</c:v>
                </c:pt>
                <c:pt idx="558">
                  <c:v>14.687999999999999</c:v>
                </c:pt>
                <c:pt idx="559">
                  <c:v>14.760000000000002</c:v>
                </c:pt>
                <c:pt idx="560">
                  <c:v>14.529999999999998</c:v>
                </c:pt>
                <c:pt idx="561">
                  <c:v>14.528</c:v>
                </c:pt>
                <c:pt idx="562">
                  <c:v>14.8</c:v>
                </c:pt>
                <c:pt idx="563">
                  <c:v>14.436666666666667</c:v>
                </c:pt>
                <c:pt idx="564">
                  <c:v>13.963999999999999</c:v>
                </c:pt>
                <c:pt idx="565">
                  <c:v>13.783999999999997</c:v>
                </c:pt>
                <c:pt idx="566">
                  <c:v>13.725999999999999</c:v>
                </c:pt>
                <c:pt idx="567">
                  <c:v>13.918000000000001</c:v>
                </c:pt>
                <c:pt idx="568">
                  <c:v>13.832000000000003</c:v>
                </c:pt>
                <c:pt idx="569">
                  <c:v>14.128</c:v>
                </c:pt>
                <c:pt idx="570">
                  <c:v>14.12</c:v>
                </c:pt>
                <c:pt idx="571">
                  <c:v>13.879999999999999</c:v>
                </c:pt>
                <c:pt idx="572">
                  <c:v>13.698000000000002</c:v>
                </c:pt>
                <c:pt idx="573">
                  <c:v>13.746</c:v>
                </c:pt>
                <c:pt idx="574">
                  <c:v>13.806000000000001</c:v>
                </c:pt>
                <c:pt idx="575">
                  <c:v>13.528</c:v>
                </c:pt>
                <c:pt idx="576">
                  <c:v>13.563999999999998</c:v>
                </c:pt>
                <c:pt idx="577">
                  <c:v>13.624000000000001</c:v>
                </c:pt>
                <c:pt idx="578">
                  <c:v>13.85</c:v>
                </c:pt>
                <c:pt idx="579">
                  <c:v>13.982000000000003</c:v>
                </c:pt>
                <c:pt idx="580">
                  <c:v>14.218</c:v>
                </c:pt>
                <c:pt idx="581">
                  <c:v>14.672000000000001</c:v>
                </c:pt>
                <c:pt idx="582">
                  <c:v>14.587999999999999</c:v>
                </c:pt>
                <c:pt idx="583">
                  <c:v>14.414999999999999</c:v>
                </c:pt>
                <c:pt idx="584">
                  <c:v>13.996</c:v>
                </c:pt>
                <c:pt idx="585">
                  <c:v>13.603999999999999</c:v>
                </c:pt>
                <c:pt idx="586">
                  <c:v>13.825999999999999</c:v>
                </c:pt>
                <c:pt idx="587">
                  <c:v>13.596</c:v>
                </c:pt>
                <c:pt idx="588">
                  <c:v>13.7</c:v>
                </c:pt>
                <c:pt idx="589">
                  <c:v>12.795999999999999</c:v>
                </c:pt>
                <c:pt idx="590">
                  <c:v>12.408000000000001</c:v>
                </c:pt>
                <c:pt idx="591">
                  <c:v>12.75</c:v>
                </c:pt>
                <c:pt idx="592">
                  <c:v>12.51</c:v>
                </c:pt>
                <c:pt idx="593">
                  <c:v>12.624000000000001</c:v>
                </c:pt>
                <c:pt idx="594">
                  <c:v>12.227999999999998</c:v>
                </c:pt>
                <c:pt idx="595">
                  <c:v>11.892000000000001</c:v>
                </c:pt>
                <c:pt idx="596">
                  <c:v>11.465999999999999</c:v>
                </c:pt>
                <c:pt idx="597">
                  <c:v>10.59</c:v>
                </c:pt>
                <c:pt idx="598">
                  <c:v>10.654</c:v>
                </c:pt>
                <c:pt idx="599">
                  <c:v>10.891999999999999</c:v>
                </c:pt>
                <c:pt idx="600">
                  <c:v>10.537500000000001</c:v>
                </c:pt>
                <c:pt idx="601">
                  <c:v>10.504999999999999</c:v>
                </c:pt>
                <c:pt idx="602">
                  <c:v>10.59</c:v>
                </c:pt>
                <c:pt idx="603">
                  <c:v>10.4925</c:v>
                </c:pt>
                <c:pt idx="604">
                  <c:v>10.7</c:v>
                </c:pt>
                <c:pt idx="605">
                  <c:v>10.522</c:v>
                </c:pt>
                <c:pt idx="606">
                  <c:v>10.564000000000002</c:v>
                </c:pt>
                <c:pt idx="607">
                  <c:v>10.575999999999999</c:v>
                </c:pt>
                <c:pt idx="608">
                  <c:v>10.43</c:v>
                </c:pt>
                <c:pt idx="609">
                  <c:v>10.358000000000001</c:v>
                </c:pt>
                <c:pt idx="610">
                  <c:v>10.318000000000001</c:v>
                </c:pt>
                <c:pt idx="611">
                  <c:v>10.406000000000001</c:v>
                </c:pt>
                <c:pt idx="612">
                  <c:v>10.678000000000001</c:v>
                </c:pt>
                <c:pt idx="613">
                  <c:v>10.876000000000001</c:v>
                </c:pt>
                <c:pt idx="614">
                  <c:v>10.916</c:v>
                </c:pt>
                <c:pt idx="615">
                  <c:v>10.752000000000001</c:v>
                </c:pt>
                <c:pt idx="616">
                  <c:v>10.395</c:v>
                </c:pt>
                <c:pt idx="617">
                  <c:v>10.25</c:v>
                </c:pt>
                <c:pt idx="618">
                  <c:v>10.514000000000001</c:v>
                </c:pt>
                <c:pt idx="619">
                  <c:v>10.522</c:v>
                </c:pt>
                <c:pt idx="620">
                  <c:v>10.603999999999999</c:v>
                </c:pt>
                <c:pt idx="621">
                  <c:v>10.6175</c:v>
                </c:pt>
                <c:pt idx="622">
                  <c:v>10.52</c:v>
                </c:pt>
                <c:pt idx="623">
                  <c:v>10.367999999999999</c:v>
                </c:pt>
                <c:pt idx="624">
                  <c:v>10.384</c:v>
                </c:pt>
                <c:pt idx="625">
                  <c:v>10.327999999999999</c:v>
                </c:pt>
                <c:pt idx="626">
                  <c:v>10.186</c:v>
                </c:pt>
                <c:pt idx="627">
                  <c:v>10.208</c:v>
                </c:pt>
                <c:pt idx="628">
                  <c:v>10.448</c:v>
                </c:pt>
                <c:pt idx="629">
                  <c:v>10.592000000000001</c:v>
                </c:pt>
                <c:pt idx="630">
                  <c:v>10.7875</c:v>
                </c:pt>
                <c:pt idx="631">
                  <c:v>10.866000000000001</c:v>
                </c:pt>
                <c:pt idx="632">
                  <c:v>10.712</c:v>
                </c:pt>
                <c:pt idx="633">
                  <c:v>10.868</c:v>
                </c:pt>
                <c:pt idx="634">
                  <c:v>11.006</c:v>
                </c:pt>
                <c:pt idx="635">
                  <c:v>11.247499999999999</c:v>
                </c:pt>
                <c:pt idx="636">
                  <c:v>11.398</c:v>
                </c:pt>
                <c:pt idx="637">
                  <c:v>11.36</c:v>
                </c:pt>
                <c:pt idx="638">
                  <c:v>11.565999999999999</c:v>
                </c:pt>
                <c:pt idx="639">
                  <c:v>11.952</c:v>
                </c:pt>
                <c:pt idx="640">
                  <c:v>12.1</c:v>
                </c:pt>
                <c:pt idx="641">
                  <c:v>11.707999999999998</c:v>
                </c:pt>
                <c:pt idx="642">
                  <c:v>11.584</c:v>
                </c:pt>
                <c:pt idx="643">
                  <c:v>11.943999999999999</c:v>
                </c:pt>
                <c:pt idx="644">
                  <c:v>11.762499999999999</c:v>
                </c:pt>
                <c:pt idx="645">
                  <c:v>11.690000000000001</c:v>
                </c:pt>
                <c:pt idx="646">
                  <c:v>11.592000000000002</c:v>
                </c:pt>
                <c:pt idx="647">
                  <c:v>11.458</c:v>
                </c:pt>
                <c:pt idx="648">
                  <c:v>11.384</c:v>
                </c:pt>
                <c:pt idx="649">
                  <c:v>11.5975</c:v>
                </c:pt>
                <c:pt idx="650">
                  <c:v>11.47</c:v>
                </c:pt>
                <c:pt idx="651">
                  <c:v>11.683999999999999</c:v>
                </c:pt>
                <c:pt idx="652">
                  <c:v>11.745999999999999</c:v>
                </c:pt>
                <c:pt idx="653">
                  <c:v>11.799999999999999</c:v>
                </c:pt>
                <c:pt idx="654">
                  <c:v>11.703999999999999</c:v>
                </c:pt>
                <c:pt idx="655">
                  <c:v>11.59</c:v>
                </c:pt>
                <c:pt idx="656">
                  <c:v>11.644000000000002</c:v>
                </c:pt>
                <c:pt idx="657">
                  <c:v>11.824</c:v>
                </c:pt>
                <c:pt idx="658">
                  <c:v>11.926</c:v>
                </c:pt>
                <c:pt idx="659">
                  <c:v>11.824</c:v>
                </c:pt>
                <c:pt idx="660">
                  <c:v>11.7925</c:v>
                </c:pt>
                <c:pt idx="661">
                  <c:v>11.785</c:v>
                </c:pt>
                <c:pt idx="662">
                  <c:v>11.713999999999999</c:v>
                </c:pt>
                <c:pt idx="663">
                  <c:v>11.592000000000001</c:v>
                </c:pt>
                <c:pt idx="664">
                  <c:v>11.632000000000001</c:v>
                </c:pt>
                <c:pt idx="665">
                  <c:v>11.634</c:v>
                </c:pt>
                <c:pt idx="666">
                  <c:v>11.738</c:v>
                </c:pt>
                <c:pt idx="667">
                  <c:v>11.852500000000001</c:v>
                </c:pt>
                <c:pt idx="668">
                  <c:v>11.97</c:v>
                </c:pt>
                <c:pt idx="669">
                  <c:v>12.048</c:v>
                </c:pt>
                <c:pt idx="670">
                  <c:v>12.180000000000001</c:v>
                </c:pt>
                <c:pt idx="671">
                  <c:v>12.294</c:v>
                </c:pt>
                <c:pt idx="672">
                  <c:v>12.462</c:v>
                </c:pt>
                <c:pt idx="673">
                  <c:v>12.456</c:v>
                </c:pt>
                <c:pt idx="674">
                  <c:v>12.608000000000001</c:v>
                </c:pt>
                <c:pt idx="675">
                  <c:v>12.492000000000001</c:v>
                </c:pt>
                <c:pt idx="676">
                  <c:v>12.662499999999998</c:v>
                </c:pt>
                <c:pt idx="677">
                  <c:v>12.74</c:v>
                </c:pt>
                <c:pt idx="678">
                  <c:v>12.892000000000001</c:v>
                </c:pt>
                <c:pt idx="679">
                  <c:v>13.228</c:v>
                </c:pt>
                <c:pt idx="680">
                  <c:v>13.491999999999999</c:v>
                </c:pt>
                <c:pt idx="681">
                  <c:v>13.591999999999999</c:v>
                </c:pt>
                <c:pt idx="682">
                  <c:v>13.855000000000002</c:v>
                </c:pt>
                <c:pt idx="683">
                  <c:v>13.465999999999999</c:v>
                </c:pt>
                <c:pt idx="684">
                  <c:v>13.431999999999999</c:v>
                </c:pt>
                <c:pt idx="685">
                  <c:v>13.551999999999998</c:v>
                </c:pt>
                <c:pt idx="686">
                  <c:v>13.788</c:v>
                </c:pt>
                <c:pt idx="687">
                  <c:v>13.797499999999999</c:v>
                </c:pt>
                <c:pt idx="688">
                  <c:v>13.456</c:v>
                </c:pt>
                <c:pt idx="689">
                  <c:v>13.324000000000002</c:v>
                </c:pt>
                <c:pt idx="690">
                  <c:v>13.112</c:v>
                </c:pt>
                <c:pt idx="691">
                  <c:v>12.824000000000002</c:v>
                </c:pt>
                <c:pt idx="692">
                  <c:v>12.673999999999999</c:v>
                </c:pt>
                <c:pt idx="693">
                  <c:v>12.709999999999999</c:v>
                </c:pt>
                <c:pt idx="694">
                  <c:v>12.662000000000001</c:v>
                </c:pt>
                <c:pt idx="695">
                  <c:v>12.816000000000003</c:v>
                </c:pt>
                <c:pt idx="696">
                  <c:v>12.827500000000001</c:v>
                </c:pt>
                <c:pt idx="697">
                  <c:v>12.513999999999999</c:v>
                </c:pt>
                <c:pt idx="698">
                  <c:v>12.346</c:v>
                </c:pt>
                <c:pt idx="699">
                  <c:v>12.464</c:v>
                </c:pt>
                <c:pt idx="700">
                  <c:v>12.506</c:v>
                </c:pt>
                <c:pt idx="701">
                  <c:v>12.327500000000001</c:v>
                </c:pt>
                <c:pt idx="702">
                  <c:v>12.192</c:v>
                </c:pt>
                <c:pt idx="703">
                  <c:v>11.848000000000001</c:v>
                </c:pt>
                <c:pt idx="704">
                  <c:v>11.761999999999997</c:v>
                </c:pt>
                <c:pt idx="705">
                  <c:v>11.71</c:v>
                </c:pt>
                <c:pt idx="706">
                  <c:v>11.7525</c:v>
                </c:pt>
                <c:pt idx="707">
                  <c:v>11.442500000000001</c:v>
                </c:pt>
                <c:pt idx="708">
                  <c:v>11.388</c:v>
                </c:pt>
                <c:pt idx="709">
                  <c:v>11.581999999999999</c:v>
                </c:pt>
                <c:pt idx="710">
                  <c:v>11.606</c:v>
                </c:pt>
                <c:pt idx="711">
                  <c:v>11.366</c:v>
                </c:pt>
                <c:pt idx="712">
                  <c:v>11.443999999999999</c:v>
                </c:pt>
                <c:pt idx="713">
                  <c:v>11.6225</c:v>
                </c:pt>
                <c:pt idx="714">
                  <c:v>11.518000000000002</c:v>
                </c:pt>
                <c:pt idx="715">
                  <c:v>11.467500000000001</c:v>
                </c:pt>
                <c:pt idx="716">
                  <c:v>11.151999999999999</c:v>
                </c:pt>
                <c:pt idx="717">
                  <c:v>11.2</c:v>
                </c:pt>
                <c:pt idx="718">
                  <c:v>11.379999999999999</c:v>
                </c:pt>
                <c:pt idx="719">
                  <c:v>11.353333333333333</c:v>
                </c:pt>
                <c:pt idx="720">
                  <c:v>11.608000000000001</c:v>
                </c:pt>
                <c:pt idx="721">
                  <c:v>11.861999999999998</c:v>
                </c:pt>
                <c:pt idx="722">
                  <c:v>11.83</c:v>
                </c:pt>
                <c:pt idx="723">
                  <c:v>11.91</c:v>
                </c:pt>
                <c:pt idx="724">
                  <c:v>11.891999999999999</c:v>
                </c:pt>
                <c:pt idx="725">
                  <c:v>11.734</c:v>
                </c:pt>
                <c:pt idx="726">
                  <c:v>11.737500000000001</c:v>
                </c:pt>
                <c:pt idx="727">
                  <c:v>11.492000000000001</c:v>
                </c:pt>
                <c:pt idx="728">
                  <c:v>11.192</c:v>
                </c:pt>
                <c:pt idx="729">
                  <c:v>11.337999999999999</c:v>
                </c:pt>
                <c:pt idx="730">
                  <c:v>11.273999999999999</c:v>
                </c:pt>
                <c:pt idx="731">
                  <c:v>11.141999999999999</c:v>
                </c:pt>
                <c:pt idx="732">
                  <c:v>10.794</c:v>
                </c:pt>
                <c:pt idx="733">
                  <c:v>10.6075</c:v>
                </c:pt>
                <c:pt idx="734">
                  <c:v>10.321999999999999</c:v>
                </c:pt>
                <c:pt idx="735">
                  <c:v>10.024000000000001</c:v>
                </c:pt>
                <c:pt idx="736">
                  <c:v>10.080000000000002</c:v>
                </c:pt>
                <c:pt idx="737">
                  <c:v>10.174000000000001</c:v>
                </c:pt>
                <c:pt idx="738">
                  <c:v>10.373999999999999</c:v>
                </c:pt>
                <c:pt idx="739">
                  <c:v>10.102499999999999</c:v>
                </c:pt>
                <c:pt idx="740">
                  <c:v>10.158000000000001</c:v>
                </c:pt>
                <c:pt idx="741">
                  <c:v>10.273999999999999</c:v>
                </c:pt>
                <c:pt idx="742">
                  <c:v>10.552000000000001</c:v>
                </c:pt>
                <c:pt idx="743">
                  <c:v>10.608000000000001</c:v>
                </c:pt>
                <c:pt idx="744">
                  <c:v>10.476000000000001</c:v>
                </c:pt>
                <c:pt idx="745">
                  <c:v>10.337999999999999</c:v>
                </c:pt>
                <c:pt idx="746">
                  <c:v>10.148</c:v>
                </c:pt>
                <c:pt idx="747">
                  <c:v>10.17</c:v>
                </c:pt>
                <c:pt idx="748">
                  <c:v>10.332000000000001</c:v>
                </c:pt>
                <c:pt idx="749">
                  <c:v>10.456</c:v>
                </c:pt>
                <c:pt idx="750">
                  <c:v>10.404</c:v>
                </c:pt>
                <c:pt idx="751">
                  <c:v>10.282500000000001</c:v>
                </c:pt>
                <c:pt idx="752">
                  <c:v>10.337999999999999</c:v>
                </c:pt>
                <c:pt idx="753">
                  <c:v>10.355</c:v>
                </c:pt>
                <c:pt idx="754">
                  <c:v>10.222</c:v>
                </c:pt>
                <c:pt idx="755">
                  <c:v>10.18</c:v>
                </c:pt>
                <c:pt idx="756">
                  <c:v>10.01</c:v>
                </c:pt>
                <c:pt idx="757">
                  <c:v>9.9024999999999999</c:v>
                </c:pt>
                <c:pt idx="758">
                  <c:v>9.8000000000000007</c:v>
                </c:pt>
                <c:pt idx="759">
                  <c:v>9.6739999999999995</c:v>
                </c:pt>
                <c:pt idx="760">
                  <c:v>9.65</c:v>
                </c:pt>
                <c:pt idx="761">
                  <c:v>9.6140000000000008</c:v>
                </c:pt>
                <c:pt idx="762">
                  <c:v>9.24</c:v>
                </c:pt>
                <c:pt idx="763">
                  <c:v>9.0739999999999998</c:v>
                </c:pt>
                <c:pt idx="764">
                  <c:v>9.0220000000000002</c:v>
                </c:pt>
                <c:pt idx="765">
                  <c:v>9.0250000000000004</c:v>
                </c:pt>
                <c:pt idx="766">
                  <c:v>9.3420000000000005</c:v>
                </c:pt>
                <c:pt idx="767">
                  <c:v>9.2675000000000001</c:v>
                </c:pt>
                <c:pt idx="768">
                  <c:v>9.1840000000000011</c:v>
                </c:pt>
                <c:pt idx="769">
                  <c:v>9.0499999999999989</c:v>
                </c:pt>
                <c:pt idx="770">
                  <c:v>9.0079999999999991</c:v>
                </c:pt>
                <c:pt idx="771">
                  <c:v>8.77</c:v>
                </c:pt>
                <c:pt idx="772">
                  <c:v>8.5279999999999987</c:v>
                </c:pt>
                <c:pt idx="773">
                  <c:v>8.1120000000000001</c:v>
                </c:pt>
                <c:pt idx="774">
                  <c:v>7.9159999999999995</c:v>
                </c:pt>
                <c:pt idx="775">
                  <c:v>7.75</c:v>
                </c:pt>
                <c:pt idx="776">
                  <c:v>7.7600000000000007</c:v>
                </c:pt>
                <c:pt idx="777">
                  <c:v>7.4725000000000001</c:v>
                </c:pt>
                <c:pt idx="778">
                  <c:v>7.3860000000000001</c:v>
                </c:pt>
                <c:pt idx="779">
                  <c:v>7.24</c:v>
                </c:pt>
                <c:pt idx="780">
                  <c:v>7.0780000000000003</c:v>
                </c:pt>
                <c:pt idx="781">
                  <c:v>7.4620000000000006</c:v>
                </c:pt>
                <c:pt idx="782">
                  <c:v>7.45</c:v>
                </c:pt>
                <c:pt idx="783">
                  <c:v>7.5220000000000011</c:v>
                </c:pt>
                <c:pt idx="784">
                  <c:v>7.8599999999999994</c:v>
                </c:pt>
                <c:pt idx="785">
                  <c:v>7.8375000000000004</c:v>
                </c:pt>
                <c:pt idx="786">
                  <c:v>8.0560000000000009</c:v>
                </c:pt>
                <c:pt idx="787">
                  <c:v>8.17</c:v>
                </c:pt>
                <c:pt idx="788">
                  <c:v>7.7959999999999994</c:v>
                </c:pt>
                <c:pt idx="789">
                  <c:v>7.5760000000000005</c:v>
                </c:pt>
                <c:pt idx="790">
                  <c:v>7.3879999999999999</c:v>
                </c:pt>
                <c:pt idx="791">
                  <c:v>7.3574999999999999</c:v>
                </c:pt>
                <c:pt idx="792">
                  <c:v>7.266</c:v>
                </c:pt>
                <c:pt idx="793">
                  <c:v>7.1760000000000002</c:v>
                </c:pt>
                <c:pt idx="794">
                  <c:v>7.3819999999999997</c:v>
                </c:pt>
                <c:pt idx="795">
                  <c:v>7.3620000000000001</c:v>
                </c:pt>
                <c:pt idx="796">
                  <c:v>7.3400000000000007</c:v>
                </c:pt>
                <c:pt idx="797">
                  <c:v>7.1219999999999999</c:v>
                </c:pt>
                <c:pt idx="798">
                  <c:v>7.0120000000000005</c:v>
                </c:pt>
                <c:pt idx="799">
                  <c:v>7.0200000000000005</c:v>
                </c:pt>
                <c:pt idx="800">
                  <c:v>7.2799999999999994</c:v>
                </c:pt>
                <c:pt idx="801">
                  <c:v>7.5220000000000002</c:v>
                </c:pt>
                <c:pt idx="802">
                  <c:v>7.5900000000000007</c:v>
                </c:pt>
                <c:pt idx="803">
                  <c:v>7.4819999999999993</c:v>
                </c:pt>
                <c:pt idx="804">
                  <c:v>7.3459999999999992</c:v>
                </c:pt>
                <c:pt idx="805">
                  <c:v>7.3725000000000005</c:v>
                </c:pt>
                <c:pt idx="806">
                  <c:v>7.5680000000000005</c:v>
                </c:pt>
                <c:pt idx="807">
                  <c:v>7.4520000000000008</c:v>
                </c:pt>
                <c:pt idx="808">
                  <c:v>7.331999999999999</c:v>
                </c:pt>
                <c:pt idx="809">
                  <c:v>7.335</c:v>
                </c:pt>
                <c:pt idx="810">
                  <c:v>7.2919999999999989</c:v>
                </c:pt>
                <c:pt idx="811">
                  <c:v>7.1620000000000008</c:v>
                </c:pt>
                <c:pt idx="812">
                  <c:v>7.1400000000000006</c:v>
                </c:pt>
                <c:pt idx="813">
                  <c:v>7.0720000000000001</c:v>
                </c:pt>
                <c:pt idx="814">
                  <c:v>7.1139999999999999</c:v>
                </c:pt>
                <c:pt idx="815">
                  <c:v>7.1019999999999994</c:v>
                </c:pt>
                <c:pt idx="816">
                  <c:v>7.1560000000000006</c:v>
                </c:pt>
                <c:pt idx="817">
                  <c:v>7.0975000000000001</c:v>
                </c:pt>
                <c:pt idx="818">
                  <c:v>7.0620000000000003</c:v>
                </c:pt>
                <c:pt idx="819">
                  <c:v>7.0324999999999989</c:v>
                </c:pt>
                <c:pt idx="820">
                  <c:v>7.1099999999999994</c:v>
                </c:pt>
                <c:pt idx="821">
                  <c:v>7.2039999999999988</c:v>
                </c:pt>
                <c:pt idx="822">
                  <c:v>7.2679999999999989</c:v>
                </c:pt>
                <c:pt idx="823">
                  <c:v>7.3050000000000006</c:v>
                </c:pt>
                <c:pt idx="824">
                  <c:v>7.2180000000000009</c:v>
                </c:pt>
                <c:pt idx="825">
                  <c:v>7.1840000000000002</c:v>
                </c:pt>
                <c:pt idx="826">
                  <c:v>7.2159999999999993</c:v>
                </c:pt>
                <c:pt idx="827">
                  <c:v>7.2080000000000002</c:v>
                </c:pt>
                <c:pt idx="828">
                  <c:v>7.242</c:v>
                </c:pt>
                <c:pt idx="829">
                  <c:v>7.4419999999999984</c:v>
                </c:pt>
                <c:pt idx="830">
                  <c:v>7.5900000000000007</c:v>
                </c:pt>
                <c:pt idx="831">
                  <c:v>8.0419999999999998</c:v>
                </c:pt>
                <c:pt idx="832">
                  <c:v>8.1649999999999991</c:v>
                </c:pt>
                <c:pt idx="833">
                  <c:v>8.3719999999999999</c:v>
                </c:pt>
                <c:pt idx="834">
                  <c:v>8.4220000000000006</c:v>
                </c:pt>
                <c:pt idx="835">
                  <c:v>8.52</c:v>
                </c:pt>
                <c:pt idx="836">
                  <c:v>8.782</c:v>
                </c:pt>
                <c:pt idx="837">
                  <c:v>8.6999999999999993</c:v>
                </c:pt>
                <c:pt idx="838">
                  <c:v>8.5719999999999992</c:v>
                </c:pt>
                <c:pt idx="839">
                  <c:v>8.5460000000000012</c:v>
                </c:pt>
                <c:pt idx="840">
                  <c:v>8.3259999999999987</c:v>
                </c:pt>
                <c:pt idx="841">
                  <c:v>8.2680000000000007</c:v>
                </c:pt>
                <c:pt idx="842">
                  <c:v>8.34</c:v>
                </c:pt>
                <c:pt idx="843">
                  <c:v>8.2974999999999994</c:v>
                </c:pt>
                <c:pt idx="844">
                  <c:v>8.3659999999999997</c:v>
                </c:pt>
                <c:pt idx="845">
                  <c:v>8.4420000000000002</c:v>
                </c:pt>
                <c:pt idx="846">
                  <c:v>8.5939999999999994</c:v>
                </c:pt>
                <c:pt idx="847">
                  <c:v>8.7200000000000006</c:v>
                </c:pt>
                <c:pt idx="848">
                  <c:v>8.7240000000000002</c:v>
                </c:pt>
                <c:pt idx="849">
                  <c:v>8.6539999999999999</c:v>
                </c:pt>
                <c:pt idx="850">
                  <c:v>8.7619999999999987</c:v>
                </c:pt>
                <c:pt idx="851">
                  <c:v>9.0539999999999985</c:v>
                </c:pt>
                <c:pt idx="852">
                  <c:v>9.3925000000000001</c:v>
                </c:pt>
                <c:pt idx="853">
                  <c:v>9.41</c:v>
                </c:pt>
                <c:pt idx="854">
                  <c:v>9.4160000000000004</c:v>
                </c:pt>
                <c:pt idx="855">
                  <c:v>9.5660000000000007</c:v>
                </c:pt>
                <c:pt idx="856">
                  <c:v>9.6759999999999984</c:v>
                </c:pt>
                <c:pt idx="857">
                  <c:v>9.9574999999999996</c:v>
                </c:pt>
                <c:pt idx="858">
                  <c:v>9.8520000000000003</c:v>
                </c:pt>
                <c:pt idx="859">
                  <c:v>8.9359999999999999</c:v>
                </c:pt>
                <c:pt idx="860">
                  <c:v>8.902000000000001</c:v>
                </c:pt>
                <c:pt idx="861">
                  <c:v>8.7624999999999993</c:v>
                </c:pt>
                <c:pt idx="862">
                  <c:v>8.8339999999999996</c:v>
                </c:pt>
                <c:pt idx="863">
                  <c:v>8.8580000000000005</c:v>
                </c:pt>
                <c:pt idx="864">
                  <c:v>9.0299999999999994</c:v>
                </c:pt>
                <c:pt idx="865">
                  <c:v>9.0180000000000007</c:v>
                </c:pt>
                <c:pt idx="866">
                  <c:v>9.1660000000000004</c:v>
                </c:pt>
                <c:pt idx="867">
                  <c:v>8.9160000000000004</c:v>
                </c:pt>
                <c:pt idx="868">
                  <c:v>8.8420000000000005</c:v>
                </c:pt>
                <c:pt idx="869">
                  <c:v>8.9139999999999997</c:v>
                </c:pt>
                <c:pt idx="870">
                  <c:v>8.5975000000000001</c:v>
                </c:pt>
                <c:pt idx="871">
                  <c:v>8.4379999999999988</c:v>
                </c:pt>
                <c:pt idx="872">
                  <c:v>8.23</c:v>
                </c:pt>
                <c:pt idx="873">
                  <c:v>8.1479999999999997</c:v>
                </c:pt>
                <c:pt idx="874">
                  <c:v>8.2974999999999994</c:v>
                </c:pt>
                <c:pt idx="875">
                  <c:v>8.2159999999999993</c:v>
                </c:pt>
                <c:pt idx="876">
                  <c:v>8.1479999999999997</c:v>
                </c:pt>
                <c:pt idx="877">
                  <c:v>8.3159999999999989</c:v>
                </c:pt>
                <c:pt idx="878">
                  <c:v>8.3079999999999981</c:v>
                </c:pt>
                <c:pt idx="879">
                  <c:v>8.4640000000000004</c:v>
                </c:pt>
                <c:pt idx="880">
                  <c:v>8.5500000000000007</c:v>
                </c:pt>
                <c:pt idx="881">
                  <c:v>8.64</c:v>
                </c:pt>
                <c:pt idx="882">
                  <c:v>8.5820000000000007</c:v>
                </c:pt>
                <c:pt idx="883">
                  <c:v>8.8019999999999996</c:v>
                </c:pt>
                <c:pt idx="884">
                  <c:v>8.8039999999999985</c:v>
                </c:pt>
                <c:pt idx="885">
                  <c:v>8.9039999999999999</c:v>
                </c:pt>
                <c:pt idx="886">
                  <c:v>9.0399999999999991</c:v>
                </c:pt>
                <c:pt idx="887">
                  <c:v>9.0999999999999979</c:v>
                </c:pt>
                <c:pt idx="888">
                  <c:v>9.2160000000000011</c:v>
                </c:pt>
                <c:pt idx="889">
                  <c:v>9.1349999999999998</c:v>
                </c:pt>
                <c:pt idx="890">
                  <c:v>8.968</c:v>
                </c:pt>
                <c:pt idx="891">
                  <c:v>8.8239999999999998</c:v>
                </c:pt>
                <c:pt idx="892">
                  <c:v>8.9700000000000006</c:v>
                </c:pt>
                <c:pt idx="893">
                  <c:v>8.8719999999999999</c:v>
                </c:pt>
                <c:pt idx="894">
                  <c:v>8.8625000000000007</c:v>
                </c:pt>
                <c:pt idx="895">
                  <c:v>9.0759999999999987</c:v>
                </c:pt>
                <c:pt idx="896">
                  <c:v>9.1199999999999992</c:v>
                </c:pt>
                <c:pt idx="897">
                  <c:v>9.113999999999999</c:v>
                </c:pt>
                <c:pt idx="898">
                  <c:v>9.0440000000000005</c:v>
                </c:pt>
                <c:pt idx="899">
                  <c:v>9.218</c:v>
                </c:pt>
                <c:pt idx="900">
                  <c:v>9.3620000000000001</c:v>
                </c:pt>
                <c:pt idx="901">
                  <c:v>9.3579999999999988</c:v>
                </c:pt>
                <c:pt idx="902">
                  <c:v>9.2900000000000009</c:v>
                </c:pt>
                <c:pt idx="903">
                  <c:v>8.9925000000000015</c:v>
                </c:pt>
                <c:pt idx="904">
                  <c:v>8.9259999999999984</c:v>
                </c:pt>
                <c:pt idx="905">
                  <c:v>8.9499999999999993</c:v>
                </c:pt>
                <c:pt idx="906">
                  <c:v>9.01</c:v>
                </c:pt>
                <c:pt idx="907">
                  <c:v>8.863999999999999</c:v>
                </c:pt>
                <c:pt idx="908">
                  <c:v>8.7824999999999989</c:v>
                </c:pt>
                <c:pt idx="909">
                  <c:v>8.798</c:v>
                </c:pt>
                <c:pt idx="910">
                  <c:v>8.8000000000000007</c:v>
                </c:pt>
                <c:pt idx="911">
                  <c:v>8.6879999999999988</c:v>
                </c:pt>
                <c:pt idx="912">
                  <c:v>8.895999999999999</c:v>
                </c:pt>
                <c:pt idx="913">
                  <c:v>8.9725000000000001</c:v>
                </c:pt>
                <c:pt idx="914">
                  <c:v>9.0649999999999995</c:v>
                </c:pt>
                <c:pt idx="915">
                  <c:v>9.1059999999999999</c:v>
                </c:pt>
                <c:pt idx="916">
                  <c:v>9.0560000000000009</c:v>
                </c:pt>
                <c:pt idx="917">
                  <c:v>9.1359999999999992</c:v>
                </c:pt>
                <c:pt idx="918">
                  <c:v>9.1080000000000005</c:v>
                </c:pt>
                <c:pt idx="919">
                  <c:v>9.1419999999999995</c:v>
                </c:pt>
                <c:pt idx="920">
                  <c:v>9.2424999999999997</c:v>
                </c:pt>
                <c:pt idx="921">
                  <c:v>9.1820000000000004</c:v>
                </c:pt>
                <c:pt idx="922">
                  <c:v>9.02</c:v>
                </c:pt>
                <c:pt idx="923">
                  <c:v>8.9719999999999995</c:v>
                </c:pt>
                <c:pt idx="924">
                  <c:v>8.9980000000000011</c:v>
                </c:pt>
                <c:pt idx="925">
                  <c:v>9.0479999999999983</c:v>
                </c:pt>
                <c:pt idx="926">
                  <c:v>9.2119999999999997</c:v>
                </c:pt>
                <c:pt idx="927">
                  <c:v>9.3125</c:v>
                </c:pt>
                <c:pt idx="928">
                  <c:v>9.3320000000000007</c:v>
                </c:pt>
                <c:pt idx="929">
                  <c:v>9.266</c:v>
                </c:pt>
                <c:pt idx="930">
                  <c:v>9.354000000000001</c:v>
                </c:pt>
                <c:pt idx="931">
                  <c:v>9.4849999999999994</c:v>
                </c:pt>
                <c:pt idx="932">
                  <c:v>9.3699999999999992</c:v>
                </c:pt>
                <c:pt idx="933">
                  <c:v>9.2039999999999988</c:v>
                </c:pt>
                <c:pt idx="934">
                  <c:v>9.27</c:v>
                </c:pt>
                <c:pt idx="935">
                  <c:v>9.1379999999999981</c:v>
                </c:pt>
                <c:pt idx="936">
                  <c:v>9.09</c:v>
                </c:pt>
                <c:pt idx="937">
                  <c:v>9.0660000000000007</c:v>
                </c:pt>
                <c:pt idx="938">
                  <c:v>9.0519999999999996</c:v>
                </c:pt>
                <c:pt idx="939">
                  <c:v>8.7859999999999996</c:v>
                </c:pt>
                <c:pt idx="940">
                  <c:v>8.6280000000000001</c:v>
                </c:pt>
                <c:pt idx="941">
                  <c:v>8.57</c:v>
                </c:pt>
                <c:pt idx="942">
                  <c:v>8.282</c:v>
                </c:pt>
                <c:pt idx="943">
                  <c:v>8.2579999999999991</c:v>
                </c:pt>
                <c:pt idx="944">
                  <c:v>8.3360000000000003</c:v>
                </c:pt>
                <c:pt idx="945">
                  <c:v>8.1359999999999992</c:v>
                </c:pt>
                <c:pt idx="946">
                  <c:v>8.0749999999999993</c:v>
                </c:pt>
                <c:pt idx="947">
                  <c:v>8.0060000000000002</c:v>
                </c:pt>
                <c:pt idx="948">
                  <c:v>8.07</c:v>
                </c:pt>
                <c:pt idx="949">
                  <c:v>7.9739999999999993</c:v>
                </c:pt>
                <c:pt idx="950">
                  <c:v>7.8240000000000007</c:v>
                </c:pt>
                <c:pt idx="951">
                  <c:v>8.0380000000000003</c:v>
                </c:pt>
                <c:pt idx="952">
                  <c:v>8.18</c:v>
                </c:pt>
                <c:pt idx="953">
                  <c:v>8.23</c:v>
                </c:pt>
                <c:pt idx="954">
                  <c:v>8.2479999999999993</c:v>
                </c:pt>
                <c:pt idx="955">
                  <c:v>8.1675000000000004</c:v>
                </c:pt>
                <c:pt idx="956">
                  <c:v>8.1319999999999997</c:v>
                </c:pt>
                <c:pt idx="957">
                  <c:v>8.1519999999999975</c:v>
                </c:pt>
                <c:pt idx="958">
                  <c:v>8.3060000000000009</c:v>
                </c:pt>
                <c:pt idx="959">
                  <c:v>8.1819999999999986</c:v>
                </c:pt>
                <c:pt idx="960">
                  <c:v>8.0024999999999995</c:v>
                </c:pt>
                <c:pt idx="961">
                  <c:v>7.9860000000000015</c:v>
                </c:pt>
                <c:pt idx="962">
                  <c:v>7.8940000000000001</c:v>
                </c:pt>
                <c:pt idx="963">
                  <c:v>7.9159999999999995</c:v>
                </c:pt>
                <c:pt idx="964">
                  <c:v>7.918000000000001</c:v>
                </c:pt>
                <c:pt idx="965">
                  <c:v>7.8559999999999999</c:v>
                </c:pt>
                <c:pt idx="966">
                  <c:v>7.83</c:v>
                </c:pt>
                <c:pt idx="967">
                  <c:v>7.8480000000000008</c:v>
                </c:pt>
                <c:pt idx="968">
                  <c:v>7.8379999999999992</c:v>
                </c:pt>
                <c:pt idx="969">
                  <c:v>7.8159999999999998</c:v>
                </c:pt>
                <c:pt idx="970">
                  <c:v>7.7819999999999991</c:v>
                </c:pt>
                <c:pt idx="971">
                  <c:v>7.9325000000000001</c:v>
                </c:pt>
                <c:pt idx="972">
                  <c:v>7.9749999999999996</c:v>
                </c:pt>
                <c:pt idx="973">
                  <c:v>8.0419999999999998</c:v>
                </c:pt>
                <c:pt idx="974">
                  <c:v>8.2424999999999997</c:v>
                </c:pt>
                <c:pt idx="975">
                  <c:v>8.3640000000000008</c:v>
                </c:pt>
                <c:pt idx="976">
                  <c:v>8.4719999999999995</c:v>
                </c:pt>
                <c:pt idx="977">
                  <c:v>8.484</c:v>
                </c:pt>
                <c:pt idx="978">
                  <c:v>8.3919999999999995</c:v>
                </c:pt>
                <c:pt idx="979">
                  <c:v>8.5774999999999988</c:v>
                </c:pt>
                <c:pt idx="980">
                  <c:v>8.5019999999999989</c:v>
                </c:pt>
                <c:pt idx="981">
                  <c:v>8.6080000000000005</c:v>
                </c:pt>
                <c:pt idx="982">
                  <c:v>8.652000000000001</c:v>
                </c:pt>
                <c:pt idx="983">
                  <c:v>8.5460000000000012</c:v>
                </c:pt>
                <c:pt idx="984">
                  <c:v>8.5579999999999998</c:v>
                </c:pt>
                <c:pt idx="985">
                  <c:v>8.5920000000000023</c:v>
                </c:pt>
                <c:pt idx="986">
                  <c:v>8.6150000000000002</c:v>
                </c:pt>
                <c:pt idx="987">
                  <c:v>8.8259999999999987</c:v>
                </c:pt>
                <c:pt idx="988">
                  <c:v>9.0240000000000009</c:v>
                </c:pt>
                <c:pt idx="989">
                  <c:v>9.0180000000000007</c:v>
                </c:pt>
                <c:pt idx="990">
                  <c:v>8.81</c:v>
                </c:pt>
                <c:pt idx="991">
                  <c:v>8.6759999999999984</c:v>
                </c:pt>
                <c:pt idx="992">
                  <c:v>8.6639999999999997</c:v>
                </c:pt>
                <c:pt idx="993">
                  <c:v>8.58</c:v>
                </c:pt>
                <c:pt idx="994">
                  <c:v>8.4580000000000002</c:v>
                </c:pt>
                <c:pt idx="995">
                  <c:v>8.4400000000000013</c:v>
                </c:pt>
                <c:pt idx="996">
                  <c:v>8.5179999999999989</c:v>
                </c:pt>
                <c:pt idx="997">
                  <c:v>8.5120000000000005</c:v>
                </c:pt>
                <c:pt idx="998">
                  <c:v>8.44</c:v>
                </c:pt>
                <c:pt idx="999">
                  <c:v>8.532</c:v>
                </c:pt>
                <c:pt idx="1000">
                  <c:v>8.4740000000000002</c:v>
                </c:pt>
                <c:pt idx="1001">
                  <c:v>8.4820000000000011</c:v>
                </c:pt>
                <c:pt idx="1002">
                  <c:v>8.3659999999999997</c:v>
                </c:pt>
                <c:pt idx="1003">
                  <c:v>8.7200000000000006</c:v>
                </c:pt>
                <c:pt idx="1004">
                  <c:v>8.7140000000000022</c:v>
                </c:pt>
                <c:pt idx="1005">
                  <c:v>8.9220000000000006</c:v>
                </c:pt>
                <c:pt idx="1006">
                  <c:v>8.879999999999999</c:v>
                </c:pt>
                <c:pt idx="1007">
                  <c:v>8.8524999999999991</c:v>
                </c:pt>
                <c:pt idx="1008">
                  <c:v>8.8379999999999992</c:v>
                </c:pt>
                <c:pt idx="1009">
                  <c:v>8.9160000000000004</c:v>
                </c:pt>
                <c:pt idx="1010">
                  <c:v>8.9580000000000002</c:v>
                </c:pt>
                <c:pt idx="1011">
                  <c:v>8.6859999999999999</c:v>
                </c:pt>
                <c:pt idx="1012">
                  <c:v>8.870000000000001</c:v>
                </c:pt>
                <c:pt idx="1013">
                  <c:v>8.7360000000000007</c:v>
                </c:pt>
                <c:pt idx="1014">
                  <c:v>8.6380000000000017</c:v>
                </c:pt>
                <c:pt idx="1015">
                  <c:v>8.6379999999999999</c:v>
                </c:pt>
                <c:pt idx="1016">
                  <c:v>8.532</c:v>
                </c:pt>
                <c:pt idx="1017">
                  <c:v>8.3499999999999979</c:v>
                </c:pt>
                <c:pt idx="1018">
                  <c:v>8.3025000000000002</c:v>
                </c:pt>
                <c:pt idx="1019">
                  <c:v>8.2859999999999996</c:v>
                </c:pt>
                <c:pt idx="1020">
                  <c:v>8.1580000000000013</c:v>
                </c:pt>
                <c:pt idx="1021">
                  <c:v>7.9719999999999995</c:v>
                </c:pt>
                <c:pt idx="1022">
                  <c:v>8.0340000000000007</c:v>
                </c:pt>
                <c:pt idx="1023">
                  <c:v>8.1359999999999992</c:v>
                </c:pt>
                <c:pt idx="1024">
                  <c:v>8.0124999999999993</c:v>
                </c:pt>
                <c:pt idx="1025">
                  <c:v>8.1999999999999993</c:v>
                </c:pt>
                <c:pt idx="1026">
                  <c:v>8.1349999999999998</c:v>
                </c:pt>
                <c:pt idx="1027">
                  <c:v>8.0460000000000012</c:v>
                </c:pt>
                <c:pt idx="1028">
                  <c:v>7.9799999999999995</c:v>
                </c:pt>
                <c:pt idx="1029">
                  <c:v>7.8019999999999996</c:v>
                </c:pt>
                <c:pt idx="1030">
                  <c:v>7.7850000000000001</c:v>
                </c:pt>
                <c:pt idx="1031">
                  <c:v>7.8680000000000003</c:v>
                </c:pt>
                <c:pt idx="1032">
                  <c:v>8.0399999999999991</c:v>
                </c:pt>
                <c:pt idx="1033">
                  <c:v>8.09</c:v>
                </c:pt>
                <c:pt idx="1034">
                  <c:v>8.0759999999999987</c:v>
                </c:pt>
                <c:pt idx="1035">
                  <c:v>8.1740000000000013</c:v>
                </c:pt>
                <c:pt idx="1036">
                  <c:v>8.0824999999999996</c:v>
                </c:pt>
                <c:pt idx="1037">
                  <c:v>8.01</c:v>
                </c:pt>
                <c:pt idx="1038">
                  <c:v>8.0300000000000011</c:v>
                </c:pt>
                <c:pt idx="1039">
                  <c:v>8.0380000000000003</c:v>
                </c:pt>
                <c:pt idx="1040">
                  <c:v>8.0760000000000005</c:v>
                </c:pt>
                <c:pt idx="1041">
                  <c:v>8.0180000000000007</c:v>
                </c:pt>
                <c:pt idx="1042">
                  <c:v>8.0620000000000012</c:v>
                </c:pt>
                <c:pt idx="1043">
                  <c:v>8.1140000000000008</c:v>
                </c:pt>
                <c:pt idx="1044">
                  <c:v>8.08</c:v>
                </c:pt>
                <c:pt idx="1045">
                  <c:v>8.0719999999999992</c:v>
                </c:pt>
                <c:pt idx="1046">
                  <c:v>8.227999999999998</c:v>
                </c:pt>
                <c:pt idx="1047">
                  <c:v>8.3159999999999989</c:v>
                </c:pt>
                <c:pt idx="1048">
                  <c:v>8.3199999999999985</c:v>
                </c:pt>
                <c:pt idx="1049">
                  <c:v>8.2959999999999994</c:v>
                </c:pt>
                <c:pt idx="1050">
                  <c:v>8.3025000000000002</c:v>
                </c:pt>
                <c:pt idx="1051">
                  <c:v>8.3060000000000009</c:v>
                </c:pt>
                <c:pt idx="1052">
                  <c:v>8.2880000000000003</c:v>
                </c:pt>
                <c:pt idx="1053">
                  <c:v>8.23</c:v>
                </c:pt>
                <c:pt idx="1054">
                  <c:v>8.1419999999999995</c:v>
                </c:pt>
                <c:pt idx="1055">
                  <c:v>7.9620000000000006</c:v>
                </c:pt>
                <c:pt idx="1056">
                  <c:v>7.8480000000000008</c:v>
                </c:pt>
                <c:pt idx="1057">
                  <c:v>7.8360000000000003</c:v>
                </c:pt>
                <c:pt idx="1058">
                  <c:v>7.8175000000000008</c:v>
                </c:pt>
                <c:pt idx="1059">
                  <c:v>7.7879999999999994</c:v>
                </c:pt>
                <c:pt idx="1060">
                  <c:v>7.6859999999999999</c:v>
                </c:pt>
                <c:pt idx="1061">
                  <c:v>7.5939999999999994</c:v>
                </c:pt>
                <c:pt idx="1062">
                  <c:v>7.5319999999999991</c:v>
                </c:pt>
                <c:pt idx="1063">
                  <c:v>7.4359999999999999</c:v>
                </c:pt>
                <c:pt idx="1064">
                  <c:v>7.5024999999999995</c:v>
                </c:pt>
                <c:pt idx="1065">
                  <c:v>7.5220000000000002</c:v>
                </c:pt>
                <c:pt idx="1066">
                  <c:v>7.6679999999999993</c:v>
                </c:pt>
                <c:pt idx="1067">
                  <c:v>7.4879999999999995</c:v>
                </c:pt>
                <c:pt idx="1068">
                  <c:v>7.4775</c:v>
                </c:pt>
                <c:pt idx="1069">
                  <c:v>7.3579999999999997</c:v>
                </c:pt>
                <c:pt idx="1070">
                  <c:v>7.4060000000000006</c:v>
                </c:pt>
                <c:pt idx="1071">
                  <c:v>7.3849999999999998</c:v>
                </c:pt>
                <c:pt idx="1072">
                  <c:v>7.2279999999999998</c:v>
                </c:pt>
                <c:pt idx="1073">
                  <c:v>7.2099999999999991</c:v>
                </c:pt>
                <c:pt idx="1074">
                  <c:v>7.0659999999999998</c:v>
                </c:pt>
                <c:pt idx="1075">
                  <c:v>6.8040000000000003</c:v>
                </c:pt>
                <c:pt idx="1076">
                  <c:v>6.8025000000000002</c:v>
                </c:pt>
                <c:pt idx="1077">
                  <c:v>6.8719999999999999</c:v>
                </c:pt>
                <c:pt idx="1078">
                  <c:v>7.0750000000000002</c:v>
                </c:pt>
                <c:pt idx="1079">
                  <c:v>7.1879999999999997</c:v>
                </c:pt>
                <c:pt idx="1080">
                  <c:v>7.3039999999999994</c:v>
                </c:pt>
                <c:pt idx="1081">
                  <c:v>7.2099999999999991</c:v>
                </c:pt>
                <c:pt idx="1082">
                  <c:v>7.3949999999999996</c:v>
                </c:pt>
                <c:pt idx="1083">
                  <c:v>7.4379999999999997</c:v>
                </c:pt>
                <c:pt idx="1084">
                  <c:v>7.3519999999999994</c:v>
                </c:pt>
                <c:pt idx="1085">
                  <c:v>7.4540000000000006</c:v>
                </c:pt>
                <c:pt idx="1086">
                  <c:v>7.63</c:v>
                </c:pt>
                <c:pt idx="1087">
                  <c:v>7.596000000000001</c:v>
                </c:pt>
                <c:pt idx="1088">
                  <c:v>7.5439999999999996</c:v>
                </c:pt>
                <c:pt idx="1089">
                  <c:v>7.4340000000000002</c:v>
                </c:pt>
                <c:pt idx="1090">
                  <c:v>7.3680000000000003</c:v>
                </c:pt>
                <c:pt idx="1091">
                  <c:v>7.4975000000000005</c:v>
                </c:pt>
                <c:pt idx="1092">
                  <c:v>7.5760000000000005</c:v>
                </c:pt>
                <c:pt idx="1093">
                  <c:v>7.5820000000000007</c:v>
                </c:pt>
                <c:pt idx="1094">
                  <c:v>7.4239999999999995</c:v>
                </c:pt>
                <c:pt idx="1095">
                  <c:v>7.2880000000000011</c:v>
                </c:pt>
                <c:pt idx="1096">
                  <c:v>7.3625000000000007</c:v>
                </c:pt>
                <c:pt idx="1097">
                  <c:v>7.3740000000000006</c:v>
                </c:pt>
                <c:pt idx="1098">
                  <c:v>7.3259999999999987</c:v>
                </c:pt>
                <c:pt idx="1099">
                  <c:v>7.298</c:v>
                </c:pt>
                <c:pt idx="1100">
                  <c:v>7.2300000000000013</c:v>
                </c:pt>
                <c:pt idx="1101">
                  <c:v>7.15</c:v>
                </c:pt>
                <c:pt idx="1102">
                  <c:v>6.95</c:v>
                </c:pt>
                <c:pt idx="1103">
                  <c:v>6.9379999999999997</c:v>
                </c:pt>
                <c:pt idx="1104">
                  <c:v>6.8920000000000003</c:v>
                </c:pt>
                <c:pt idx="1105">
                  <c:v>6.7240000000000011</c:v>
                </c:pt>
                <c:pt idx="1106">
                  <c:v>6.6779999999999999</c:v>
                </c:pt>
                <c:pt idx="1107">
                  <c:v>6.5759999999999987</c:v>
                </c:pt>
                <c:pt idx="1108">
                  <c:v>6.5200000000000005</c:v>
                </c:pt>
                <c:pt idx="1109">
                  <c:v>6.5740000000000007</c:v>
                </c:pt>
                <c:pt idx="1110">
                  <c:v>6.6260000000000003</c:v>
                </c:pt>
                <c:pt idx="1111">
                  <c:v>6.4424999999999999</c:v>
                </c:pt>
                <c:pt idx="1112">
                  <c:v>6.3420000000000005</c:v>
                </c:pt>
                <c:pt idx="1113">
                  <c:v>6.4279999999999999</c:v>
                </c:pt>
                <c:pt idx="1114">
                  <c:v>6.4340000000000002</c:v>
                </c:pt>
                <c:pt idx="1115">
                  <c:v>6.28</c:v>
                </c:pt>
                <c:pt idx="1116">
                  <c:v>6.4749999999999996</c:v>
                </c:pt>
                <c:pt idx="1117">
                  <c:v>6.6380000000000008</c:v>
                </c:pt>
                <c:pt idx="1118">
                  <c:v>6.7959999999999994</c:v>
                </c:pt>
                <c:pt idx="1119">
                  <c:v>6.8039999999999994</c:v>
                </c:pt>
                <c:pt idx="1120">
                  <c:v>6.9279999999999999</c:v>
                </c:pt>
                <c:pt idx="1121">
                  <c:v>6.8424999999999994</c:v>
                </c:pt>
                <c:pt idx="1122">
                  <c:v>6.8220000000000001</c:v>
                </c:pt>
                <c:pt idx="1123">
                  <c:v>6.915</c:v>
                </c:pt>
                <c:pt idx="1124">
                  <c:v>6.8379999999999992</c:v>
                </c:pt>
                <c:pt idx="1125">
                  <c:v>6.7979999999999992</c:v>
                </c:pt>
                <c:pt idx="1126">
                  <c:v>6.7319999999999993</c:v>
                </c:pt>
                <c:pt idx="1127">
                  <c:v>6.6933333333333342</c:v>
                </c:pt>
                <c:pt idx="1128">
                  <c:v>6.7080000000000002</c:v>
                </c:pt>
                <c:pt idx="1129">
                  <c:v>6.6</c:v>
                </c:pt>
                <c:pt idx="1130">
                  <c:v>6.4939999999999998</c:v>
                </c:pt>
                <c:pt idx="1131">
                  <c:v>6.4139999999999997</c:v>
                </c:pt>
                <c:pt idx="1132">
                  <c:v>6.3740000000000006</c:v>
                </c:pt>
                <c:pt idx="1133">
                  <c:v>6.2850000000000001</c:v>
                </c:pt>
                <c:pt idx="1134">
                  <c:v>6.0400000000000009</c:v>
                </c:pt>
                <c:pt idx="1135">
                  <c:v>5.9260000000000002</c:v>
                </c:pt>
                <c:pt idx="1136">
                  <c:v>5.9180000000000001</c:v>
                </c:pt>
                <c:pt idx="1137">
                  <c:v>6.0579999999999998</c:v>
                </c:pt>
                <c:pt idx="1138">
                  <c:v>5.95</c:v>
                </c:pt>
                <c:pt idx="1139">
                  <c:v>6.0519999999999996</c:v>
                </c:pt>
                <c:pt idx="1140">
                  <c:v>6.081999999999999</c:v>
                </c:pt>
                <c:pt idx="1141">
                  <c:v>5.9074999999999998</c:v>
                </c:pt>
                <c:pt idx="1142">
                  <c:v>5.8679999999999994</c:v>
                </c:pt>
                <c:pt idx="1143">
                  <c:v>5.9740000000000011</c:v>
                </c:pt>
                <c:pt idx="1144">
                  <c:v>5.95</c:v>
                </c:pt>
                <c:pt idx="1145">
                  <c:v>5.9359999999999999</c:v>
                </c:pt>
                <c:pt idx="1146">
                  <c:v>6.09</c:v>
                </c:pt>
                <c:pt idx="1147">
                  <c:v>6.1440000000000001</c:v>
                </c:pt>
                <c:pt idx="1148">
                  <c:v>6.0774999999999997</c:v>
                </c:pt>
                <c:pt idx="1149">
                  <c:v>6.0840000000000005</c:v>
                </c:pt>
                <c:pt idx="1150">
                  <c:v>5.9580000000000002</c:v>
                </c:pt>
                <c:pt idx="1151">
                  <c:v>5.9180000000000001</c:v>
                </c:pt>
                <c:pt idx="1152">
                  <c:v>5.806</c:v>
                </c:pt>
                <c:pt idx="1153">
                  <c:v>5.7850000000000001</c:v>
                </c:pt>
                <c:pt idx="1154">
                  <c:v>5.7459999999999996</c:v>
                </c:pt>
                <c:pt idx="1155">
                  <c:v>5.7799999999999994</c:v>
                </c:pt>
                <c:pt idx="1156">
                  <c:v>5.9019999999999992</c:v>
                </c:pt>
                <c:pt idx="1157">
                  <c:v>5.8479999999999999</c:v>
                </c:pt>
                <c:pt idx="1158">
                  <c:v>5.8040000000000003</c:v>
                </c:pt>
                <c:pt idx="1159">
                  <c:v>5.6859999999999999</c:v>
                </c:pt>
                <c:pt idx="1160">
                  <c:v>5.5359999999999996</c:v>
                </c:pt>
                <c:pt idx="1161">
                  <c:v>5.4480000000000004</c:v>
                </c:pt>
                <c:pt idx="1162">
                  <c:v>5.2799999999999994</c:v>
                </c:pt>
                <c:pt idx="1163">
                  <c:v>5.3360000000000003</c:v>
                </c:pt>
                <c:pt idx="1164">
                  <c:v>5.4279999999999999</c:v>
                </c:pt>
                <c:pt idx="1165">
                  <c:v>5.35</c:v>
                </c:pt>
                <c:pt idx="1166">
                  <c:v>5.3420000000000005</c:v>
                </c:pt>
                <c:pt idx="1167">
                  <c:v>5.2575000000000003</c:v>
                </c:pt>
                <c:pt idx="1168">
                  <c:v>5.2680000000000007</c:v>
                </c:pt>
                <c:pt idx="1169">
                  <c:v>5.4340000000000002</c:v>
                </c:pt>
                <c:pt idx="1170">
                  <c:v>5.5920000000000005</c:v>
                </c:pt>
                <c:pt idx="1171">
                  <c:v>5.7024999999999997</c:v>
                </c:pt>
                <c:pt idx="1172">
                  <c:v>5.6760000000000002</c:v>
                </c:pt>
                <c:pt idx="1173">
                  <c:v>5.8475000000000001</c:v>
                </c:pt>
                <c:pt idx="1174">
                  <c:v>5.7999999999999989</c:v>
                </c:pt>
                <c:pt idx="1175">
                  <c:v>5.7240000000000002</c:v>
                </c:pt>
                <c:pt idx="1176">
                  <c:v>5.8000000000000007</c:v>
                </c:pt>
                <c:pt idx="1177">
                  <c:v>5.7900000000000009</c:v>
                </c:pt>
                <c:pt idx="1178">
                  <c:v>5.766</c:v>
                </c:pt>
                <c:pt idx="1179">
                  <c:v>5.8480000000000008</c:v>
                </c:pt>
                <c:pt idx="1180">
                  <c:v>5.6859999999999999</c:v>
                </c:pt>
                <c:pt idx="1181">
                  <c:v>5.7350000000000003</c:v>
                </c:pt>
                <c:pt idx="1182">
                  <c:v>5.74</c:v>
                </c:pt>
                <c:pt idx="1183">
                  <c:v>5.798</c:v>
                </c:pt>
                <c:pt idx="1184">
                  <c:v>5.9359999999999999</c:v>
                </c:pt>
                <c:pt idx="1185">
                  <c:v>5.952</c:v>
                </c:pt>
                <c:pt idx="1186">
                  <c:v>6.1524999999999999</c:v>
                </c:pt>
                <c:pt idx="1187">
                  <c:v>6.2919999999999998</c:v>
                </c:pt>
                <c:pt idx="1188">
                  <c:v>6.403999999999999</c:v>
                </c:pt>
                <c:pt idx="1189">
                  <c:v>6.452</c:v>
                </c:pt>
                <c:pt idx="1190">
                  <c:v>6.5239999999999991</c:v>
                </c:pt>
                <c:pt idx="1191">
                  <c:v>6.7225000000000001</c:v>
                </c:pt>
                <c:pt idx="1192">
                  <c:v>6.9719999999999995</c:v>
                </c:pt>
                <c:pt idx="1193">
                  <c:v>6.9319999999999995</c:v>
                </c:pt>
                <c:pt idx="1194">
                  <c:v>7.0259999999999989</c:v>
                </c:pt>
                <c:pt idx="1195">
                  <c:v>6.9550000000000001</c:v>
                </c:pt>
                <c:pt idx="1196">
                  <c:v>7.1639999999999997</c:v>
                </c:pt>
                <c:pt idx="1197">
                  <c:v>7.3739999999999997</c:v>
                </c:pt>
                <c:pt idx="1198">
                  <c:v>7.056</c:v>
                </c:pt>
                <c:pt idx="1199">
                  <c:v>7.1420000000000003</c:v>
                </c:pt>
                <c:pt idx="1200">
                  <c:v>7.085</c:v>
                </c:pt>
                <c:pt idx="1201">
                  <c:v>6.9659999999999993</c:v>
                </c:pt>
                <c:pt idx="1202">
                  <c:v>7.0760000000000005</c:v>
                </c:pt>
                <c:pt idx="1203">
                  <c:v>7.1659999999999995</c:v>
                </c:pt>
                <c:pt idx="1204">
                  <c:v>7.2720000000000002</c:v>
                </c:pt>
                <c:pt idx="1205">
                  <c:v>7.3375000000000004</c:v>
                </c:pt>
                <c:pt idx="1206">
                  <c:v>7.3620000000000001</c:v>
                </c:pt>
                <c:pt idx="1207">
                  <c:v>7.2320000000000011</c:v>
                </c:pt>
                <c:pt idx="1208">
                  <c:v>7.26</c:v>
                </c:pt>
                <c:pt idx="1209">
                  <c:v>7.145999999999999</c:v>
                </c:pt>
                <c:pt idx="1210">
                  <c:v>7.3079999999999998</c:v>
                </c:pt>
                <c:pt idx="1211">
                  <c:v>7.2379999999999995</c:v>
                </c:pt>
                <c:pt idx="1212">
                  <c:v>7.2679999999999989</c:v>
                </c:pt>
                <c:pt idx="1213">
                  <c:v>7.2060000000000004</c:v>
                </c:pt>
                <c:pt idx="1214">
                  <c:v>7.3250000000000002</c:v>
                </c:pt>
                <c:pt idx="1215">
                  <c:v>7.4360000000000017</c:v>
                </c:pt>
                <c:pt idx="1216">
                  <c:v>7.5419999999999989</c:v>
                </c:pt>
                <c:pt idx="1217">
                  <c:v>7.6019999999999994</c:v>
                </c:pt>
                <c:pt idx="1218">
                  <c:v>7.7219999999999995</c:v>
                </c:pt>
                <c:pt idx="1219">
                  <c:v>7.6475</c:v>
                </c:pt>
                <c:pt idx="1220">
                  <c:v>7.7099999999999991</c:v>
                </c:pt>
                <c:pt idx="1221">
                  <c:v>7.8639999999999999</c:v>
                </c:pt>
                <c:pt idx="1222">
                  <c:v>7.9359999999999999</c:v>
                </c:pt>
                <c:pt idx="1223">
                  <c:v>7.995000000000001</c:v>
                </c:pt>
                <c:pt idx="1224">
                  <c:v>7.9739999999999993</c:v>
                </c:pt>
                <c:pt idx="1225">
                  <c:v>7.91</c:v>
                </c:pt>
                <c:pt idx="1226">
                  <c:v>7.894000000000001</c:v>
                </c:pt>
                <c:pt idx="1227">
                  <c:v>7.7900000000000009</c:v>
                </c:pt>
                <c:pt idx="1228">
                  <c:v>7.8159999999999998</c:v>
                </c:pt>
                <c:pt idx="1229">
                  <c:v>7.8220000000000001</c:v>
                </c:pt>
                <c:pt idx="1230">
                  <c:v>7.8049999999999997</c:v>
                </c:pt>
                <c:pt idx="1231">
                  <c:v>7.8624999999999998</c:v>
                </c:pt>
                <c:pt idx="1232">
                  <c:v>7.8019999999999996</c:v>
                </c:pt>
                <c:pt idx="1233">
                  <c:v>7.7424999999999997</c:v>
                </c:pt>
                <c:pt idx="1234">
                  <c:v>7.7819999999999991</c:v>
                </c:pt>
                <c:pt idx="1235">
                  <c:v>7.6159999999999997</c:v>
                </c:pt>
                <c:pt idx="1236">
                  <c:v>7.556</c:v>
                </c:pt>
                <c:pt idx="1237">
                  <c:v>7.4799999999999995</c:v>
                </c:pt>
                <c:pt idx="1238">
                  <c:v>7.3625000000000007</c:v>
                </c:pt>
                <c:pt idx="1239">
                  <c:v>7.2700000000000005</c:v>
                </c:pt>
                <c:pt idx="1240">
                  <c:v>7.3480000000000008</c:v>
                </c:pt>
                <c:pt idx="1241">
                  <c:v>7.1079999999999997</c:v>
                </c:pt>
                <c:pt idx="1242">
                  <c:v>7.1580000000000013</c:v>
                </c:pt>
                <c:pt idx="1243">
                  <c:v>7.15</c:v>
                </c:pt>
                <c:pt idx="1244">
                  <c:v>7.1159999999999997</c:v>
                </c:pt>
                <c:pt idx="1245">
                  <c:v>7.0750000000000002</c:v>
                </c:pt>
                <c:pt idx="1246">
                  <c:v>7.0340000000000007</c:v>
                </c:pt>
                <c:pt idx="1247">
                  <c:v>7.0280000000000005</c:v>
                </c:pt>
                <c:pt idx="1248">
                  <c:v>6.9259999999999993</c:v>
                </c:pt>
                <c:pt idx="1249">
                  <c:v>6.6639999999999997</c:v>
                </c:pt>
                <c:pt idx="1250">
                  <c:v>6.588000000000001</c:v>
                </c:pt>
                <c:pt idx="1251">
                  <c:v>6.4859999999999998</c:v>
                </c:pt>
                <c:pt idx="1252">
                  <c:v>6.2249999999999996</c:v>
                </c:pt>
                <c:pt idx="1253">
                  <c:v>6.1959999999999997</c:v>
                </c:pt>
                <c:pt idx="1254">
                  <c:v>6.21</c:v>
                </c:pt>
                <c:pt idx="1255">
                  <c:v>6.1039999999999992</c:v>
                </c:pt>
                <c:pt idx="1256">
                  <c:v>6.17</c:v>
                </c:pt>
                <c:pt idx="1257">
                  <c:v>6.1224999999999996</c:v>
                </c:pt>
                <c:pt idx="1258">
                  <c:v>6.0939999999999994</c:v>
                </c:pt>
                <c:pt idx="1259">
                  <c:v>6.3719999999999999</c:v>
                </c:pt>
                <c:pt idx="1260">
                  <c:v>6.4580000000000002</c:v>
                </c:pt>
                <c:pt idx="1261">
                  <c:v>6.484</c:v>
                </c:pt>
                <c:pt idx="1262">
                  <c:v>6.5039999999999996</c:v>
                </c:pt>
                <c:pt idx="1263">
                  <c:v>6.5680000000000005</c:v>
                </c:pt>
                <c:pt idx="1264">
                  <c:v>6.5180000000000007</c:v>
                </c:pt>
                <c:pt idx="1265">
                  <c:v>6.306</c:v>
                </c:pt>
                <c:pt idx="1266">
                  <c:v>6.1999999999999993</c:v>
                </c:pt>
                <c:pt idx="1267">
                  <c:v>6.153999999999999</c:v>
                </c:pt>
                <c:pt idx="1268">
                  <c:v>6.1739999999999995</c:v>
                </c:pt>
                <c:pt idx="1269">
                  <c:v>6.258</c:v>
                </c:pt>
                <c:pt idx="1270">
                  <c:v>6.1040000000000001</c:v>
                </c:pt>
                <c:pt idx="1271">
                  <c:v>6.05</c:v>
                </c:pt>
                <c:pt idx="1272">
                  <c:v>5.99</c:v>
                </c:pt>
                <c:pt idx="1273">
                  <c:v>6.04</c:v>
                </c:pt>
                <c:pt idx="1274">
                  <c:v>5.9820000000000002</c:v>
                </c:pt>
                <c:pt idx="1275">
                  <c:v>5.9679999999999991</c:v>
                </c:pt>
                <c:pt idx="1276">
                  <c:v>5.9599999999999991</c:v>
                </c:pt>
                <c:pt idx="1277">
                  <c:v>5.9225000000000003</c:v>
                </c:pt>
                <c:pt idx="1278">
                  <c:v>5.8159999999999998</c:v>
                </c:pt>
                <c:pt idx="1279">
                  <c:v>5.6800000000000006</c:v>
                </c:pt>
                <c:pt idx="1280">
                  <c:v>5.7320000000000011</c:v>
                </c:pt>
                <c:pt idx="1281">
                  <c:v>5.78</c:v>
                </c:pt>
                <c:pt idx="1282">
                  <c:v>5.6400000000000006</c:v>
                </c:pt>
                <c:pt idx="1283">
                  <c:v>5.63</c:v>
                </c:pt>
                <c:pt idx="1284">
                  <c:v>5.742</c:v>
                </c:pt>
                <c:pt idx="1285">
                  <c:v>5.5774999999999997</c:v>
                </c:pt>
                <c:pt idx="1286">
                  <c:v>5.6480000000000006</c:v>
                </c:pt>
                <c:pt idx="1287">
                  <c:v>5.6420000000000003</c:v>
                </c:pt>
                <c:pt idx="1288">
                  <c:v>5.6719999999999997</c:v>
                </c:pt>
                <c:pt idx="1289">
                  <c:v>5.6540000000000008</c:v>
                </c:pt>
                <c:pt idx="1290">
                  <c:v>5.97</c:v>
                </c:pt>
                <c:pt idx="1291">
                  <c:v>6.06</c:v>
                </c:pt>
                <c:pt idx="1292">
                  <c:v>6.0819999999999999</c:v>
                </c:pt>
                <c:pt idx="1293">
                  <c:v>6.3719999999999999</c:v>
                </c:pt>
                <c:pt idx="1294">
                  <c:v>6.3559999999999999</c:v>
                </c:pt>
                <c:pt idx="1295">
                  <c:v>6.32</c:v>
                </c:pt>
                <c:pt idx="1296">
                  <c:v>6.3459999999999992</c:v>
                </c:pt>
                <c:pt idx="1297">
                  <c:v>6.6039999999999992</c:v>
                </c:pt>
                <c:pt idx="1298">
                  <c:v>6.516</c:v>
                </c:pt>
                <c:pt idx="1299">
                  <c:v>6.5340000000000007</c:v>
                </c:pt>
                <c:pt idx="1300">
                  <c:v>6.7359999999999998</c:v>
                </c:pt>
                <c:pt idx="1301">
                  <c:v>6.82</c:v>
                </c:pt>
                <c:pt idx="1302">
                  <c:v>6.6760000000000002</c:v>
                </c:pt>
                <c:pt idx="1303">
                  <c:v>6.645999999999999</c:v>
                </c:pt>
                <c:pt idx="1304">
                  <c:v>6.7675000000000001</c:v>
                </c:pt>
                <c:pt idx="1305">
                  <c:v>6.8480000000000008</c:v>
                </c:pt>
                <c:pt idx="1306">
                  <c:v>6.99</c:v>
                </c:pt>
                <c:pt idx="1307">
                  <c:v>6.9459999999999997</c:v>
                </c:pt>
                <c:pt idx="1308">
                  <c:v>6.8640000000000017</c:v>
                </c:pt>
                <c:pt idx="1309">
                  <c:v>6.8449999999999998</c:v>
                </c:pt>
                <c:pt idx="1310">
                  <c:v>6.95</c:v>
                </c:pt>
                <c:pt idx="1311">
                  <c:v>6.8120000000000003</c:v>
                </c:pt>
                <c:pt idx="1312">
                  <c:v>6.846000000000001</c:v>
                </c:pt>
                <c:pt idx="1313">
                  <c:v>6.7560000000000002</c:v>
                </c:pt>
                <c:pt idx="1314">
                  <c:v>6.5359999999999996</c:v>
                </c:pt>
                <c:pt idx="1315">
                  <c:v>6.5640000000000001</c:v>
                </c:pt>
                <c:pt idx="1316">
                  <c:v>6.6260000000000003</c:v>
                </c:pt>
                <c:pt idx="1317">
                  <c:v>6.8379999999999992</c:v>
                </c:pt>
                <c:pt idx="1318">
                  <c:v>6.9450000000000003</c:v>
                </c:pt>
                <c:pt idx="1319">
                  <c:v>6.88</c:v>
                </c:pt>
                <c:pt idx="1320">
                  <c:v>6.8179999999999996</c:v>
                </c:pt>
                <c:pt idx="1321">
                  <c:v>6.7299999999999995</c:v>
                </c:pt>
                <c:pt idx="1322">
                  <c:v>6.6139999999999999</c:v>
                </c:pt>
                <c:pt idx="1323">
                  <c:v>6.5539999999999994</c:v>
                </c:pt>
                <c:pt idx="1324">
                  <c:v>6.5350000000000001</c:v>
                </c:pt>
                <c:pt idx="1325">
                  <c:v>6.55</c:v>
                </c:pt>
                <c:pt idx="1326">
                  <c:v>6.4219999999999997</c:v>
                </c:pt>
                <c:pt idx="1327">
                  <c:v>6.298</c:v>
                </c:pt>
                <c:pt idx="1328">
                  <c:v>6.1825000000000001</c:v>
                </c:pt>
                <c:pt idx="1329">
                  <c:v>6.1620000000000008</c:v>
                </c:pt>
                <c:pt idx="1330">
                  <c:v>6.1149999999999993</c:v>
                </c:pt>
                <c:pt idx="1331">
                  <c:v>6.145999999999999</c:v>
                </c:pt>
                <c:pt idx="1332">
                  <c:v>6.31</c:v>
                </c:pt>
                <c:pt idx="1333">
                  <c:v>6.395999999999999</c:v>
                </c:pt>
                <c:pt idx="1334">
                  <c:v>6.3483333333333327</c:v>
                </c:pt>
                <c:pt idx="1335">
                  <c:v>6.5424999999999995</c:v>
                </c:pt>
                <c:pt idx="1336">
                  <c:v>6.581999999999999</c:v>
                </c:pt>
                <c:pt idx="1337">
                  <c:v>6.5449999999999999</c:v>
                </c:pt>
                <c:pt idx="1338">
                  <c:v>6.6260000000000003</c:v>
                </c:pt>
                <c:pt idx="1339">
                  <c:v>6.5379999999999994</c:v>
                </c:pt>
                <c:pt idx="1340">
                  <c:v>6.45</c:v>
                </c:pt>
                <c:pt idx="1341">
                  <c:v>6.3175000000000008</c:v>
                </c:pt>
                <c:pt idx="1342">
                  <c:v>6.3659999999999997</c:v>
                </c:pt>
                <c:pt idx="1343">
                  <c:v>6.5760000000000005</c:v>
                </c:pt>
                <c:pt idx="1344">
                  <c:v>6.5840000000000005</c:v>
                </c:pt>
                <c:pt idx="1345">
                  <c:v>6.694</c:v>
                </c:pt>
                <c:pt idx="1346">
                  <c:v>6.74</c:v>
                </c:pt>
                <c:pt idx="1347">
                  <c:v>6.879999999999999</c:v>
                </c:pt>
                <c:pt idx="1348">
                  <c:v>6.8879999999999999</c:v>
                </c:pt>
                <c:pt idx="1349">
                  <c:v>6.9320000000000004</c:v>
                </c:pt>
                <c:pt idx="1350">
                  <c:v>6.8620000000000001</c:v>
                </c:pt>
                <c:pt idx="1351">
                  <c:v>6.8900000000000006</c:v>
                </c:pt>
                <c:pt idx="1352">
                  <c:v>6.6859999999999999</c:v>
                </c:pt>
                <c:pt idx="1353">
                  <c:v>6.702</c:v>
                </c:pt>
                <c:pt idx="1354">
                  <c:v>6.6920000000000002</c:v>
                </c:pt>
                <c:pt idx="1355">
                  <c:v>6.7575000000000003</c:v>
                </c:pt>
                <c:pt idx="1356">
                  <c:v>6.702</c:v>
                </c:pt>
                <c:pt idx="1357">
                  <c:v>6.5740000000000007</c:v>
                </c:pt>
                <c:pt idx="1358">
                  <c:v>6.4599999999999991</c:v>
                </c:pt>
                <c:pt idx="1359">
                  <c:v>6.3980000000000006</c:v>
                </c:pt>
                <c:pt idx="1360">
                  <c:v>6.4740000000000011</c:v>
                </c:pt>
                <c:pt idx="1361">
                  <c:v>6.3174999999999999</c:v>
                </c:pt>
                <c:pt idx="1362">
                  <c:v>6.2519999999999998</c:v>
                </c:pt>
                <c:pt idx="1363">
                  <c:v>6.2100000000000009</c:v>
                </c:pt>
                <c:pt idx="1364">
                  <c:v>6.15</c:v>
                </c:pt>
                <c:pt idx="1365">
                  <c:v>6.1459999999999999</c:v>
                </c:pt>
                <c:pt idx="1366">
                  <c:v>6.3159999999999998</c:v>
                </c:pt>
                <c:pt idx="1367">
                  <c:v>6.2640000000000002</c:v>
                </c:pt>
                <c:pt idx="1368">
                  <c:v>6.3379999999999992</c:v>
                </c:pt>
                <c:pt idx="1369">
                  <c:v>6.3324999999999996</c:v>
                </c:pt>
                <c:pt idx="1370">
                  <c:v>6.34</c:v>
                </c:pt>
                <c:pt idx="1371">
                  <c:v>6.2880000000000003</c:v>
                </c:pt>
                <c:pt idx="1372">
                  <c:v>6.0920000000000005</c:v>
                </c:pt>
                <c:pt idx="1373">
                  <c:v>6.0940000000000003</c:v>
                </c:pt>
                <c:pt idx="1374">
                  <c:v>5.9920000000000009</c:v>
                </c:pt>
                <c:pt idx="1375">
                  <c:v>6.0975000000000001</c:v>
                </c:pt>
                <c:pt idx="1376">
                  <c:v>6.13</c:v>
                </c:pt>
                <c:pt idx="1377">
                  <c:v>6.0120000000000005</c:v>
                </c:pt>
                <c:pt idx="1378">
                  <c:v>5.89</c:v>
                </c:pt>
                <c:pt idx="1379">
                  <c:v>5.915</c:v>
                </c:pt>
                <c:pt idx="1380">
                  <c:v>5.8639999999999999</c:v>
                </c:pt>
                <c:pt idx="1381">
                  <c:v>5.8379999999999992</c:v>
                </c:pt>
                <c:pt idx="1382">
                  <c:v>5.86</c:v>
                </c:pt>
                <c:pt idx="1383">
                  <c:v>5.9</c:v>
                </c:pt>
                <c:pt idx="1384">
                  <c:v>5.8020000000000005</c:v>
                </c:pt>
                <c:pt idx="1385">
                  <c:v>5.7479999999999993</c:v>
                </c:pt>
                <c:pt idx="1386">
                  <c:v>5.7640000000000002</c:v>
                </c:pt>
                <c:pt idx="1387">
                  <c:v>5.5575000000000001</c:v>
                </c:pt>
                <c:pt idx="1388">
                  <c:v>5.4279999999999999</c:v>
                </c:pt>
                <c:pt idx="1389">
                  <c:v>5.5324999999999998</c:v>
                </c:pt>
                <c:pt idx="1390">
                  <c:v>5.6560000000000006</c:v>
                </c:pt>
                <c:pt idx="1391">
                  <c:v>5.5619999999999994</c:v>
                </c:pt>
                <c:pt idx="1392">
                  <c:v>5.6120000000000001</c:v>
                </c:pt>
                <c:pt idx="1393">
                  <c:v>5.4849999999999994</c:v>
                </c:pt>
                <c:pt idx="1394">
                  <c:v>5.5900000000000007</c:v>
                </c:pt>
                <c:pt idx="1395">
                  <c:v>5.7039999999999988</c:v>
                </c:pt>
                <c:pt idx="1396">
                  <c:v>5.6959999999999997</c:v>
                </c:pt>
                <c:pt idx="1397">
                  <c:v>5.5640000000000001</c:v>
                </c:pt>
                <c:pt idx="1398">
                  <c:v>5.5879999999999992</c:v>
                </c:pt>
                <c:pt idx="1399">
                  <c:v>5.6740000000000004</c:v>
                </c:pt>
                <c:pt idx="1400">
                  <c:v>5.5299999999999994</c:v>
                </c:pt>
                <c:pt idx="1401">
                  <c:v>5.6199999999999992</c:v>
                </c:pt>
                <c:pt idx="1402">
                  <c:v>5.6379999999999999</c:v>
                </c:pt>
                <c:pt idx="1403">
                  <c:v>5.7539999999999996</c:v>
                </c:pt>
                <c:pt idx="1404">
                  <c:v>5.6779999999999999</c:v>
                </c:pt>
                <c:pt idx="1405">
                  <c:v>5.702</c:v>
                </c:pt>
                <c:pt idx="1406">
                  <c:v>5.65</c:v>
                </c:pt>
                <c:pt idx="1407">
                  <c:v>5.6099999999999994</c:v>
                </c:pt>
                <c:pt idx="1408">
                  <c:v>5.5600000000000005</c:v>
                </c:pt>
                <c:pt idx="1409">
                  <c:v>5.57</c:v>
                </c:pt>
                <c:pt idx="1410">
                  <c:v>5.4479999999999995</c:v>
                </c:pt>
                <c:pt idx="1411">
                  <c:v>5.468</c:v>
                </c:pt>
                <c:pt idx="1412">
                  <c:v>5.4540000000000006</c:v>
                </c:pt>
                <c:pt idx="1413">
                  <c:v>5.4149999999999991</c:v>
                </c:pt>
                <c:pt idx="1414">
                  <c:v>5.452</c:v>
                </c:pt>
                <c:pt idx="1415">
                  <c:v>5.48</c:v>
                </c:pt>
                <c:pt idx="1416">
                  <c:v>5.4779999999999998</c:v>
                </c:pt>
                <c:pt idx="1417">
                  <c:v>5.4640000000000004</c:v>
                </c:pt>
                <c:pt idx="1418">
                  <c:v>5.4040000000000008</c:v>
                </c:pt>
                <c:pt idx="1419">
                  <c:v>5.4139999999999997</c:v>
                </c:pt>
                <c:pt idx="1420">
                  <c:v>5.3019999999999996</c:v>
                </c:pt>
                <c:pt idx="1421">
                  <c:v>5.0820000000000007</c:v>
                </c:pt>
                <c:pt idx="1422">
                  <c:v>5.01</c:v>
                </c:pt>
                <c:pt idx="1423">
                  <c:v>4.8520000000000003</c:v>
                </c:pt>
                <c:pt idx="1424">
                  <c:v>4.7220000000000004</c:v>
                </c:pt>
                <c:pt idx="1425">
                  <c:v>4.5759999999999996</c:v>
                </c:pt>
                <c:pt idx="1426">
                  <c:v>4.2759999999999998</c:v>
                </c:pt>
                <c:pt idx="1427">
                  <c:v>4.66</c:v>
                </c:pt>
                <c:pt idx="1428">
                  <c:v>4.5299999999999994</c:v>
                </c:pt>
                <c:pt idx="1429">
                  <c:v>4.6560000000000006</c:v>
                </c:pt>
                <c:pt idx="1430">
                  <c:v>4.7120000000000006</c:v>
                </c:pt>
                <c:pt idx="1431">
                  <c:v>4.8599999999999994</c:v>
                </c:pt>
                <c:pt idx="1432">
                  <c:v>4.831999999999999</c:v>
                </c:pt>
                <c:pt idx="1433">
                  <c:v>4.8379999999999992</c:v>
                </c:pt>
                <c:pt idx="1434">
                  <c:v>4.7025000000000006</c:v>
                </c:pt>
                <c:pt idx="1435">
                  <c:v>4.6100000000000003</c:v>
                </c:pt>
                <c:pt idx="1436">
                  <c:v>4.5840000000000005</c:v>
                </c:pt>
                <c:pt idx="1437">
                  <c:v>4.6619999999999999</c:v>
                </c:pt>
                <c:pt idx="1438">
                  <c:v>4.7299999999999995</c:v>
                </c:pt>
                <c:pt idx="1439">
                  <c:v>4.79</c:v>
                </c:pt>
                <c:pt idx="1440">
                  <c:v>4.7075000000000005</c:v>
                </c:pt>
                <c:pt idx="1441">
                  <c:v>4.67</c:v>
                </c:pt>
                <c:pt idx="1442">
                  <c:v>4.7840000000000007</c:v>
                </c:pt>
                <c:pt idx="1443">
                  <c:v>4.9240000000000004</c:v>
                </c:pt>
                <c:pt idx="1444">
                  <c:v>5.0274999999999999</c:v>
                </c:pt>
                <c:pt idx="1445">
                  <c:v>5.1400000000000006</c:v>
                </c:pt>
                <c:pt idx="1446">
                  <c:v>5.3680000000000003</c:v>
                </c:pt>
                <c:pt idx="1447">
                  <c:v>5.2439999999999998</c:v>
                </c:pt>
                <c:pt idx="1448">
                  <c:v>5.1340000000000003</c:v>
                </c:pt>
                <c:pt idx="1449">
                  <c:v>5.1920000000000002</c:v>
                </c:pt>
                <c:pt idx="1450">
                  <c:v>5.2439999999999998</c:v>
                </c:pt>
                <c:pt idx="1451">
                  <c:v>5.1400000000000006</c:v>
                </c:pt>
                <c:pt idx="1452">
                  <c:v>5.1079999999999997</c:v>
                </c:pt>
                <c:pt idx="1453">
                  <c:v>5.1980000000000004</c:v>
                </c:pt>
                <c:pt idx="1454">
                  <c:v>5.24</c:v>
                </c:pt>
                <c:pt idx="1455">
                  <c:v>5.4160000000000004</c:v>
                </c:pt>
                <c:pt idx="1456">
                  <c:v>5.5179999999999998</c:v>
                </c:pt>
                <c:pt idx="1457">
                  <c:v>5.6320000000000006</c:v>
                </c:pt>
                <c:pt idx="1458">
                  <c:v>5.5359999999999996</c:v>
                </c:pt>
                <c:pt idx="1459">
                  <c:v>5.7549999999999999</c:v>
                </c:pt>
                <c:pt idx="1460">
                  <c:v>5.85</c:v>
                </c:pt>
                <c:pt idx="1461">
                  <c:v>5.9420000000000002</c:v>
                </c:pt>
                <c:pt idx="1462">
                  <c:v>5.9459999999999997</c:v>
                </c:pt>
                <c:pt idx="1463">
                  <c:v>5.9139999999999997</c:v>
                </c:pt>
                <c:pt idx="1464">
                  <c:v>5.8674999999999997</c:v>
                </c:pt>
                <c:pt idx="1465">
                  <c:v>5.75</c:v>
                </c:pt>
                <c:pt idx="1466">
                  <c:v>5.6860000000000008</c:v>
                </c:pt>
                <c:pt idx="1467">
                  <c:v>5.8419999999999996</c:v>
                </c:pt>
                <c:pt idx="1468">
                  <c:v>5.9260000000000002</c:v>
                </c:pt>
                <c:pt idx="1469">
                  <c:v>6.0879999999999992</c:v>
                </c:pt>
                <c:pt idx="1470">
                  <c:v>5.9260000000000002</c:v>
                </c:pt>
                <c:pt idx="1471">
                  <c:v>5.8199999999999994</c:v>
                </c:pt>
                <c:pt idx="1472">
                  <c:v>5.9600000000000009</c:v>
                </c:pt>
                <c:pt idx="1473">
                  <c:v>5.9349999999999996</c:v>
                </c:pt>
                <c:pt idx="1474">
                  <c:v>5.9219999999999997</c:v>
                </c:pt>
                <c:pt idx="1475">
                  <c:v>5.9020000000000001</c:v>
                </c:pt>
                <c:pt idx="1476">
                  <c:v>5.8679999999999994</c:v>
                </c:pt>
                <c:pt idx="1477">
                  <c:v>6.0119999999999996</c:v>
                </c:pt>
                <c:pt idx="1478">
                  <c:v>6.1</c:v>
                </c:pt>
                <c:pt idx="1479">
                  <c:v>6.1560000000000006</c:v>
                </c:pt>
                <c:pt idx="1480">
                  <c:v>6.1960000000000006</c:v>
                </c:pt>
                <c:pt idx="1481">
                  <c:v>6.0159999999999991</c:v>
                </c:pt>
                <c:pt idx="1482">
                  <c:v>5.96</c:v>
                </c:pt>
                <c:pt idx="1483">
                  <c:v>5.9879999999999995</c:v>
                </c:pt>
                <c:pt idx="1484">
                  <c:v>6.0825000000000005</c:v>
                </c:pt>
                <c:pt idx="1485">
                  <c:v>6.1920000000000002</c:v>
                </c:pt>
                <c:pt idx="1486">
                  <c:v>6.1460000000000008</c:v>
                </c:pt>
                <c:pt idx="1487">
                  <c:v>6.194</c:v>
                </c:pt>
                <c:pt idx="1488">
                  <c:v>6.3680000000000003</c:v>
                </c:pt>
                <c:pt idx="1489">
                  <c:v>6.4139999999999997</c:v>
                </c:pt>
                <c:pt idx="1490">
                  <c:v>6.556</c:v>
                </c:pt>
                <c:pt idx="1491">
                  <c:v>6.6560000000000006</c:v>
                </c:pt>
                <c:pt idx="1492">
                  <c:v>6.7649999999999997</c:v>
                </c:pt>
                <c:pt idx="1493">
                  <c:v>6.6840000000000002</c:v>
                </c:pt>
                <c:pt idx="1494">
                  <c:v>6.5840000000000005</c:v>
                </c:pt>
                <c:pt idx="1495">
                  <c:v>6.6180000000000003</c:v>
                </c:pt>
                <c:pt idx="1496">
                  <c:v>6.55</c:v>
                </c:pt>
                <c:pt idx="1497">
                  <c:v>6.38</c:v>
                </c:pt>
                <c:pt idx="1498">
                  <c:v>6.3940000000000001</c:v>
                </c:pt>
                <c:pt idx="1499">
                  <c:v>6.3860000000000001</c:v>
                </c:pt>
                <c:pt idx="1500">
                  <c:v>6.2839999999999998</c:v>
                </c:pt>
                <c:pt idx="1501">
                  <c:v>6.1439999999999992</c:v>
                </c:pt>
                <c:pt idx="1502">
                  <c:v>6.13</c:v>
                </c:pt>
                <c:pt idx="1503">
                  <c:v>5.9180000000000001</c:v>
                </c:pt>
                <c:pt idx="1504">
                  <c:v>5.8900000000000006</c:v>
                </c:pt>
                <c:pt idx="1505">
                  <c:v>6.01</c:v>
                </c:pt>
                <c:pt idx="1506">
                  <c:v>6.1480000000000006</c:v>
                </c:pt>
                <c:pt idx="1507">
                  <c:v>6.395999999999999</c:v>
                </c:pt>
                <c:pt idx="1508">
                  <c:v>6.5019999999999998</c:v>
                </c:pt>
                <c:pt idx="1509">
                  <c:v>6.4899999999999993</c:v>
                </c:pt>
                <c:pt idx="1510">
                  <c:v>6.4159999999999995</c:v>
                </c:pt>
                <c:pt idx="1511">
                  <c:v>6.2550000000000008</c:v>
                </c:pt>
                <c:pt idx="1512">
                  <c:v>6.13</c:v>
                </c:pt>
                <c:pt idx="1513">
                  <c:v>6.06</c:v>
                </c:pt>
                <c:pt idx="1514">
                  <c:v>6.0900000000000007</c:v>
                </c:pt>
                <c:pt idx="1515">
                  <c:v>6.0780000000000003</c:v>
                </c:pt>
                <c:pt idx="1516">
                  <c:v>6.0124999999999993</c:v>
                </c:pt>
                <c:pt idx="1517">
                  <c:v>6.06</c:v>
                </c:pt>
                <c:pt idx="1518">
                  <c:v>6.1019999999999994</c:v>
                </c:pt>
                <c:pt idx="1519">
                  <c:v>6.0359999999999996</c:v>
                </c:pt>
                <c:pt idx="1520">
                  <c:v>5.976</c:v>
                </c:pt>
                <c:pt idx="1521">
                  <c:v>5.8519999999999994</c:v>
                </c:pt>
                <c:pt idx="1522">
                  <c:v>5.8020000000000005</c:v>
                </c:pt>
                <c:pt idx="1523">
                  <c:v>5.7520000000000007</c:v>
                </c:pt>
                <c:pt idx="1524">
                  <c:v>5.7619999999999996</c:v>
                </c:pt>
                <c:pt idx="1525">
                  <c:v>5.7250000000000005</c:v>
                </c:pt>
                <c:pt idx="1526">
                  <c:v>5.7839999999999998</c:v>
                </c:pt>
                <c:pt idx="1527">
                  <c:v>5.8759999999999994</c:v>
                </c:pt>
                <c:pt idx="1528">
                  <c:v>5.8199999999999994</c:v>
                </c:pt>
                <c:pt idx="1529">
                  <c:v>5.8580000000000005</c:v>
                </c:pt>
                <c:pt idx="1530">
                  <c:v>5.7575000000000003</c:v>
                </c:pt>
                <c:pt idx="1531">
                  <c:v>5.6760000000000002</c:v>
                </c:pt>
                <c:pt idx="1532">
                  <c:v>5.66</c:v>
                </c:pt>
                <c:pt idx="1533">
                  <c:v>5.7640000000000002</c:v>
                </c:pt>
                <c:pt idx="1534">
                  <c:v>5.85</c:v>
                </c:pt>
                <c:pt idx="1535">
                  <c:v>5.7279999999999998</c:v>
                </c:pt>
                <c:pt idx="1536">
                  <c:v>5.6499999999999995</c:v>
                </c:pt>
                <c:pt idx="1537">
                  <c:v>5.556</c:v>
                </c:pt>
                <c:pt idx="1538">
                  <c:v>5.3900000000000006</c:v>
                </c:pt>
                <c:pt idx="1539">
                  <c:v>5.29</c:v>
                </c:pt>
                <c:pt idx="1540">
                  <c:v>5.0979999999999999</c:v>
                </c:pt>
                <c:pt idx="1541">
                  <c:v>5.1000000000000005</c:v>
                </c:pt>
                <c:pt idx="1542">
                  <c:v>5.0049999999999999</c:v>
                </c:pt>
                <c:pt idx="1543">
                  <c:v>5.0819999999999999</c:v>
                </c:pt>
                <c:pt idx="1544">
                  <c:v>5.1850000000000005</c:v>
                </c:pt>
                <c:pt idx="1545">
                  <c:v>5.2919999999999998</c:v>
                </c:pt>
                <c:pt idx="1546">
                  <c:v>5.2040000000000006</c:v>
                </c:pt>
                <c:pt idx="1547">
                  <c:v>5.1259999999999994</c:v>
                </c:pt>
                <c:pt idx="1548">
                  <c:v>5.1100000000000003</c:v>
                </c:pt>
                <c:pt idx="1549">
                  <c:v>5.125</c:v>
                </c:pt>
                <c:pt idx="1550">
                  <c:v>4.95</c:v>
                </c:pt>
                <c:pt idx="1551">
                  <c:v>4.9459999999999997</c:v>
                </c:pt>
                <c:pt idx="1552">
                  <c:v>4.8600000000000003</c:v>
                </c:pt>
                <c:pt idx="1553">
                  <c:v>4.78</c:v>
                </c:pt>
                <c:pt idx="1554">
                  <c:v>4.9459999999999997</c:v>
                </c:pt>
                <c:pt idx="1555">
                  <c:v>4.9460000000000006</c:v>
                </c:pt>
                <c:pt idx="1556">
                  <c:v>5.0775000000000006</c:v>
                </c:pt>
                <c:pt idx="1557">
                  <c:v>5.2379999999999995</c:v>
                </c:pt>
                <c:pt idx="1558">
                  <c:v>5.2479999999999993</c:v>
                </c:pt>
                <c:pt idx="1559">
                  <c:v>5.2779999999999996</c:v>
                </c:pt>
                <c:pt idx="1560">
                  <c:v>5.2939999999999996</c:v>
                </c:pt>
                <c:pt idx="1561">
                  <c:v>5.4620000000000006</c:v>
                </c:pt>
                <c:pt idx="1562">
                  <c:v>5.4560000000000004</c:v>
                </c:pt>
                <c:pt idx="1563">
                  <c:v>5.4749999999999996</c:v>
                </c:pt>
                <c:pt idx="1564">
                  <c:v>5.3239999999999998</c:v>
                </c:pt>
                <c:pt idx="1565">
                  <c:v>5.28</c:v>
                </c:pt>
                <c:pt idx="1566">
                  <c:v>5.226</c:v>
                </c:pt>
                <c:pt idx="1567">
                  <c:v>5.2859999999999996</c:v>
                </c:pt>
                <c:pt idx="1568">
                  <c:v>5.4075000000000006</c:v>
                </c:pt>
                <c:pt idx="1569">
                  <c:v>5.3079999999999998</c:v>
                </c:pt>
                <c:pt idx="1570">
                  <c:v>5.1659999999999995</c:v>
                </c:pt>
                <c:pt idx="1571">
                  <c:v>5.1560000000000006</c:v>
                </c:pt>
                <c:pt idx="1572">
                  <c:v>5.1319999999999997</c:v>
                </c:pt>
                <c:pt idx="1573">
                  <c:v>5.0820000000000007</c:v>
                </c:pt>
                <c:pt idx="1574">
                  <c:v>4.9459999999999997</c:v>
                </c:pt>
                <c:pt idx="1575">
                  <c:v>4.9020000000000001</c:v>
                </c:pt>
                <c:pt idx="1576">
                  <c:v>4.8420000000000005</c:v>
                </c:pt>
                <c:pt idx="1577">
                  <c:v>4.9050000000000002</c:v>
                </c:pt>
                <c:pt idx="1578">
                  <c:v>4.6833333333333336</c:v>
                </c:pt>
                <c:pt idx="1579">
                  <c:v>4.6979999999999995</c:v>
                </c:pt>
                <c:pt idx="1580">
                  <c:v>4.6560000000000006</c:v>
                </c:pt>
                <c:pt idx="1581">
                  <c:v>4.5259999999999998</c:v>
                </c:pt>
                <c:pt idx="1582">
                  <c:v>4.6500000000000004</c:v>
                </c:pt>
                <c:pt idx="1583">
                  <c:v>4.6020000000000003</c:v>
                </c:pt>
                <c:pt idx="1584">
                  <c:v>4.5979999999999999</c:v>
                </c:pt>
                <c:pt idx="1585">
                  <c:v>4.370000000000001</c:v>
                </c:pt>
                <c:pt idx="1586">
                  <c:v>4.298</c:v>
                </c:pt>
                <c:pt idx="1587">
                  <c:v>4.6624999999999996</c:v>
                </c:pt>
                <c:pt idx="1588">
                  <c:v>4.9249999999999998</c:v>
                </c:pt>
                <c:pt idx="1589">
                  <c:v>4.9160000000000004</c:v>
                </c:pt>
                <c:pt idx="1590">
                  <c:v>4.9219999999999997</c:v>
                </c:pt>
                <c:pt idx="1591">
                  <c:v>5.1379999999999999</c:v>
                </c:pt>
                <c:pt idx="1592">
                  <c:v>5.14</c:v>
                </c:pt>
                <c:pt idx="1593">
                  <c:v>5.15</c:v>
                </c:pt>
                <c:pt idx="1594">
                  <c:v>5.1574999999999998</c:v>
                </c:pt>
                <c:pt idx="1595">
                  <c:v>5.0059999999999993</c:v>
                </c:pt>
                <c:pt idx="1596">
                  <c:v>4.92</c:v>
                </c:pt>
                <c:pt idx="1597">
                  <c:v>5.0600000000000005</c:v>
                </c:pt>
                <c:pt idx="1598">
                  <c:v>5.0140000000000002</c:v>
                </c:pt>
                <c:pt idx="1599">
                  <c:v>4.9160000000000004</c:v>
                </c:pt>
                <c:pt idx="1600">
                  <c:v>4.9474999999999998</c:v>
                </c:pt>
                <c:pt idx="1601">
                  <c:v>4.8680000000000003</c:v>
                </c:pt>
                <c:pt idx="1602">
                  <c:v>4.93</c:v>
                </c:pt>
                <c:pt idx="1603">
                  <c:v>5.1919999999999984</c:v>
                </c:pt>
                <c:pt idx="1604">
                  <c:v>5.3340000000000005</c:v>
                </c:pt>
                <c:pt idx="1605">
                  <c:v>5.386000000000001</c:v>
                </c:pt>
                <c:pt idx="1606">
                  <c:v>5.39</c:v>
                </c:pt>
                <c:pt idx="1607">
                  <c:v>5.282</c:v>
                </c:pt>
                <c:pt idx="1608">
                  <c:v>5.202</c:v>
                </c:pt>
                <c:pt idx="1609">
                  <c:v>5.2140000000000004</c:v>
                </c:pt>
                <c:pt idx="1610">
                  <c:v>5.1199999999999992</c:v>
                </c:pt>
                <c:pt idx="1611">
                  <c:v>5.0999999999999996</c:v>
                </c:pt>
                <c:pt idx="1612">
                  <c:v>5.1820000000000004</c:v>
                </c:pt>
                <c:pt idx="1613">
                  <c:v>5.2560000000000002</c:v>
                </c:pt>
                <c:pt idx="1614">
                  <c:v>5.1574999999999998</c:v>
                </c:pt>
                <c:pt idx="1615">
                  <c:v>5.0939999999999994</c:v>
                </c:pt>
                <c:pt idx="1616">
                  <c:v>5.0659999999999998</c:v>
                </c:pt>
                <c:pt idx="1617">
                  <c:v>4.9320000000000004</c:v>
                </c:pt>
                <c:pt idx="1618">
                  <c:v>4.83</c:v>
                </c:pt>
                <c:pt idx="1619">
                  <c:v>4.8360000000000003</c:v>
                </c:pt>
                <c:pt idx="1620">
                  <c:v>4.8224999999999998</c:v>
                </c:pt>
                <c:pt idx="1621">
                  <c:v>4.6779999999999999</c:v>
                </c:pt>
                <c:pt idx="1622">
                  <c:v>4.6480000000000006</c:v>
                </c:pt>
                <c:pt idx="1623">
                  <c:v>4.4880000000000004</c:v>
                </c:pt>
                <c:pt idx="1624">
                  <c:v>4.45</c:v>
                </c:pt>
                <c:pt idx="1625">
                  <c:v>4.331999999999999</c:v>
                </c:pt>
                <c:pt idx="1626">
                  <c:v>4.1920000000000002</c:v>
                </c:pt>
                <c:pt idx="1627">
                  <c:v>4.2279999999999998</c:v>
                </c:pt>
                <c:pt idx="1628">
                  <c:v>4.2024999999999997</c:v>
                </c:pt>
                <c:pt idx="1629">
                  <c:v>3.9899999999999998</c:v>
                </c:pt>
                <c:pt idx="1630">
                  <c:v>3.9740000000000002</c:v>
                </c:pt>
                <c:pt idx="1631">
                  <c:v>3.8019999999999996</c:v>
                </c:pt>
                <c:pt idx="1632">
                  <c:v>3.714</c:v>
                </c:pt>
                <c:pt idx="1633">
                  <c:v>3.6919999999999993</c:v>
                </c:pt>
                <c:pt idx="1634">
                  <c:v>3.6924999999999999</c:v>
                </c:pt>
                <c:pt idx="1635">
                  <c:v>4.1340000000000003</c:v>
                </c:pt>
                <c:pt idx="1636">
                  <c:v>4.1819999999999995</c:v>
                </c:pt>
                <c:pt idx="1637">
                  <c:v>3.9939999999999998</c:v>
                </c:pt>
                <c:pt idx="1638">
                  <c:v>3.98</c:v>
                </c:pt>
                <c:pt idx="1639">
                  <c:v>3.9560000000000004</c:v>
                </c:pt>
                <c:pt idx="1640">
                  <c:v>4.1160000000000005</c:v>
                </c:pt>
                <c:pt idx="1641">
                  <c:v>4.1949999999999994</c:v>
                </c:pt>
                <c:pt idx="1642">
                  <c:v>4.1399999999999997</c:v>
                </c:pt>
                <c:pt idx="1643">
                  <c:v>4.0599999999999996</c:v>
                </c:pt>
                <c:pt idx="1644">
                  <c:v>4.0199999999999996</c:v>
                </c:pt>
                <c:pt idx="1645">
                  <c:v>3.8719999999999999</c:v>
                </c:pt>
                <c:pt idx="1646">
                  <c:v>4.0625</c:v>
                </c:pt>
                <c:pt idx="1647">
                  <c:v>4.12</c:v>
                </c:pt>
                <c:pt idx="1648">
                  <c:v>4.0649999999999995</c:v>
                </c:pt>
                <c:pt idx="1649">
                  <c:v>3.97</c:v>
                </c:pt>
                <c:pt idx="1650">
                  <c:v>4.0060000000000002</c:v>
                </c:pt>
                <c:pt idx="1651">
                  <c:v>3.9839999999999995</c:v>
                </c:pt>
                <c:pt idx="1652">
                  <c:v>3.9274999999999998</c:v>
                </c:pt>
                <c:pt idx="1653">
                  <c:v>3.8600000000000003</c:v>
                </c:pt>
                <c:pt idx="1654">
                  <c:v>3.7159999999999997</c:v>
                </c:pt>
                <c:pt idx="1655">
                  <c:v>3.6240000000000001</c:v>
                </c:pt>
                <c:pt idx="1656">
                  <c:v>3.758</c:v>
                </c:pt>
                <c:pt idx="1657">
                  <c:v>4.01</c:v>
                </c:pt>
                <c:pt idx="1658">
                  <c:v>3.9</c:v>
                </c:pt>
                <c:pt idx="1659">
                  <c:v>3.9619999999999997</c:v>
                </c:pt>
                <c:pt idx="1660">
                  <c:v>3.9800000000000004</c:v>
                </c:pt>
                <c:pt idx="1661">
                  <c:v>3.9874999999999998</c:v>
                </c:pt>
                <c:pt idx="1662">
                  <c:v>3.9479999999999995</c:v>
                </c:pt>
                <c:pt idx="1663">
                  <c:v>3.8939999999999997</c:v>
                </c:pt>
                <c:pt idx="1664">
                  <c:v>3.6759999999999997</c:v>
                </c:pt>
                <c:pt idx="1665">
                  <c:v>3.472</c:v>
                </c:pt>
                <c:pt idx="1666">
                  <c:v>3.37</c:v>
                </c:pt>
                <c:pt idx="1667">
                  <c:v>3.3839999999999995</c:v>
                </c:pt>
                <c:pt idx="1668">
                  <c:v>3.3</c:v>
                </c:pt>
                <c:pt idx="1669">
                  <c:v>3.194</c:v>
                </c:pt>
                <c:pt idx="1670">
                  <c:v>3.3460000000000001</c:v>
                </c:pt>
                <c:pt idx="1671">
                  <c:v>3.5219999999999998</c:v>
                </c:pt>
                <c:pt idx="1672">
                  <c:v>3.68</c:v>
                </c:pt>
                <c:pt idx="1673">
                  <c:v>3.754</c:v>
                </c:pt>
                <c:pt idx="1674">
                  <c:v>4.0620000000000003</c:v>
                </c:pt>
                <c:pt idx="1675">
                  <c:v>4.2539999999999996</c:v>
                </c:pt>
                <c:pt idx="1676">
                  <c:v>4.4179999999999993</c:v>
                </c:pt>
                <c:pt idx="1677">
                  <c:v>4.3280000000000003</c:v>
                </c:pt>
                <c:pt idx="1678">
                  <c:v>4.51</c:v>
                </c:pt>
                <c:pt idx="1679">
                  <c:v>4.4980000000000002</c:v>
                </c:pt>
                <c:pt idx="1680">
                  <c:v>4.5049999999999999</c:v>
                </c:pt>
                <c:pt idx="1681">
                  <c:v>4.45</c:v>
                </c:pt>
                <c:pt idx="1682">
                  <c:v>4.2939999999999996</c:v>
                </c:pt>
                <c:pt idx="1683">
                  <c:v>4.2120000000000006</c:v>
                </c:pt>
                <c:pt idx="1684">
                  <c:v>4.0739999999999998</c:v>
                </c:pt>
                <c:pt idx="1685">
                  <c:v>4.1279999999999992</c:v>
                </c:pt>
                <c:pt idx="1686">
                  <c:v>4.3125</c:v>
                </c:pt>
                <c:pt idx="1687">
                  <c:v>4.42</c:v>
                </c:pt>
                <c:pt idx="1688">
                  <c:v>4.2799999999999994</c:v>
                </c:pt>
                <c:pt idx="1689">
                  <c:v>4.3459999999999992</c:v>
                </c:pt>
                <c:pt idx="1690">
                  <c:v>4.45</c:v>
                </c:pt>
                <c:pt idx="1691">
                  <c:v>4.2620000000000005</c:v>
                </c:pt>
                <c:pt idx="1692">
                  <c:v>4.1940000000000008</c:v>
                </c:pt>
                <c:pt idx="1693">
                  <c:v>4.3425000000000002</c:v>
                </c:pt>
                <c:pt idx="1694">
                  <c:v>4.3259999999999996</c:v>
                </c:pt>
                <c:pt idx="1695">
                  <c:v>4.2700000000000005</c:v>
                </c:pt>
                <c:pt idx="1696">
                  <c:v>4.1920000000000002</c:v>
                </c:pt>
                <c:pt idx="1697">
                  <c:v>4.234</c:v>
                </c:pt>
                <c:pt idx="1698">
                  <c:v>4.1099999999999994</c:v>
                </c:pt>
                <c:pt idx="1699">
                  <c:v>4.04</c:v>
                </c:pt>
                <c:pt idx="1700">
                  <c:v>4.1139999999999999</c:v>
                </c:pt>
                <c:pt idx="1701">
                  <c:v>4.1679999999999993</c:v>
                </c:pt>
                <c:pt idx="1702">
                  <c:v>4.1180000000000003</c:v>
                </c:pt>
                <c:pt idx="1703">
                  <c:v>4.0625</c:v>
                </c:pt>
                <c:pt idx="1704">
                  <c:v>4.0519999999999996</c:v>
                </c:pt>
                <c:pt idx="1705">
                  <c:v>4.032</c:v>
                </c:pt>
                <c:pt idx="1706">
                  <c:v>3.8280000000000003</c:v>
                </c:pt>
                <c:pt idx="1707">
                  <c:v>3.742</c:v>
                </c:pt>
                <c:pt idx="1708">
                  <c:v>3.7520000000000002</c:v>
                </c:pt>
                <c:pt idx="1709">
                  <c:v>3.8560000000000003</c:v>
                </c:pt>
                <c:pt idx="1710">
                  <c:v>4.136000000000001</c:v>
                </c:pt>
                <c:pt idx="1711">
                  <c:v>4.3025000000000002</c:v>
                </c:pt>
                <c:pt idx="1712">
                  <c:v>4.4119999999999999</c:v>
                </c:pt>
                <c:pt idx="1713">
                  <c:v>4.4539999999999997</c:v>
                </c:pt>
                <c:pt idx="1714">
                  <c:v>4.5559999999999992</c:v>
                </c:pt>
                <c:pt idx="1715">
                  <c:v>4.7700000000000005</c:v>
                </c:pt>
                <c:pt idx="1716">
                  <c:v>4.7739999999999991</c:v>
                </c:pt>
                <c:pt idx="1717">
                  <c:v>4.7260000000000009</c:v>
                </c:pt>
                <c:pt idx="1718">
                  <c:v>4.6775000000000002</c:v>
                </c:pt>
                <c:pt idx="1719">
                  <c:v>4.774</c:v>
                </c:pt>
                <c:pt idx="1720">
                  <c:v>4.7825000000000006</c:v>
                </c:pt>
                <c:pt idx="1721">
                  <c:v>4.7119999999999997</c:v>
                </c:pt>
                <c:pt idx="1722">
                  <c:v>4.6800000000000006</c:v>
                </c:pt>
                <c:pt idx="1723">
                  <c:v>4.51</c:v>
                </c:pt>
                <c:pt idx="1724">
                  <c:v>4.4880000000000004</c:v>
                </c:pt>
                <c:pt idx="1725">
                  <c:v>4.4459999999999997</c:v>
                </c:pt>
                <c:pt idx="1726">
                  <c:v>4.5299999999999994</c:v>
                </c:pt>
                <c:pt idx="1727">
                  <c:v>4.4960000000000004</c:v>
                </c:pt>
                <c:pt idx="1728">
                  <c:v>4.3140000000000001</c:v>
                </c:pt>
                <c:pt idx="1729">
                  <c:v>4.2379999999999995</c:v>
                </c:pt>
                <c:pt idx="1730">
                  <c:v>4.2560000000000002</c:v>
                </c:pt>
                <c:pt idx="1731">
                  <c:v>4.18</c:v>
                </c:pt>
                <c:pt idx="1732">
                  <c:v>4.2349999999999994</c:v>
                </c:pt>
                <c:pt idx="1733">
                  <c:v>4.18</c:v>
                </c:pt>
                <c:pt idx="1734">
                  <c:v>4.0679999999999996</c:v>
                </c:pt>
                <c:pt idx="1735">
                  <c:v>4.0379999999999994</c:v>
                </c:pt>
                <c:pt idx="1736">
                  <c:v>4.1899999999999995</c:v>
                </c:pt>
                <c:pt idx="1737">
                  <c:v>4.1550000000000002</c:v>
                </c:pt>
                <c:pt idx="1738">
                  <c:v>4.05</c:v>
                </c:pt>
                <c:pt idx="1739">
                  <c:v>4.0239999999999991</c:v>
                </c:pt>
                <c:pt idx="1740">
                  <c:v>4.0880000000000001</c:v>
                </c:pt>
                <c:pt idx="1741">
                  <c:v>4.1999999999999993</c:v>
                </c:pt>
                <c:pt idx="1742">
                  <c:v>4.1875</c:v>
                </c:pt>
                <c:pt idx="1743">
                  <c:v>4.1779999999999999</c:v>
                </c:pt>
                <c:pt idx="1744">
                  <c:v>4.2560000000000002</c:v>
                </c:pt>
                <c:pt idx="1745">
                  <c:v>4.1480000000000006</c:v>
                </c:pt>
                <c:pt idx="1746">
                  <c:v>4.2</c:v>
                </c:pt>
                <c:pt idx="1747">
                  <c:v>4.28</c:v>
                </c:pt>
                <c:pt idx="1748">
                  <c:v>4.2779999999999996</c:v>
                </c:pt>
                <c:pt idx="1749">
                  <c:v>4.2460000000000004</c:v>
                </c:pt>
                <c:pt idx="1750">
                  <c:v>4.1850000000000005</c:v>
                </c:pt>
                <c:pt idx="1751">
                  <c:v>4.1859999999999999</c:v>
                </c:pt>
                <c:pt idx="1752">
                  <c:v>4.1419999999999995</c:v>
                </c:pt>
                <c:pt idx="1753">
                  <c:v>4.0579999999999998</c:v>
                </c:pt>
                <c:pt idx="1754">
                  <c:v>4.16</c:v>
                </c:pt>
                <c:pt idx="1755">
                  <c:v>4.2799999999999994</c:v>
                </c:pt>
                <c:pt idx="1756">
                  <c:v>4.3660000000000005</c:v>
                </c:pt>
                <c:pt idx="1757">
                  <c:v>4.4499999999999993</c:v>
                </c:pt>
                <c:pt idx="1758">
                  <c:v>4.5119999999999987</c:v>
                </c:pt>
                <c:pt idx="1759">
                  <c:v>4.5924999999999994</c:v>
                </c:pt>
                <c:pt idx="1760">
                  <c:v>4.5519999999999996</c:v>
                </c:pt>
                <c:pt idx="1761">
                  <c:v>4.4760000000000009</c:v>
                </c:pt>
                <c:pt idx="1762">
                  <c:v>4.37</c:v>
                </c:pt>
                <c:pt idx="1763">
                  <c:v>4.2560000000000002</c:v>
                </c:pt>
                <c:pt idx="1764">
                  <c:v>4.2380000000000004</c:v>
                </c:pt>
                <c:pt idx="1765">
                  <c:v>4.2180000000000009</c:v>
                </c:pt>
                <c:pt idx="1766">
                  <c:v>4.2060000000000004</c:v>
                </c:pt>
                <c:pt idx="1767">
                  <c:v>4.1120000000000001</c:v>
                </c:pt>
                <c:pt idx="1768">
                  <c:v>4.07</c:v>
                </c:pt>
                <c:pt idx="1769">
                  <c:v>3.9450000000000003</c:v>
                </c:pt>
                <c:pt idx="1770">
                  <c:v>3.972</c:v>
                </c:pt>
                <c:pt idx="1771">
                  <c:v>4.1040000000000001</c:v>
                </c:pt>
                <c:pt idx="1772">
                  <c:v>4</c:v>
                </c:pt>
                <c:pt idx="1773">
                  <c:v>3.972</c:v>
                </c:pt>
                <c:pt idx="1774">
                  <c:v>4.0875000000000004</c:v>
                </c:pt>
                <c:pt idx="1775">
                  <c:v>4.16</c:v>
                </c:pt>
                <c:pt idx="1776">
                  <c:v>4.2200000000000006</c:v>
                </c:pt>
                <c:pt idx="1777">
                  <c:v>4.2480000000000002</c:v>
                </c:pt>
                <c:pt idx="1778">
                  <c:v>4.3360000000000003</c:v>
                </c:pt>
                <c:pt idx="1779">
                  <c:v>4.3579999999999997</c:v>
                </c:pt>
                <c:pt idx="1780">
                  <c:v>4.24</c:v>
                </c:pt>
                <c:pt idx="1781">
                  <c:v>4.1979999999999995</c:v>
                </c:pt>
                <c:pt idx="1782">
                  <c:v>4.0860000000000003</c:v>
                </c:pt>
                <c:pt idx="1783">
                  <c:v>4.1325000000000003</c:v>
                </c:pt>
                <c:pt idx="1784">
                  <c:v>4.194</c:v>
                </c:pt>
                <c:pt idx="1785">
                  <c:v>4.2279999999999998</c:v>
                </c:pt>
                <c:pt idx="1786">
                  <c:v>4.298</c:v>
                </c:pt>
                <c:pt idx="1787">
                  <c:v>4.37</c:v>
                </c:pt>
                <c:pt idx="1788">
                  <c:v>4.45</c:v>
                </c:pt>
                <c:pt idx="1789">
                  <c:v>4.4620000000000006</c:v>
                </c:pt>
                <c:pt idx="1790">
                  <c:v>4.548</c:v>
                </c:pt>
                <c:pt idx="1791">
                  <c:v>4.6140000000000008</c:v>
                </c:pt>
                <c:pt idx="1792">
                  <c:v>4.6025</c:v>
                </c:pt>
                <c:pt idx="1793">
                  <c:v>4.524</c:v>
                </c:pt>
                <c:pt idx="1794">
                  <c:v>4.4474999999999998</c:v>
                </c:pt>
                <c:pt idx="1795">
                  <c:v>4.484</c:v>
                </c:pt>
                <c:pt idx="1796">
                  <c:v>4.5179999999999998</c:v>
                </c:pt>
                <c:pt idx="1797">
                  <c:v>4.4939999999999998</c:v>
                </c:pt>
                <c:pt idx="1798">
                  <c:v>4.4459999999999997</c:v>
                </c:pt>
                <c:pt idx="1799">
                  <c:v>4.37</c:v>
                </c:pt>
                <c:pt idx="1800">
                  <c:v>4.3674999999999997</c:v>
                </c:pt>
                <c:pt idx="1801">
                  <c:v>4.4099999999999993</c:v>
                </c:pt>
                <c:pt idx="1802">
                  <c:v>4.3574999999999999</c:v>
                </c:pt>
                <c:pt idx="1803">
                  <c:v>4.46</c:v>
                </c:pt>
                <c:pt idx="1804">
                  <c:v>4.55</c:v>
                </c:pt>
                <c:pt idx="1805">
                  <c:v>4.5619999999999994</c:v>
                </c:pt>
                <c:pt idx="1806">
                  <c:v>4.5879999999999992</c:v>
                </c:pt>
                <c:pt idx="1807">
                  <c:v>4.5600000000000005</c:v>
                </c:pt>
                <c:pt idx="1808">
                  <c:v>4.6100000000000003</c:v>
                </c:pt>
                <c:pt idx="1809">
                  <c:v>4.742</c:v>
                </c:pt>
                <c:pt idx="1810">
                  <c:v>4.7080000000000002</c:v>
                </c:pt>
                <c:pt idx="1811">
                  <c:v>4.694</c:v>
                </c:pt>
                <c:pt idx="1812">
                  <c:v>4.8040000000000003</c:v>
                </c:pt>
                <c:pt idx="1813">
                  <c:v>4.8920000000000003</c:v>
                </c:pt>
                <c:pt idx="1814">
                  <c:v>4.9824999999999999</c:v>
                </c:pt>
                <c:pt idx="1815">
                  <c:v>5.0179999999999989</c:v>
                </c:pt>
                <c:pt idx="1816">
                  <c:v>5.0679999999999996</c:v>
                </c:pt>
                <c:pt idx="1817">
                  <c:v>5.1379999999999999</c:v>
                </c:pt>
                <c:pt idx="1818">
                  <c:v>5.1420000000000003</c:v>
                </c:pt>
                <c:pt idx="1819">
                  <c:v>5.1080000000000005</c:v>
                </c:pt>
                <c:pt idx="1820">
                  <c:v>5.0540000000000003</c:v>
                </c:pt>
                <c:pt idx="1821">
                  <c:v>5.08</c:v>
                </c:pt>
                <c:pt idx="1822">
                  <c:v>5.0059999999999993</c:v>
                </c:pt>
                <c:pt idx="1823">
                  <c:v>5.048</c:v>
                </c:pt>
                <c:pt idx="1824">
                  <c:v>5.1760000000000002</c:v>
                </c:pt>
                <c:pt idx="1825">
                  <c:v>5.2159999999999993</c:v>
                </c:pt>
                <c:pt idx="1826">
                  <c:v>5.1775000000000002</c:v>
                </c:pt>
                <c:pt idx="1827">
                  <c:v>5.0960000000000001</c:v>
                </c:pt>
                <c:pt idx="1828">
                  <c:v>5.0679999999999996</c:v>
                </c:pt>
                <c:pt idx="1829">
                  <c:v>5.0460000000000003</c:v>
                </c:pt>
                <c:pt idx="1830">
                  <c:v>4.9620000000000006</c:v>
                </c:pt>
                <c:pt idx="1831">
                  <c:v>4.9359999999999999</c:v>
                </c:pt>
                <c:pt idx="1832">
                  <c:v>4.9020000000000001</c:v>
                </c:pt>
                <c:pt idx="1833">
                  <c:v>4.8119999999999994</c:v>
                </c:pt>
                <c:pt idx="1834">
                  <c:v>4.7640000000000002</c:v>
                </c:pt>
                <c:pt idx="1835">
                  <c:v>4.79</c:v>
                </c:pt>
                <c:pt idx="1836">
                  <c:v>4.7880000000000003</c:v>
                </c:pt>
                <c:pt idx="1837">
                  <c:v>4.7060000000000004</c:v>
                </c:pt>
                <c:pt idx="1838">
                  <c:v>4.6040000000000001</c:v>
                </c:pt>
                <c:pt idx="1839">
                  <c:v>4.6240000000000006</c:v>
                </c:pt>
                <c:pt idx="1840">
                  <c:v>4.7824999999999998</c:v>
                </c:pt>
                <c:pt idx="1841">
                  <c:v>4.7839999999999998</c:v>
                </c:pt>
                <c:pt idx="1842">
                  <c:v>4.7700000000000005</c:v>
                </c:pt>
                <c:pt idx="1843">
                  <c:v>4.6360000000000001</c:v>
                </c:pt>
                <c:pt idx="1844">
                  <c:v>4.6440000000000001</c:v>
                </c:pt>
                <c:pt idx="1845">
                  <c:v>4.6120000000000001</c:v>
                </c:pt>
                <c:pt idx="1846">
                  <c:v>4.5750000000000002</c:v>
                </c:pt>
                <c:pt idx="1847">
                  <c:v>4.492</c:v>
                </c:pt>
                <c:pt idx="1848">
                  <c:v>4.4820000000000002</c:v>
                </c:pt>
                <c:pt idx="1849">
                  <c:v>4.5579999999999998</c:v>
                </c:pt>
                <c:pt idx="1850">
                  <c:v>4.5959999999999992</c:v>
                </c:pt>
                <c:pt idx="1851">
                  <c:v>4.67</c:v>
                </c:pt>
                <c:pt idx="1852">
                  <c:v>4.6549999999999994</c:v>
                </c:pt>
                <c:pt idx="1853">
                  <c:v>4.7039999999999997</c:v>
                </c:pt>
                <c:pt idx="1854">
                  <c:v>4.7675000000000001</c:v>
                </c:pt>
                <c:pt idx="1855">
                  <c:v>4.8259999999999996</c:v>
                </c:pt>
                <c:pt idx="1856">
                  <c:v>4.8559999999999999</c:v>
                </c:pt>
                <c:pt idx="1857">
                  <c:v>4.7679999999999989</c:v>
                </c:pt>
                <c:pt idx="1858">
                  <c:v>4.7500000000000009</c:v>
                </c:pt>
                <c:pt idx="1859">
                  <c:v>4.6950000000000003</c:v>
                </c:pt>
                <c:pt idx="1860">
                  <c:v>4.5539999999999994</c:v>
                </c:pt>
                <c:pt idx="1861">
                  <c:v>4.5279999999999996</c:v>
                </c:pt>
                <c:pt idx="1862">
                  <c:v>4.5359999999999996</c:v>
                </c:pt>
                <c:pt idx="1863">
                  <c:v>4.5780000000000012</c:v>
                </c:pt>
                <c:pt idx="1864">
                  <c:v>4.6260000000000003</c:v>
                </c:pt>
                <c:pt idx="1865">
                  <c:v>4.6840000000000002</c:v>
                </c:pt>
                <c:pt idx="1866">
                  <c:v>4.7439999999999998</c:v>
                </c:pt>
                <c:pt idx="1867">
                  <c:v>4.6899999999999995</c:v>
                </c:pt>
                <c:pt idx="1868">
                  <c:v>4.67</c:v>
                </c:pt>
                <c:pt idx="1869">
                  <c:v>4.6500000000000004</c:v>
                </c:pt>
                <c:pt idx="1870">
                  <c:v>4.6519999999999992</c:v>
                </c:pt>
                <c:pt idx="1871">
                  <c:v>4.7359999999999989</c:v>
                </c:pt>
                <c:pt idx="1872">
                  <c:v>4.84</c:v>
                </c:pt>
                <c:pt idx="1873">
                  <c:v>4.9024999999999999</c:v>
                </c:pt>
                <c:pt idx="1874">
                  <c:v>5.0220000000000002</c:v>
                </c:pt>
                <c:pt idx="1875">
                  <c:v>5.1979999999999995</c:v>
                </c:pt>
                <c:pt idx="1876">
                  <c:v>5.1360000000000001</c:v>
                </c:pt>
                <c:pt idx="1877">
                  <c:v>5.0860000000000003</c:v>
                </c:pt>
                <c:pt idx="1878">
                  <c:v>5.1000000000000005</c:v>
                </c:pt>
                <c:pt idx="1879">
                  <c:v>5.1040000000000001</c:v>
                </c:pt>
                <c:pt idx="1880">
                  <c:v>5.0299999999999994</c:v>
                </c:pt>
                <c:pt idx="1881">
                  <c:v>4.8840000000000003</c:v>
                </c:pt>
                <c:pt idx="1882">
                  <c:v>4.7680000000000007</c:v>
                </c:pt>
                <c:pt idx="1883">
                  <c:v>4.7859999999999996</c:v>
                </c:pt>
                <c:pt idx="1884">
                  <c:v>4.6960000000000006</c:v>
                </c:pt>
                <c:pt idx="1885">
                  <c:v>4.6239999999999997</c:v>
                </c:pt>
                <c:pt idx="1886">
                  <c:v>4.55</c:v>
                </c:pt>
                <c:pt idx="1887">
                  <c:v>4.4824999999999999</c:v>
                </c:pt>
                <c:pt idx="1888">
                  <c:v>4.4159999999999995</c:v>
                </c:pt>
                <c:pt idx="1889">
                  <c:v>4.5680000000000005</c:v>
                </c:pt>
                <c:pt idx="1890">
                  <c:v>4.6120000000000001</c:v>
                </c:pt>
                <c:pt idx="1891">
                  <c:v>4.5679999999999996</c:v>
                </c:pt>
                <c:pt idx="1892">
                  <c:v>4.67</c:v>
                </c:pt>
                <c:pt idx="1893">
                  <c:v>4.57</c:v>
                </c:pt>
                <c:pt idx="1894">
                  <c:v>4.3940000000000001</c:v>
                </c:pt>
                <c:pt idx="1895">
                  <c:v>4.3879999999999999</c:v>
                </c:pt>
                <c:pt idx="1896">
                  <c:v>4.3160000000000007</c:v>
                </c:pt>
                <c:pt idx="1897">
                  <c:v>4.2149999999999999</c:v>
                </c:pt>
                <c:pt idx="1898">
                  <c:v>4.0350000000000001</c:v>
                </c:pt>
                <c:pt idx="1899">
                  <c:v>3.944</c:v>
                </c:pt>
                <c:pt idx="1900">
                  <c:v>3.968</c:v>
                </c:pt>
                <c:pt idx="1901">
                  <c:v>4.12</c:v>
                </c:pt>
                <c:pt idx="1902">
                  <c:v>4.1239999999999997</c:v>
                </c:pt>
                <c:pt idx="1903">
                  <c:v>4.1779999999999999</c:v>
                </c:pt>
                <c:pt idx="1904">
                  <c:v>3.8899999999999997</c:v>
                </c:pt>
                <c:pt idx="1905">
                  <c:v>3.8439999999999999</c:v>
                </c:pt>
                <c:pt idx="1906">
                  <c:v>3.6950000000000003</c:v>
                </c:pt>
                <c:pt idx="1907">
                  <c:v>3.5859999999999999</c:v>
                </c:pt>
                <c:pt idx="1908">
                  <c:v>3.6880000000000002</c:v>
                </c:pt>
                <c:pt idx="1909">
                  <c:v>3.6440000000000006</c:v>
                </c:pt>
                <c:pt idx="1910">
                  <c:v>3.7425000000000002</c:v>
                </c:pt>
                <c:pt idx="1911">
                  <c:v>3.8579999999999997</c:v>
                </c:pt>
                <c:pt idx="1912">
                  <c:v>3.7020000000000004</c:v>
                </c:pt>
                <c:pt idx="1913">
                  <c:v>3.5939999999999999</c:v>
                </c:pt>
                <c:pt idx="1914">
                  <c:v>3.4859999999999998</c:v>
                </c:pt>
                <c:pt idx="1915">
                  <c:v>3.44</c:v>
                </c:pt>
                <c:pt idx="1916">
                  <c:v>3.5</c:v>
                </c:pt>
                <c:pt idx="1917">
                  <c:v>3.5699999999999994</c:v>
                </c:pt>
                <c:pt idx="1918">
                  <c:v>3.528</c:v>
                </c:pt>
                <c:pt idx="1919">
                  <c:v>3.718</c:v>
                </c:pt>
                <c:pt idx="1920">
                  <c:v>3.8299999999999996</c:v>
                </c:pt>
                <c:pt idx="1921">
                  <c:v>3.8340000000000005</c:v>
                </c:pt>
                <c:pt idx="1922">
                  <c:v>3.8280000000000003</c:v>
                </c:pt>
                <c:pt idx="1923">
                  <c:v>3.8659999999999997</c:v>
                </c:pt>
                <c:pt idx="1924">
                  <c:v>3.84</c:v>
                </c:pt>
                <c:pt idx="1925">
                  <c:v>4.016</c:v>
                </c:pt>
                <c:pt idx="1926">
                  <c:v>3.9840000000000004</c:v>
                </c:pt>
                <c:pt idx="1927">
                  <c:v>4.1920000000000002</c:v>
                </c:pt>
                <c:pt idx="1928">
                  <c:v>4.1920000000000002</c:v>
                </c:pt>
                <c:pt idx="1929">
                  <c:v>4.0540000000000003</c:v>
                </c:pt>
                <c:pt idx="1930">
                  <c:v>3.9850000000000003</c:v>
                </c:pt>
                <c:pt idx="1931">
                  <c:v>3.8899999999999997</c:v>
                </c:pt>
                <c:pt idx="1932">
                  <c:v>4.0220000000000002</c:v>
                </c:pt>
                <c:pt idx="1933">
                  <c:v>4.1040000000000001</c:v>
                </c:pt>
                <c:pt idx="1934">
                  <c:v>4.0200000000000005</c:v>
                </c:pt>
                <c:pt idx="1935">
                  <c:v>3.9899999999999998</c:v>
                </c:pt>
                <c:pt idx="1936">
                  <c:v>3.88</c:v>
                </c:pt>
                <c:pt idx="1937">
                  <c:v>3.8240000000000003</c:v>
                </c:pt>
                <c:pt idx="1938">
                  <c:v>3.7950000000000004</c:v>
                </c:pt>
                <c:pt idx="1939">
                  <c:v>3.6819999999999999</c:v>
                </c:pt>
                <c:pt idx="1940">
                  <c:v>3.6240000000000001</c:v>
                </c:pt>
                <c:pt idx="1941">
                  <c:v>3.6079999999999997</c:v>
                </c:pt>
                <c:pt idx="1942">
                  <c:v>3.7980000000000005</c:v>
                </c:pt>
                <c:pt idx="1943">
                  <c:v>3.6779999999999999</c:v>
                </c:pt>
                <c:pt idx="1944">
                  <c:v>3.7375000000000003</c:v>
                </c:pt>
                <c:pt idx="1945">
                  <c:v>4</c:v>
                </c:pt>
                <c:pt idx="1946">
                  <c:v>3.718</c:v>
                </c:pt>
                <c:pt idx="1947">
                  <c:v>3.9579999999999997</c:v>
                </c:pt>
                <c:pt idx="1948">
                  <c:v>3.7879999999999994</c:v>
                </c:pt>
                <c:pt idx="1949">
                  <c:v>3.7475000000000001</c:v>
                </c:pt>
                <c:pt idx="1950">
                  <c:v>3.3120000000000003</c:v>
                </c:pt>
                <c:pt idx="1951">
                  <c:v>2.9375</c:v>
                </c:pt>
                <c:pt idx="1952">
                  <c:v>2.6680000000000001</c:v>
                </c:pt>
                <c:pt idx="1953">
                  <c:v>2.6259999999999999</c:v>
                </c:pt>
                <c:pt idx="1954">
                  <c:v>2.1880000000000002</c:v>
                </c:pt>
                <c:pt idx="1955">
                  <c:v>2.1716666666666669</c:v>
                </c:pt>
                <c:pt idx="1956">
                  <c:v>2.3620000000000001</c:v>
                </c:pt>
                <c:pt idx="1957">
                  <c:v>2.3875000000000002</c:v>
                </c:pt>
                <c:pt idx="1958">
                  <c:v>2.6539999999999999</c:v>
                </c:pt>
                <c:pt idx="1959">
                  <c:v>2.8679999999999999</c:v>
                </c:pt>
                <c:pt idx="1960">
                  <c:v>2.95</c:v>
                </c:pt>
                <c:pt idx="1961">
                  <c:v>2.7550000000000003</c:v>
                </c:pt>
                <c:pt idx="1962">
                  <c:v>2.8319999999999999</c:v>
                </c:pt>
                <c:pt idx="1963">
                  <c:v>2.9699999999999998</c:v>
                </c:pt>
                <c:pt idx="1964">
                  <c:v>2.8980000000000006</c:v>
                </c:pt>
                <c:pt idx="1965">
                  <c:v>2.8559999999999999</c:v>
                </c:pt>
                <c:pt idx="1966">
                  <c:v>2.6859999999999999</c:v>
                </c:pt>
                <c:pt idx="1967">
                  <c:v>2.7320000000000002</c:v>
                </c:pt>
                <c:pt idx="1968">
                  <c:v>2.8839999999999995</c:v>
                </c:pt>
                <c:pt idx="1969">
                  <c:v>2.8650000000000002</c:v>
                </c:pt>
                <c:pt idx="1970">
                  <c:v>2.9279999999999999</c:v>
                </c:pt>
                <c:pt idx="1971">
                  <c:v>3.0220000000000007</c:v>
                </c:pt>
                <c:pt idx="1972">
                  <c:v>3.1880000000000002</c:v>
                </c:pt>
                <c:pt idx="1973">
                  <c:v>3.2060000000000004</c:v>
                </c:pt>
                <c:pt idx="1974">
                  <c:v>3.18</c:v>
                </c:pt>
                <c:pt idx="1975">
                  <c:v>3.5025000000000004</c:v>
                </c:pt>
                <c:pt idx="1976">
                  <c:v>3.6120000000000005</c:v>
                </c:pt>
                <c:pt idx="1977">
                  <c:v>3.8619999999999997</c:v>
                </c:pt>
                <c:pt idx="1978">
                  <c:v>3.7600000000000002</c:v>
                </c:pt>
                <c:pt idx="1979">
                  <c:v>3.7480000000000002</c:v>
                </c:pt>
                <c:pt idx="1980">
                  <c:v>3.532</c:v>
                </c:pt>
                <c:pt idx="1981">
                  <c:v>3.4575</c:v>
                </c:pt>
                <c:pt idx="1982">
                  <c:v>3.4539999999999997</c:v>
                </c:pt>
                <c:pt idx="1983">
                  <c:v>3.59</c:v>
                </c:pt>
                <c:pt idx="1984">
                  <c:v>3.7160000000000002</c:v>
                </c:pt>
                <c:pt idx="1985">
                  <c:v>3.6700000000000004</c:v>
                </c:pt>
                <c:pt idx="1986">
                  <c:v>3.782</c:v>
                </c:pt>
                <c:pt idx="1987">
                  <c:v>3.5159999999999996</c:v>
                </c:pt>
                <c:pt idx="1988">
                  <c:v>3.47</c:v>
                </c:pt>
                <c:pt idx="1989">
                  <c:v>3.4</c:v>
                </c:pt>
                <c:pt idx="1990">
                  <c:v>3.4325000000000001</c:v>
                </c:pt>
                <c:pt idx="1991">
                  <c:v>3.4140000000000001</c:v>
                </c:pt>
                <c:pt idx="1992">
                  <c:v>3.46</c:v>
                </c:pt>
                <c:pt idx="1993">
                  <c:v>3.3340000000000005</c:v>
                </c:pt>
                <c:pt idx="1994">
                  <c:v>3.2340000000000004</c:v>
                </c:pt>
                <c:pt idx="1995">
                  <c:v>3.3650000000000002</c:v>
                </c:pt>
                <c:pt idx="1996">
                  <c:v>3.4200000000000004</c:v>
                </c:pt>
                <c:pt idx="1997">
                  <c:v>3.4939999999999998</c:v>
                </c:pt>
                <c:pt idx="1998">
                  <c:v>3.492</c:v>
                </c:pt>
                <c:pt idx="1999">
                  <c:v>3.5324999999999998</c:v>
                </c:pt>
                <c:pt idx="2000">
                  <c:v>3.3800000000000003</c:v>
                </c:pt>
                <c:pt idx="2001">
                  <c:v>3.3359999999999999</c:v>
                </c:pt>
                <c:pt idx="2002">
                  <c:v>3.4319999999999999</c:v>
                </c:pt>
                <c:pt idx="2003">
                  <c:v>3.5619999999999998</c:v>
                </c:pt>
                <c:pt idx="2004">
                  <c:v>3.6539999999999999</c:v>
                </c:pt>
                <c:pt idx="2005">
                  <c:v>3.8280000000000003</c:v>
                </c:pt>
                <c:pt idx="2006">
                  <c:v>3.83</c:v>
                </c:pt>
                <c:pt idx="2007">
                  <c:v>3.7959999999999994</c:v>
                </c:pt>
                <c:pt idx="2008">
                  <c:v>3.6825000000000001</c:v>
                </c:pt>
                <c:pt idx="2009">
                  <c:v>3.6539999999999999</c:v>
                </c:pt>
                <c:pt idx="2010">
                  <c:v>3.6660000000000004</c:v>
                </c:pt>
                <c:pt idx="2011">
                  <c:v>3.6659999999999995</c:v>
                </c:pt>
                <c:pt idx="2012">
                  <c:v>3.7199999999999998</c:v>
                </c:pt>
                <c:pt idx="2013">
                  <c:v>3.722</c:v>
                </c:pt>
                <c:pt idx="2014">
                  <c:v>3.6159999999999997</c:v>
                </c:pt>
                <c:pt idx="2015">
                  <c:v>3.7160000000000002</c:v>
                </c:pt>
                <c:pt idx="2016">
                  <c:v>3.6819999999999999</c:v>
                </c:pt>
                <c:pt idx="2017">
                  <c:v>3.7620000000000005</c:v>
                </c:pt>
                <c:pt idx="2018">
                  <c:v>3.87</c:v>
                </c:pt>
                <c:pt idx="2019">
                  <c:v>3.95</c:v>
                </c:pt>
                <c:pt idx="2020">
                  <c:v>3.8699999999999997</c:v>
                </c:pt>
                <c:pt idx="2021">
                  <c:v>3.8019999999999996</c:v>
                </c:pt>
                <c:pt idx="2022">
                  <c:v>3.7879999999999994</c:v>
                </c:pt>
                <c:pt idx="2023">
                  <c:v>3.6060000000000003</c:v>
                </c:pt>
                <c:pt idx="2024">
                  <c:v>3.5380000000000003</c:v>
                </c:pt>
                <c:pt idx="2025">
                  <c:v>3.38</c:v>
                </c:pt>
                <c:pt idx="2026">
                  <c:v>3.2320000000000002</c:v>
                </c:pt>
                <c:pt idx="2027">
                  <c:v>3.335</c:v>
                </c:pt>
                <c:pt idx="2028">
                  <c:v>3.2159999999999997</c:v>
                </c:pt>
                <c:pt idx="2029">
                  <c:v>3.2640000000000002</c:v>
                </c:pt>
                <c:pt idx="2030">
                  <c:v>3.19</c:v>
                </c:pt>
                <c:pt idx="2031">
                  <c:v>3.0140000000000002</c:v>
                </c:pt>
                <c:pt idx="2032">
                  <c:v>2.9974999999999996</c:v>
                </c:pt>
                <c:pt idx="2033">
                  <c:v>3.0740000000000003</c:v>
                </c:pt>
                <c:pt idx="2034">
                  <c:v>2.9579999999999997</c:v>
                </c:pt>
                <c:pt idx="2035">
                  <c:v>3.0379999999999994</c:v>
                </c:pt>
                <c:pt idx="2036">
                  <c:v>2.9579999999999997</c:v>
                </c:pt>
                <c:pt idx="2037">
                  <c:v>2.794</c:v>
                </c:pt>
                <c:pt idx="2038">
                  <c:v>2.6240000000000001</c:v>
                </c:pt>
                <c:pt idx="2039">
                  <c:v>2.5520000000000005</c:v>
                </c:pt>
                <c:pt idx="2040">
                  <c:v>2.5759999999999996</c:v>
                </c:pt>
                <c:pt idx="2041">
                  <c:v>2.69</c:v>
                </c:pt>
                <c:pt idx="2042">
                  <c:v>2.7480000000000002</c:v>
                </c:pt>
                <c:pt idx="2043">
                  <c:v>2.64</c:v>
                </c:pt>
                <c:pt idx="2044">
                  <c:v>2.5379999999999998</c:v>
                </c:pt>
                <c:pt idx="2045">
                  <c:v>2.472</c:v>
                </c:pt>
                <c:pt idx="2046">
                  <c:v>2.4575</c:v>
                </c:pt>
                <c:pt idx="2047">
                  <c:v>2.5379999999999998</c:v>
                </c:pt>
                <c:pt idx="2048">
                  <c:v>2.6579999999999999</c:v>
                </c:pt>
                <c:pt idx="2049">
                  <c:v>2.6239999999999997</c:v>
                </c:pt>
                <c:pt idx="2050">
                  <c:v>2.6375000000000002</c:v>
                </c:pt>
                <c:pt idx="2051">
                  <c:v>2.8639999999999999</c:v>
                </c:pt>
                <c:pt idx="2052">
                  <c:v>2.8449999999999998</c:v>
                </c:pt>
                <c:pt idx="2053">
                  <c:v>2.9</c:v>
                </c:pt>
                <c:pt idx="2054">
                  <c:v>3.1240000000000001</c:v>
                </c:pt>
                <c:pt idx="2055">
                  <c:v>3.4199999999999995</c:v>
                </c:pt>
                <c:pt idx="2056">
                  <c:v>3.3619999999999997</c:v>
                </c:pt>
                <c:pt idx="2057">
                  <c:v>3.3780000000000001</c:v>
                </c:pt>
                <c:pt idx="2058">
                  <c:v>3.4</c:v>
                </c:pt>
                <c:pt idx="2059">
                  <c:v>3.3560000000000003</c:v>
                </c:pt>
                <c:pt idx="2060">
                  <c:v>3.4175</c:v>
                </c:pt>
                <c:pt idx="2061">
                  <c:v>3.4020000000000001</c:v>
                </c:pt>
                <c:pt idx="2062">
                  <c:v>3.536</c:v>
                </c:pt>
                <c:pt idx="2063">
                  <c:v>3.6840000000000002</c:v>
                </c:pt>
                <c:pt idx="2064">
                  <c:v>3.6040000000000005</c:v>
                </c:pt>
                <c:pt idx="2065">
                  <c:v>3.4575</c:v>
                </c:pt>
                <c:pt idx="2066">
                  <c:v>3.472</c:v>
                </c:pt>
                <c:pt idx="2067">
                  <c:v>3.464</c:v>
                </c:pt>
                <c:pt idx="2068">
                  <c:v>3.2880000000000003</c:v>
                </c:pt>
                <c:pt idx="2069">
                  <c:v>3.3839999999999995</c:v>
                </c:pt>
                <c:pt idx="2070">
                  <c:v>3.4740000000000002</c:v>
                </c:pt>
                <c:pt idx="2071">
                  <c:v>3.536</c:v>
                </c:pt>
                <c:pt idx="2072">
                  <c:v>3.508</c:v>
                </c:pt>
                <c:pt idx="2073">
                  <c:v>3.41</c:v>
                </c:pt>
                <c:pt idx="2074">
                  <c:v>3.3560000000000003</c:v>
                </c:pt>
                <c:pt idx="2075">
                  <c:v>3.242</c:v>
                </c:pt>
                <c:pt idx="2076">
                  <c:v>3.198</c:v>
                </c:pt>
                <c:pt idx="2077">
                  <c:v>3.1539999999999999</c:v>
                </c:pt>
                <c:pt idx="2078">
                  <c:v>3.1040000000000001</c:v>
                </c:pt>
                <c:pt idx="2079">
                  <c:v>3.0100000000000002</c:v>
                </c:pt>
                <c:pt idx="2080">
                  <c:v>3</c:v>
                </c:pt>
                <c:pt idx="2081">
                  <c:v>2.992</c:v>
                </c:pt>
                <c:pt idx="2082">
                  <c:v>2.9560000000000004</c:v>
                </c:pt>
                <c:pt idx="2083">
                  <c:v>3.1080000000000001</c:v>
                </c:pt>
                <c:pt idx="2084">
                  <c:v>3.1199999999999997</c:v>
                </c:pt>
                <c:pt idx="2085">
                  <c:v>2.94</c:v>
                </c:pt>
                <c:pt idx="2086">
                  <c:v>2.9659999999999997</c:v>
                </c:pt>
                <c:pt idx="2087">
                  <c:v>2.9660000000000002</c:v>
                </c:pt>
                <c:pt idx="2088">
                  <c:v>2.6240000000000001</c:v>
                </c:pt>
                <c:pt idx="2089">
                  <c:v>2.27</c:v>
                </c:pt>
                <c:pt idx="2090">
                  <c:v>2.1680000000000001</c:v>
                </c:pt>
                <c:pt idx="2091">
                  <c:v>2.1919999999999997</c:v>
                </c:pt>
                <c:pt idx="2092">
                  <c:v>2.1739999999999999</c:v>
                </c:pt>
                <c:pt idx="2093">
                  <c:v>1.9899999999999998</c:v>
                </c:pt>
                <c:pt idx="2094">
                  <c:v>2.0279999999999996</c:v>
                </c:pt>
                <c:pt idx="2095">
                  <c:v>1.8719999999999999</c:v>
                </c:pt>
                <c:pt idx="2096">
                  <c:v>1.97</c:v>
                </c:pt>
                <c:pt idx="2097">
                  <c:v>1.9280000000000002</c:v>
                </c:pt>
                <c:pt idx="2098">
                  <c:v>2.2174999999999998</c:v>
                </c:pt>
                <c:pt idx="2099">
                  <c:v>2.1960000000000002</c:v>
                </c:pt>
                <c:pt idx="2100">
                  <c:v>2.2760000000000002</c:v>
                </c:pt>
                <c:pt idx="2101">
                  <c:v>2.0720000000000001</c:v>
                </c:pt>
                <c:pt idx="2102">
                  <c:v>2.0449999999999999</c:v>
                </c:pt>
                <c:pt idx="2103">
                  <c:v>2.016</c:v>
                </c:pt>
                <c:pt idx="2104">
                  <c:v>1.9424999999999999</c:v>
                </c:pt>
                <c:pt idx="2105">
                  <c:v>2.0420000000000003</c:v>
                </c:pt>
                <c:pt idx="2106">
                  <c:v>2.04</c:v>
                </c:pt>
                <c:pt idx="2107">
                  <c:v>1.9379999999999999</c:v>
                </c:pt>
                <c:pt idx="2108">
                  <c:v>1.948</c:v>
                </c:pt>
                <c:pt idx="2109">
                  <c:v>1.9375</c:v>
                </c:pt>
                <c:pt idx="2110">
                  <c:v>1.9925000000000002</c:v>
                </c:pt>
                <c:pt idx="2111">
                  <c:v>1.948</c:v>
                </c:pt>
                <c:pt idx="2112">
                  <c:v>1.9624999999999999</c:v>
                </c:pt>
                <c:pt idx="2113">
                  <c:v>2.0140000000000002</c:v>
                </c:pt>
                <c:pt idx="2114">
                  <c:v>1.8800000000000001</c:v>
                </c:pt>
                <c:pt idx="2115">
                  <c:v>1.988</c:v>
                </c:pt>
                <c:pt idx="2116">
                  <c:v>1.968</c:v>
                </c:pt>
                <c:pt idx="2117">
                  <c:v>2.0074999999999998</c:v>
                </c:pt>
                <c:pt idx="2118">
                  <c:v>1.972</c:v>
                </c:pt>
                <c:pt idx="2119">
                  <c:v>2.0019999999999998</c:v>
                </c:pt>
                <c:pt idx="2120">
                  <c:v>2.214</c:v>
                </c:pt>
                <c:pt idx="2121">
                  <c:v>2.3240000000000003</c:v>
                </c:pt>
                <c:pt idx="2122">
                  <c:v>2.2160000000000002</c:v>
                </c:pt>
                <c:pt idx="2123">
                  <c:v>2.206</c:v>
                </c:pt>
                <c:pt idx="2124">
                  <c:v>2.0439999999999996</c:v>
                </c:pt>
                <c:pt idx="2125">
                  <c:v>2</c:v>
                </c:pt>
                <c:pt idx="2126">
                  <c:v>1.982</c:v>
                </c:pt>
                <c:pt idx="2127">
                  <c:v>1.952</c:v>
                </c:pt>
                <c:pt idx="2128">
                  <c:v>1.8800000000000001</c:v>
                </c:pt>
                <c:pt idx="2129">
                  <c:v>1.7420000000000002</c:v>
                </c:pt>
                <c:pt idx="2130">
                  <c:v>1.7579999999999998</c:v>
                </c:pt>
                <c:pt idx="2131">
                  <c:v>1.6074999999999999</c:v>
                </c:pt>
                <c:pt idx="2132">
                  <c:v>1.6140000000000001</c:v>
                </c:pt>
                <c:pt idx="2133">
                  <c:v>1.6239999999999999</c:v>
                </c:pt>
                <c:pt idx="2134">
                  <c:v>1.64</c:v>
                </c:pt>
                <c:pt idx="2135">
                  <c:v>1.6419999999999999</c:v>
                </c:pt>
                <c:pt idx="2136">
                  <c:v>1.6125</c:v>
                </c:pt>
                <c:pt idx="2137">
                  <c:v>1.5239999999999998</c:v>
                </c:pt>
                <c:pt idx="2138">
                  <c:v>1.5160000000000002</c:v>
                </c:pt>
                <c:pt idx="2139">
                  <c:v>1.474</c:v>
                </c:pt>
                <c:pt idx="2140">
                  <c:v>1.5419999999999998</c:v>
                </c:pt>
                <c:pt idx="2141">
                  <c:v>1.6539999999999999</c:v>
                </c:pt>
                <c:pt idx="2142">
                  <c:v>1.764</c:v>
                </c:pt>
                <c:pt idx="2143">
                  <c:v>1.738</c:v>
                </c:pt>
                <c:pt idx="2144">
                  <c:v>1.6300000000000001</c:v>
                </c:pt>
                <c:pt idx="2145">
                  <c:v>1.635</c:v>
                </c:pt>
                <c:pt idx="2146">
                  <c:v>1.7560000000000002</c:v>
                </c:pt>
                <c:pt idx="2147">
                  <c:v>1.8059999999999998</c:v>
                </c:pt>
                <c:pt idx="2148">
                  <c:v>1.6780000000000002</c:v>
                </c:pt>
                <c:pt idx="2149">
                  <c:v>1.6740000000000002</c:v>
                </c:pt>
                <c:pt idx="2150">
                  <c:v>1.7124999999999999</c:v>
                </c:pt>
                <c:pt idx="2151">
                  <c:v>1.786</c:v>
                </c:pt>
                <c:pt idx="2152">
                  <c:v>1.8120000000000001</c:v>
                </c:pt>
                <c:pt idx="2153">
                  <c:v>1.74</c:v>
                </c:pt>
                <c:pt idx="2154">
                  <c:v>1.6819999999999999</c:v>
                </c:pt>
                <c:pt idx="2155">
                  <c:v>1.585</c:v>
                </c:pt>
                <c:pt idx="2156">
                  <c:v>1.665</c:v>
                </c:pt>
                <c:pt idx="2157">
                  <c:v>1.6339999999999999</c:v>
                </c:pt>
                <c:pt idx="2158">
                  <c:v>1.6160000000000001</c:v>
                </c:pt>
                <c:pt idx="2159">
                  <c:v>1.6940000000000002</c:v>
                </c:pt>
                <c:pt idx="2160">
                  <c:v>1.8039999999999998</c:v>
                </c:pt>
                <c:pt idx="2161">
                  <c:v>1.7619999999999998</c:v>
                </c:pt>
                <c:pt idx="2162">
                  <c:v>1.9075</c:v>
                </c:pt>
                <c:pt idx="2163">
                  <c:v>1.8919999999999999</c:v>
                </c:pt>
                <c:pt idx="2164">
                  <c:v>1.865</c:v>
                </c:pt>
                <c:pt idx="2165">
                  <c:v>1.9159999999999999</c:v>
                </c:pt>
                <c:pt idx="2166">
                  <c:v>2.024</c:v>
                </c:pt>
                <c:pt idx="2167">
                  <c:v>2.0019999999999998</c:v>
                </c:pt>
                <c:pt idx="2168">
                  <c:v>2.02</c:v>
                </c:pt>
                <c:pt idx="2169">
                  <c:v>1.9780000000000002</c:v>
                </c:pt>
                <c:pt idx="2170">
                  <c:v>1.8839999999999999</c:v>
                </c:pt>
                <c:pt idx="2171">
                  <c:v>1.996</c:v>
                </c:pt>
                <c:pt idx="2172">
                  <c:v>2.0160000000000005</c:v>
                </c:pt>
                <c:pt idx="2173">
                  <c:v>1.9379999999999999</c:v>
                </c:pt>
                <c:pt idx="2174">
                  <c:v>1.8800000000000001</c:v>
                </c:pt>
                <c:pt idx="2175">
                  <c:v>1.794</c:v>
                </c:pt>
                <c:pt idx="2176">
                  <c:v>1.782</c:v>
                </c:pt>
                <c:pt idx="2177">
                  <c:v>1.73</c:v>
                </c:pt>
                <c:pt idx="2178">
                  <c:v>1.722</c:v>
                </c:pt>
                <c:pt idx="2179">
                  <c:v>1.72</c:v>
                </c:pt>
                <c:pt idx="2180">
                  <c:v>1.8519999999999999</c:v>
                </c:pt>
                <c:pt idx="2181">
                  <c:v>1.9379999999999999</c:v>
                </c:pt>
                <c:pt idx="2182">
                  <c:v>2</c:v>
                </c:pt>
                <c:pt idx="2183">
                  <c:v>2.1399999999999997</c:v>
                </c:pt>
                <c:pt idx="2184">
                  <c:v>2.1420000000000003</c:v>
                </c:pt>
                <c:pt idx="2185">
                  <c:v>2.194</c:v>
                </c:pt>
                <c:pt idx="2186">
                  <c:v>2.4060000000000001</c:v>
                </c:pt>
                <c:pt idx="2187">
                  <c:v>2.532</c:v>
                </c:pt>
                <c:pt idx="2188">
                  <c:v>2.5950000000000002</c:v>
                </c:pt>
                <c:pt idx="2189">
                  <c:v>2.6259999999999999</c:v>
                </c:pt>
                <c:pt idx="2190">
                  <c:v>2.5260000000000002</c:v>
                </c:pt>
                <c:pt idx="2191">
                  <c:v>2.5880000000000001</c:v>
                </c:pt>
                <c:pt idx="2192">
                  <c:v>2.6540000000000004</c:v>
                </c:pt>
                <c:pt idx="2193">
                  <c:v>2.6079999999999997</c:v>
                </c:pt>
                <c:pt idx="2194">
                  <c:v>2.782</c:v>
                </c:pt>
                <c:pt idx="2195">
                  <c:v>2.84</c:v>
                </c:pt>
                <c:pt idx="2196">
                  <c:v>2.7574999999999998</c:v>
                </c:pt>
                <c:pt idx="2197">
                  <c:v>2.9159999999999999</c:v>
                </c:pt>
                <c:pt idx="2198">
                  <c:v>2.9180000000000001</c:v>
                </c:pt>
                <c:pt idx="2199">
                  <c:v>2.7559999999999998</c:v>
                </c:pt>
                <c:pt idx="2200">
                  <c:v>2.6480000000000001</c:v>
                </c:pt>
                <c:pt idx="2201">
                  <c:v>2.6440000000000001</c:v>
                </c:pt>
                <c:pt idx="2202">
                  <c:v>2.6875</c:v>
                </c:pt>
                <c:pt idx="2203">
                  <c:v>2.6559999999999997</c:v>
                </c:pt>
                <c:pt idx="2204">
                  <c:v>2.5299999999999998</c:v>
                </c:pt>
                <c:pt idx="2205">
                  <c:v>2.5859999999999999</c:v>
                </c:pt>
                <c:pt idx="2206">
                  <c:v>2.69</c:v>
                </c:pt>
                <c:pt idx="2207">
                  <c:v>2.7239999999999998</c:v>
                </c:pt>
                <c:pt idx="2208">
                  <c:v>2.758</c:v>
                </c:pt>
                <c:pt idx="2209">
                  <c:v>2.7524999999999999</c:v>
                </c:pt>
                <c:pt idx="2210">
                  <c:v>2.85</c:v>
                </c:pt>
                <c:pt idx="2211">
                  <c:v>2.8660000000000005</c:v>
                </c:pt>
                <c:pt idx="2212">
                  <c:v>2.9020000000000001</c:v>
                </c:pt>
                <c:pt idx="2213">
                  <c:v>3.008</c:v>
                </c:pt>
                <c:pt idx="2214">
                  <c:v>2.9874999999999998</c:v>
                </c:pt>
                <c:pt idx="2215">
                  <c:v>2.9159999999999995</c:v>
                </c:pt>
                <c:pt idx="2216">
                  <c:v>2.8624999999999998</c:v>
                </c:pt>
                <c:pt idx="2217">
                  <c:v>2.7919999999999998</c:v>
                </c:pt>
                <c:pt idx="2218">
                  <c:v>2.6659999999999999</c:v>
                </c:pt>
                <c:pt idx="2219">
                  <c:v>2.718</c:v>
                </c:pt>
                <c:pt idx="2220">
                  <c:v>2.7474999999999996</c:v>
                </c:pt>
                <c:pt idx="2221">
                  <c:v>2.7340000000000004</c:v>
                </c:pt>
                <c:pt idx="2222">
                  <c:v>2.6560000000000001</c:v>
                </c:pt>
                <c:pt idx="2223">
                  <c:v>2.7600000000000002</c:v>
                </c:pt>
                <c:pt idx="2224">
                  <c:v>2.6840000000000002</c:v>
                </c:pt>
                <c:pt idx="2225">
                  <c:v>2.762</c:v>
                </c:pt>
                <c:pt idx="2226">
                  <c:v>2.726</c:v>
                </c:pt>
                <c:pt idx="2227">
                  <c:v>2.7519999999999998</c:v>
                </c:pt>
                <c:pt idx="2228">
                  <c:v>2.6559999999999997</c:v>
                </c:pt>
                <c:pt idx="2229">
                  <c:v>2.71</c:v>
                </c:pt>
                <c:pt idx="2230">
                  <c:v>2.6980000000000004</c:v>
                </c:pt>
                <c:pt idx="2231">
                  <c:v>2.6280000000000001</c:v>
                </c:pt>
                <c:pt idx="2232">
                  <c:v>2.6240000000000001</c:v>
                </c:pt>
                <c:pt idx="2233">
                  <c:v>2.524</c:v>
                </c:pt>
                <c:pt idx="2234">
                  <c:v>2.54</c:v>
                </c:pt>
                <c:pt idx="2235">
                  <c:v>2.5019999999999998</c:v>
                </c:pt>
                <c:pt idx="2236">
                  <c:v>2.6119999999999997</c:v>
                </c:pt>
                <c:pt idx="2237">
                  <c:v>2.62</c:v>
                </c:pt>
                <c:pt idx="2238">
                  <c:v>2.62</c:v>
                </c:pt>
                <c:pt idx="2239">
                  <c:v>2.5499999999999998</c:v>
                </c:pt>
                <c:pt idx="2240">
                  <c:v>2.625</c:v>
                </c:pt>
                <c:pt idx="2241">
                  <c:v>2.552</c:v>
                </c:pt>
                <c:pt idx="2242">
                  <c:v>2.4980000000000002</c:v>
                </c:pt>
                <c:pt idx="2243">
                  <c:v>2.4900000000000002</c:v>
                </c:pt>
                <c:pt idx="2244">
                  <c:v>2.5339999999999998</c:v>
                </c:pt>
                <c:pt idx="2245">
                  <c:v>2.4519999999999995</c:v>
                </c:pt>
                <c:pt idx="2246">
                  <c:v>2.3920000000000003</c:v>
                </c:pt>
                <c:pt idx="2247">
                  <c:v>2.4040000000000004</c:v>
                </c:pt>
                <c:pt idx="2248">
                  <c:v>2.37</c:v>
                </c:pt>
                <c:pt idx="2249">
                  <c:v>2.46</c:v>
                </c:pt>
                <c:pt idx="2250">
                  <c:v>2.58</c:v>
                </c:pt>
                <c:pt idx="2251">
                  <c:v>2.59</c:v>
                </c:pt>
                <c:pt idx="2252">
                  <c:v>2.5299999999999998</c:v>
                </c:pt>
                <c:pt idx="2253">
                  <c:v>2.42</c:v>
                </c:pt>
                <c:pt idx="2254">
                  <c:v>2.3025000000000002</c:v>
                </c:pt>
                <c:pt idx="2255">
                  <c:v>2.1940000000000004</c:v>
                </c:pt>
                <c:pt idx="2256">
                  <c:v>2.2799999999999998</c:v>
                </c:pt>
                <c:pt idx="2257">
                  <c:v>2.3439999999999999</c:v>
                </c:pt>
                <c:pt idx="2258">
                  <c:v>2.3624999999999998</c:v>
                </c:pt>
                <c:pt idx="2259">
                  <c:v>2.3400000000000003</c:v>
                </c:pt>
                <c:pt idx="2260">
                  <c:v>2.3159999999999998</c:v>
                </c:pt>
                <c:pt idx="2261">
                  <c:v>2.23</c:v>
                </c:pt>
                <c:pt idx="2262">
                  <c:v>2.266</c:v>
                </c:pt>
                <c:pt idx="2263">
                  <c:v>2.1320000000000001</c:v>
                </c:pt>
                <c:pt idx="2264">
                  <c:v>2.1919999999999997</c:v>
                </c:pt>
                <c:pt idx="2265">
                  <c:v>2.2220000000000004</c:v>
                </c:pt>
                <c:pt idx="2266">
                  <c:v>1.94</c:v>
                </c:pt>
                <c:pt idx="2267">
                  <c:v>1.8225</c:v>
                </c:pt>
                <c:pt idx="2268">
                  <c:v>1.8199999999999998</c:v>
                </c:pt>
                <c:pt idx="2269">
                  <c:v>1.746</c:v>
                </c:pt>
                <c:pt idx="2270">
                  <c:v>1.95</c:v>
                </c:pt>
                <c:pt idx="2271">
                  <c:v>2.0550000000000002</c:v>
                </c:pt>
                <c:pt idx="2272">
                  <c:v>2.0499999999999998</c:v>
                </c:pt>
                <c:pt idx="2273">
                  <c:v>2.0700000000000003</c:v>
                </c:pt>
                <c:pt idx="2274">
                  <c:v>2.1599999999999997</c:v>
                </c:pt>
                <c:pt idx="2275">
                  <c:v>2.0640000000000001</c:v>
                </c:pt>
                <c:pt idx="2276">
                  <c:v>1.9280000000000002</c:v>
                </c:pt>
                <c:pt idx="2277">
                  <c:v>1.9460000000000002</c:v>
                </c:pt>
                <c:pt idx="2278">
                  <c:v>1.9</c:v>
                </c:pt>
                <c:pt idx="2279">
                  <c:v>1.9359999999999999</c:v>
                </c:pt>
                <c:pt idx="2280">
                  <c:v>1.9159999999999999</c:v>
                </c:pt>
                <c:pt idx="2281">
                  <c:v>1.9780000000000002</c:v>
                </c:pt>
                <c:pt idx="2282">
                  <c:v>2.1539999999999999</c:v>
                </c:pt>
                <c:pt idx="2283">
                  <c:v>2.2339999999999995</c:v>
                </c:pt>
                <c:pt idx="2284">
                  <c:v>2.226</c:v>
                </c:pt>
                <c:pt idx="2285">
                  <c:v>2.1700000000000004</c:v>
                </c:pt>
                <c:pt idx="2286">
                  <c:v>2.218</c:v>
                </c:pt>
                <c:pt idx="2287">
                  <c:v>2.4060000000000001</c:v>
                </c:pt>
                <c:pt idx="2288">
                  <c:v>2.3560000000000003</c:v>
                </c:pt>
                <c:pt idx="2289">
                  <c:v>2.3559999999999994</c:v>
                </c:pt>
                <c:pt idx="2290">
                  <c:v>2.4</c:v>
                </c:pt>
                <c:pt idx="2291">
                  <c:v>2.2974999999999999</c:v>
                </c:pt>
                <c:pt idx="2292">
                  <c:v>2.3899999999999997</c:v>
                </c:pt>
                <c:pt idx="2293">
                  <c:v>2.3519999999999999</c:v>
                </c:pt>
                <c:pt idx="2294">
                  <c:v>2.2659999999999996</c:v>
                </c:pt>
                <c:pt idx="2295">
                  <c:v>2.23</c:v>
                </c:pt>
                <c:pt idx="2296">
                  <c:v>2.1880000000000002</c:v>
                </c:pt>
                <c:pt idx="2297">
                  <c:v>2.1740000000000004</c:v>
                </c:pt>
                <c:pt idx="2298">
                  <c:v>2.09</c:v>
                </c:pt>
                <c:pt idx="2299">
                  <c:v>2.19</c:v>
                </c:pt>
                <c:pt idx="2300">
                  <c:v>2.1800000000000002</c:v>
                </c:pt>
                <c:pt idx="2301">
                  <c:v>2.2379999999999995</c:v>
                </c:pt>
                <c:pt idx="2302">
                  <c:v>2.1680000000000001</c:v>
                </c:pt>
                <c:pt idx="2303">
                  <c:v>2.1019999999999999</c:v>
                </c:pt>
                <c:pt idx="2304">
                  <c:v>2.048</c:v>
                </c:pt>
                <c:pt idx="2305">
                  <c:v>2.0725000000000002</c:v>
                </c:pt>
                <c:pt idx="2306">
                  <c:v>2.0479999999999996</c:v>
                </c:pt>
                <c:pt idx="2307">
                  <c:v>2.0699999999999998</c:v>
                </c:pt>
                <c:pt idx="2308">
                  <c:v>2.206</c:v>
                </c:pt>
                <c:pt idx="2309">
                  <c:v>2.3199999999999998</c:v>
                </c:pt>
                <c:pt idx="2310">
                  <c:v>2.2779999999999996</c:v>
                </c:pt>
                <c:pt idx="2311">
                  <c:v>2.2440000000000002</c:v>
                </c:pt>
                <c:pt idx="2312">
                  <c:v>2.2600000000000002</c:v>
                </c:pt>
                <c:pt idx="2313">
                  <c:v>2.2359999999999998</c:v>
                </c:pt>
                <c:pt idx="2314">
                  <c:v>2.2280000000000002</c:v>
                </c:pt>
                <c:pt idx="2315">
                  <c:v>2.278</c:v>
                </c:pt>
                <c:pt idx="2316">
                  <c:v>2.2075</c:v>
                </c:pt>
                <c:pt idx="2317">
                  <c:v>2.12</c:v>
                </c:pt>
                <c:pt idx="2318">
                  <c:v>2.0299999999999998</c:v>
                </c:pt>
                <c:pt idx="2319">
                  <c:v>2.0259999999999998</c:v>
                </c:pt>
                <c:pt idx="2320">
                  <c:v>1.9060000000000001</c:v>
                </c:pt>
                <c:pt idx="2321">
                  <c:v>1.7380000000000002</c:v>
                </c:pt>
                <c:pt idx="2322">
                  <c:v>1.77</c:v>
                </c:pt>
                <c:pt idx="2323">
                  <c:v>1.746</c:v>
                </c:pt>
                <c:pt idx="2324">
                  <c:v>1.8</c:v>
                </c:pt>
                <c:pt idx="2325">
                  <c:v>1.89</c:v>
                </c:pt>
                <c:pt idx="2326">
                  <c:v>1.954</c:v>
                </c:pt>
                <c:pt idx="2327">
                  <c:v>1.9059999999999999</c:v>
                </c:pt>
                <c:pt idx="2328">
                  <c:v>1.8275000000000001</c:v>
                </c:pt>
                <c:pt idx="2329">
                  <c:v>1.752</c:v>
                </c:pt>
                <c:pt idx="2330">
                  <c:v>1.762</c:v>
                </c:pt>
                <c:pt idx="2331">
                  <c:v>1.8119999999999998</c:v>
                </c:pt>
                <c:pt idx="2332">
                  <c:v>1.8900000000000001</c:v>
                </c:pt>
                <c:pt idx="2333">
                  <c:v>1.8140000000000001</c:v>
                </c:pt>
                <c:pt idx="2334">
                  <c:v>1.762</c:v>
                </c:pt>
                <c:pt idx="2335">
                  <c:v>1.7879999999999998</c:v>
                </c:pt>
                <c:pt idx="2336">
                  <c:v>1.85</c:v>
                </c:pt>
                <c:pt idx="2337">
                  <c:v>1.8375000000000004</c:v>
                </c:pt>
                <c:pt idx="2338">
                  <c:v>1.7100000000000002</c:v>
                </c:pt>
                <c:pt idx="2339">
                  <c:v>1.61</c:v>
                </c:pt>
                <c:pt idx="2340">
                  <c:v>1.6859999999999999</c:v>
                </c:pt>
                <c:pt idx="2341">
                  <c:v>1.496</c:v>
                </c:pt>
                <c:pt idx="2342">
                  <c:v>1.4024999999999999</c:v>
                </c:pt>
                <c:pt idx="2343">
                  <c:v>1.4680000000000002</c:v>
                </c:pt>
                <c:pt idx="2344">
                  <c:v>1.5820000000000001</c:v>
                </c:pt>
                <c:pt idx="2345">
                  <c:v>1.552</c:v>
                </c:pt>
                <c:pt idx="2346">
                  <c:v>1.5159999999999998</c:v>
                </c:pt>
                <c:pt idx="2347">
                  <c:v>1.56</c:v>
                </c:pt>
                <c:pt idx="2348">
                  <c:v>1.544</c:v>
                </c:pt>
                <c:pt idx="2349">
                  <c:v>1.5640000000000001</c:v>
                </c:pt>
                <c:pt idx="2350">
                  <c:v>1.5820000000000003</c:v>
                </c:pt>
                <c:pt idx="2351">
                  <c:v>1.5750000000000002</c:v>
                </c:pt>
                <c:pt idx="2352">
                  <c:v>1.698</c:v>
                </c:pt>
                <c:pt idx="2353">
                  <c:v>1.6759999999999997</c:v>
                </c:pt>
                <c:pt idx="2354">
                  <c:v>1.58</c:v>
                </c:pt>
                <c:pt idx="2355">
                  <c:v>1.6780000000000002</c:v>
                </c:pt>
                <c:pt idx="2356">
                  <c:v>1.76</c:v>
                </c:pt>
                <c:pt idx="2357">
                  <c:v>1.768</c:v>
                </c:pt>
                <c:pt idx="2358">
                  <c:v>1.784</c:v>
                </c:pt>
                <c:pt idx="2359">
                  <c:v>1.8320000000000001</c:v>
                </c:pt>
                <c:pt idx="2360">
                  <c:v>1.9440000000000002</c:v>
                </c:pt>
                <c:pt idx="2361">
                  <c:v>2.2424999999999997</c:v>
                </c:pt>
                <c:pt idx="2362">
                  <c:v>2.335</c:v>
                </c:pt>
                <c:pt idx="2363">
                  <c:v>2.3600000000000003</c:v>
                </c:pt>
                <c:pt idx="2364">
                  <c:v>2.3839999999999999</c:v>
                </c:pt>
                <c:pt idx="2365">
                  <c:v>2.516</c:v>
                </c:pt>
                <c:pt idx="2366">
                  <c:v>2.5620000000000003</c:v>
                </c:pt>
                <c:pt idx="2367">
                  <c:v>2.5140000000000002</c:v>
                </c:pt>
                <c:pt idx="2368">
                  <c:v>2.4249999999999998</c:v>
                </c:pt>
                <c:pt idx="2369">
                  <c:v>2.38</c:v>
                </c:pt>
                <c:pt idx="2370">
                  <c:v>2.4250000000000003</c:v>
                </c:pt>
                <c:pt idx="2371">
                  <c:v>2.4820000000000002</c:v>
                </c:pt>
                <c:pt idx="2372">
                  <c:v>2.4780000000000002</c:v>
                </c:pt>
                <c:pt idx="2373">
                  <c:v>2.3940000000000001</c:v>
                </c:pt>
                <c:pt idx="2374">
                  <c:v>2.456</c:v>
                </c:pt>
                <c:pt idx="2375">
                  <c:v>2.3849999999999998</c:v>
                </c:pt>
                <c:pt idx="2376">
                  <c:v>2.4319999999999999</c:v>
                </c:pt>
                <c:pt idx="2377">
                  <c:v>2.552</c:v>
                </c:pt>
                <c:pt idx="2378">
                  <c:v>2.552</c:v>
                </c:pt>
                <c:pt idx="2379">
                  <c:v>2.4220000000000002</c:v>
                </c:pt>
                <c:pt idx="2380">
                  <c:v>2.4020000000000001</c:v>
                </c:pt>
                <c:pt idx="2381">
                  <c:v>2.3540000000000001</c:v>
                </c:pt>
                <c:pt idx="2382">
                  <c:v>2.3024999999999998</c:v>
                </c:pt>
                <c:pt idx="2383">
                  <c:v>2.226</c:v>
                </c:pt>
                <c:pt idx="2384">
                  <c:v>2.3079999999999998</c:v>
                </c:pt>
                <c:pt idx="2385">
                  <c:v>2.3340000000000001</c:v>
                </c:pt>
                <c:pt idx="2386">
                  <c:v>2.3880000000000003</c:v>
                </c:pt>
                <c:pt idx="2387">
                  <c:v>2.2700000000000005</c:v>
                </c:pt>
                <c:pt idx="2388">
                  <c:v>2.2600000000000002</c:v>
                </c:pt>
                <c:pt idx="2389">
                  <c:v>2.1949999999999998</c:v>
                </c:pt>
                <c:pt idx="2390">
                  <c:v>2.1799999999999997</c:v>
                </c:pt>
                <c:pt idx="2391">
                  <c:v>2.1779999999999999</c:v>
                </c:pt>
                <c:pt idx="2392">
                  <c:v>2.1619999999999999</c:v>
                </c:pt>
                <c:pt idx="2393">
                  <c:v>2.23</c:v>
                </c:pt>
                <c:pt idx="2394">
                  <c:v>2.36</c:v>
                </c:pt>
                <c:pt idx="2395">
                  <c:v>2.3519999999999999</c:v>
                </c:pt>
                <c:pt idx="2396">
                  <c:v>2.2719999999999998</c:v>
                </c:pt>
                <c:pt idx="2397">
                  <c:v>2.2999999999999998</c:v>
                </c:pt>
                <c:pt idx="2398">
                  <c:v>2.2679999999999998</c:v>
                </c:pt>
                <c:pt idx="2399">
                  <c:v>2.2359999999999998</c:v>
                </c:pt>
                <c:pt idx="2400">
                  <c:v>2.2199999999999998</c:v>
                </c:pt>
                <c:pt idx="2401">
                  <c:v>2.1859999999999999</c:v>
                </c:pt>
                <c:pt idx="2402">
                  <c:v>2.1439999999999997</c:v>
                </c:pt>
                <c:pt idx="2403">
                  <c:v>2.0699999999999998</c:v>
                </c:pt>
                <c:pt idx="2404">
                  <c:v>2.1819999999999999</c:v>
                </c:pt>
                <c:pt idx="2405">
                  <c:v>2.2559999999999998</c:v>
                </c:pt>
                <c:pt idx="2406">
                  <c:v>2.2820000000000005</c:v>
                </c:pt>
                <c:pt idx="2407">
                  <c:v>2.3439999999999999</c:v>
                </c:pt>
                <c:pt idx="2408">
                  <c:v>2.3275000000000001</c:v>
                </c:pt>
                <c:pt idx="2409">
                  <c:v>2.3319999999999999</c:v>
                </c:pt>
                <c:pt idx="2410">
                  <c:v>2.4239999999999999</c:v>
                </c:pt>
                <c:pt idx="2411">
                  <c:v>2.3620000000000001</c:v>
                </c:pt>
                <c:pt idx="2412">
                  <c:v>2.3380000000000001</c:v>
                </c:pt>
                <c:pt idx="2413">
                  <c:v>2.3660000000000001</c:v>
                </c:pt>
                <c:pt idx="2414">
                  <c:v>2.3475000000000001</c:v>
                </c:pt>
                <c:pt idx="2415">
                  <c:v>2.3639999999999999</c:v>
                </c:pt>
                <c:pt idx="2416">
                  <c:v>2.3619999999999997</c:v>
                </c:pt>
                <c:pt idx="2417">
                  <c:v>2.37</c:v>
                </c:pt>
                <c:pt idx="2418">
                  <c:v>2.46</c:v>
                </c:pt>
                <c:pt idx="2419">
                  <c:v>2.4300000000000002</c:v>
                </c:pt>
                <c:pt idx="2420">
                  <c:v>2.4575</c:v>
                </c:pt>
                <c:pt idx="2421">
                  <c:v>2.536</c:v>
                </c:pt>
                <c:pt idx="2422">
                  <c:v>2.5924999999999998</c:v>
                </c:pt>
                <c:pt idx="2423">
                  <c:v>2.6459999999999999</c:v>
                </c:pt>
                <c:pt idx="2424">
                  <c:v>2.754</c:v>
                </c:pt>
                <c:pt idx="2425">
                  <c:v>2.8159999999999998</c:v>
                </c:pt>
                <c:pt idx="2426">
                  <c:v>2.8740000000000001</c:v>
                </c:pt>
                <c:pt idx="2427">
                  <c:v>2.9050000000000002</c:v>
                </c:pt>
                <c:pt idx="2428">
                  <c:v>2.86</c:v>
                </c:pt>
                <c:pt idx="2429">
                  <c:v>2.8820000000000001</c:v>
                </c:pt>
                <c:pt idx="2430">
                  <c:v>2.8380000000000001</c:v>
                </c:pt>
                <c:pt idx="2431">
                  <c:v>2.8560000000000003</c:v>
                </c:pt>
                <c:pt idx="2432">
                  <c:v>2.7850000000000001</c:v>
                </c:pt>
                <c:pt idx="2433">
                  <c:v>2.7819999999999996</c:v>
                </c:pt>
                <c:pt idx="2434">
                  <c:v>2.8040000000000003</c:v>
                </c:pt>
                <c:pt idx="2435">
                  <c:v>2.88</c:v>
                </c:pt>
                <c:pt idx="2436">
                  <c:v>2.9939999999999998</c:v>
                </c:pt>
                <c:pt idx="2437">
                  <c:v>2.9560000000000004</c:v>
                </c:pt>
                <c:pt idx="2438">
                  <c:v>2.9720000000000004</c:v>
                </c:pt>
                <c:pt idx="2439">
                  <c:v>3.0680000000000001</c:v>
                </c:pt>
                <c:pt idx="2440">
                  <c:v>3.008</c:v>
                </c:pt>
                <c:pt idx="2441">
                  <c:v>2.8325</c:v>
                </c:pt>
                <c:pt idx="2442">
                  <c:v>2.9379999999999997</c:v>
                </c:pt>
                <c:pt idx="2443">
                  <c:v>2.9539999999999997</c:v>
                </c:pt>
                <c:pt idx="2444">
                  <c:v>2.9080000000000004</c:v>
                </c:pt>
                <c:pt idx="2445">
                  <c:v>2.8540000000000001</c:v>
                </c:pt>
                <c:pt idx="2446">
                  <c:v>2.84</c:v>
                </c:pt>
                <c:pt idx="2447">
                  <c:v>2.8519999999999999</c:v>
                </c:pt>
                <c:pt idx="2448">
                  <c:v>2.8639999999999999</c:v>
                </c:pt>
                <c:pt idx="2449">
                  <c:v>2.9579999999999997</c:v>
                </c:pt>
                <c:pt idx="2450">
                  <c:v>2.9740000000000002</c:v>
                </c:pt>
                <c:pt idx="2451">
                  <c:v>2.9359999999999999</c:v>
                </c:pt>
                <c:pt idx="2452">
                  <c:v>2.8740000000000001</c:v>
                </c:pt>
                <c:pt idx="2453">
                  <c:v>2.8260000000000001</c:v>
                </c:pt>
                <c:pt idx="2454">
                  <c:v>2.8679999999999999</c:v>
                </c:pt>
                <c:pt idx="2455">
                  <c:v>2.9049999999999998</c:v>
                </c:pt>
                <c:pt idx="2456">
                  <c:v>2.97</c:v>
                </c:pt>
                <c:pt idx="2457">
                  <c:v>3.0520000000000005</c:v>
                </c:pt>
                <c:pt idx="2458">
                  <c:v>3.0700000000000003</c:v>
                </c:pt>
                <c:pt idx="2459">
                  <c:v>3.1419999999999999</c:v>
                </c:pt>
                <c:pt idx="2460">
                  <c:v>3.18</c:v>
                </c:pt>
                <c:pt idx="2461">
                  <c:v>3.1759999999999997</c:v>
                </c:pt>
                <c:pt idx="2462">
                  <c:v>3.1380000000000003</c:v>
                </c:pt>
                <c:pt idx="2463">
                  <c:v>3.1420000000000003</c:v>
                </c:pt>
                <c:pt idx="2464">
                  <c:v>3.214</c:v>
                </c:pt>
                <c:pt idx="2465">
                  <c:v>3.1124999999999998</c:v>
                </c:pt>
                <c:pt idx="2466">
                  <c:v>3.0575000000000001</c:v>
                </c:pt>
                <c:pt idx="2467">
                  <c:v>3.0459999999999998</c:v>
                </c:pt>
                <c:pt idx="2468">
                  <c:v>2.9025000000000003</c:v>
                </c:pt>
                <c:pt idx="2469">
                  <c:v>2.89</c:v>
                </c:pt>
                <c:pt idx="2470">
                  <c:v>2.8059999999999996</c:v>
                </c:pt>
                <c:pt idx="2471">
                  <c:v>2.746</c:v>
                </c:pt>
                <c:pt idx="2472">
                  <c:v>2.6475</c:v>
                </c:pt>
                <c:pt idx="2473">
                  <c:v>2.7260000000000004</c:v>
                </c:pt>
                <c:pt idx="2474">
                  <c:v>2.7474999999999996</c:v>
                </c:pt>
                <c:pt idx="2475">
                  <c:v>2.746</c:v>
                </c:pt>
                <c:pt idx="2476">
                  <c:v>2.6960000000000002</c:v>
                </c:pt>
                <c:pt idx="2477">
                  <c:v>2.6680000000000001</c:v>
                </c:pt>
                <c:pt idx="2478">
                  <c:v>2.6775000000000002</c:v>
                </c:pt>
                <c:pt idx="2479">
                  <c:v>2.6619999999999999</c:v>
                </c:pt>
                <c:pt idx="2480">
                  <c:v>2.7080000000000002</c:v>
                </c:pt>
                <c:pt idx="2481">
                  <c:v>2.6620000000000004</c:v>
                </c:pt>
                <c:pt idx="2482">
                  <c:v>2.6079999999999997</c:v>
                </c:pt>
                <c:pt idx="2483">
                  <c:v>2.512</c:v>
                </c:pt>
                <c:pt idx="2484">
                  <c:v>2.4180000000000001</c:v>
                </c:pt>
                <c:pt idx="2485">
                  <c:v>2.5059999999999998</c:v>
                </c:pt>
                <c:pt idx="2486">
                  <c:v>2.5219999999999998</c:v>
                </c:pt>
                <c:pt idx="2487">
                  <c:v>2.5874999999999999</c:v>
                </c:pt>
                <c:pt idx="2488">
                  <c:v>2.5379999999999994</c:v>
                </c:pt>
                <c:pt idx="2489">
                  <c:v>2.5259999999999998</c:v>
                </c:pt>
                <c:pt idx="2490">
                  <c:v>2.4520000000000004</c:v>
                </c:pt>
                <c:pt idx="2491">
                  <c:v>2.3980000000000001</c:v>
                </c:pt>
                <c:pt idx="2492">
                  <c:v>2.3625000000000003</c:v>
                </c:pt>
                <c:pt idx="2493">
                  <c:v>2.1880000000000002</c:v>
                </c:pt>
                <c:pt idx="2494">
                  <c:v>2.12</c:v>
                </c:pt>
                <c:pt idx="2495">
                  <c:v>2.1119999999999997</c:v>
                </c:pt>
                <c:pt idx="2496">
                  <c:v>2.0379999999999998</c:v>
                </c:pt>
                <c:pt idx="2497">
                  <c:v>2.0179999999999998</c:v>
                </c:pt>
                <c:pt idx="2498">
                  <c:v>2.0075000000000003</c:v>
                </c:pt>
                <c:pt idx="2499">
                  <c:v>2.0960000000000001</c:v>
                </c:pt>
                <c:pt idx="2500">
                  <c:v>2.0659999999999998</c:v>
                </c:pt>
                <c:pt idx="2501">
                  <c:v>2.0699999999999998</c:v>
                </c:pt>
                <c:pt idx="2502">
                  <c:v>1.9179999999999999</c:v>
                </c:pt>
                <c:pt idx="2503">
                  <c:v>1.7100000000000002</c:v>
                </c:pt>
                <c:pt idx="2504">
                  <c:v>1.5879999999999999</c:v>
                </c:pt>
                <c:pt idx="2505">
                  <c:v>1.5639999999999998</c:v>
                </c:pt>
                <c:pt idx="2506">
                  <c:v>1.49</c:v>
                </c:pt>
                <c:pt idx="2507">
                  <c:v>1.5379999999999998</c:v>
                </c:pt>
                <c:pt idx="2508">
                  <c:v>1.8</c:v>
                </c:pt>
                <c:pt idx="2509">
                  <c:v>1.7720000000000002</c:v>
                </c:pt>
                <c:pt idx="2510">
                  <c:v>1.6879999999999999</c:v>
                </c:pt>
                <c:pt idx="2511">
                  <c:v>1.5740000000000003</c:v>
                </c:pt>
                <c:pt idx="2512">
                  <c:v>1.64</c:v>
                </c:pt>
                <c:pt idx="2513">
                  <c:v>1.768</c:v>
                </c:pt>
                <c:pt idx="2514">
                  <c:v>1.794</c:v>
                </c:pt>
                <c:pt idx="2515">
                  <c:v>1.7660000000000005</c:v>
                </c:pt>
                <c:pt idx="2516">
                  <c:v>1.8824999999999998</c:v>
                </c:pt>
                <c:pt idx="2517">
                  <c:v>1.8539999999999999</c:v>
                </c:pt>
                <c:pt idx="2518">
                  <c:v>1.764</c:v>
                </c:pt>
                <c:pt idx="2519">
                  <c:v>1.78</c:v>
                </c:pt>
                <c:pt idx="2520">
                  <c:v>1.7920000000000003</c:v>
                </c:pt>
                <c:pt idx="2521">
                  <c:v>1.85</c:v>
                </c:pt>
                <c:pt idx="2522">
                  <c:v>1.9159999999999999</c:v>
                </c:pt>
                <c:pt idx="2523">
                  <c:v>1.9</c:v>
                </c:pt>
                <c:pt idx="2524">
                  <c:v>1.83</c:v>
                </c:pt>
                <c:pt idx="2525">
                  <c:v>1.8440000000000001</c:v>
                </c:pt>
                <c:pt idx="2526">
                  <c:v>1.8050000000000002</c:v>
                </c:pt>
                <c:pt idx="2527">
                  <c:v>1.6940000000000002</c:v>
                </c:pt>
                <c:pt idx="2528">
                  <c:v>1.5660000000000001</c:v>
                </c:pt>
                <c:pt idx="2529">
                  <c:v>1.6099999999999999</c:v>
                </c:pt>
                <c:pt idx="2530">
                  <c:v>1.5925</c:v>
                </c:pt>
                <c:pt idx="2531">
                  <c:v>1.45</c:v>
                </c:pt>
                <c:pt idx="2532">
                  <c:v>1.1759999999999997</c:v>
                </c:pt>
                <c:pt idx="2533">
                  <c:v>0.79599999999999993</c:v>
                </c:pt>
                <c:pt idx="2534">
                  <c:v>0.87799999999999989</c:v>
                </c:pt>
                <c:pt idx="2535">
                  <c:v>0.96399999999999986</c:v>
                </c:pt>
                <c:pt idx="2536">
                  <c:v>0.76600000000000001</c:v>
                </c:pt>
                <c:pt idx="2537">
                  <c:v>0.65800000000000003</c:v>
                </c:pt>
                <c:pt idx="2538">
                  <c:v>0.75499999999999989</c:v>
                </c:pt>
                <c:pt idx="2539">
                  <c:v>0.62</c:v>
                </c:pt>
                <c:pt idx="2540">
                  <c:v>0.626</c:v>
                </c:pt>
                <c:pt idx="2541">
                  <c:v>0.64200000000000013</c:v>
                </c:pt>
                <c:pt idx="2542">
                  <c:v>0.69199999999999995</c:v>
                </c:pt>
                <c:pt idx="2543">
                  <c:v>0.66799999999999993</c:v>
                </c:pt>
                <c:pt idx="2544">
                  <c:v>0.67749999999999999</c:v>
                </c:pt>
                <c:pt idx="2545">
                  <c:v>0.67400000000000004</c:v>
                </c:pt>
                <c:pt idx="2546">
                  <c:v>0.84399999999999997</c:v>
                </c:pt>
                <c:pt idx="2547">
                  <c:v>0.71599999999999997</c:v>
                </c:pt>
                <c:pt idx="2548">
                  <c:v>0.71599999999999997</c:v>
                </c:pt>
                <c:pt idx="2549">
                  <c:v>0.66200000000000014</c:v>
                </c:pt>
                <c:pt idx="2550">
                  <c:v>0.67749999999999999</c:v>
                </c:pt>
                <c:pt idx="2551">
                  <c:v>0.64200000000000002</c:v>
                </c:pt>
                <c:pt idx="2552">
                  <c:v>0.626</c:v>
                </c:pt>
                <c:pt idx="2553">
                  <c:v>0.59799999999999998</c:v>
                </c:pt>
                <c:pt idx="2554">
                  <c:v>0.55200000000000005</c:v>
                </c:pt>
                <c:pt idx="2555">
                  <c:v>0.57999999999999996</c:v>
                </c:pt>
                <c:pt idx="2556">
                  <c:v>0.69399999999999995</c:v>
                </c:pt>
                <c:pt idx="2557">
                  <c:v>0.66200000000000003</c:v>
                </c:pt>
                <c:pt idx="2558">
                  <c:v>0.71399999999999997</c:v>
                </c:pt>
                <c:pt idx="2559">
                  <c:v>0.67499999999999993</c:v>
                </c:pt>
                <c:pt idx="2560">
                  <c:v>0.68400000000000005</c:v>
                </c:pt>
                <c:pt idx="2561">
                  <c:v>0.68800000000000006</c:v>
                </c:pt>
                <c:pt idx="2562">
                  <c:v>0.66800000000000004</c:v>
                </c:pt>
                <c:pt idx="2563">
                  <c:v>0.72200000000000009</c:v>
                </c:pt>
                <c:pt idx="2564">
                  <c:v>0.78</c:v>
                </c:pt>
                <c:pt idx="2565">
                  <c:v>0.76400000000000001</c:v>
                </c:pt>
                <c:pt idx="2566">
                  <c:v>0.83000000000000007</c:v>
                </c:pt>
                <c:pt idx="2567">
                  <c:v>0.85799999999999998</c:v>
                </c:pt>
                <c:pt idx="2568">
                  <c:v>0.86799999999999999</c:v>
                </c:pt>
                <c:pt idx="2569">
                  <c:v>0.88750000000000007</c:v>
                </c:pt>
                <c:pt idx="2570">
                  <c:v>0.86199999999999988</c:v>
                </c:pt>
                <c:pt idx="2571">
                  <c:v>0.87</c:v>
                </c:pt>
                <c:pt idx="2572">
                  <c:v>0.94000000000000006</c:v>
                </c:pt>
                <c:pt idx="2573">
                  <c:v>0.91799999999999993</c:v>
                </c:pt>
                <c:pt idx="2574">
                  <c:v>0.93799999999999994</c:v>
                </c:pt>
                <c:pt idx="2575">
                  <c:v>0.94</c:v>
                </c:pt>
                <c:pt idx="2576">
                  <c:v>1.0024999999999999</c:v>
                </c:pt>
                <c:pt idx="2577">
                  <c:v>1.1359999999999999</c:v>
                </c:pt>
                <c:pt idx="2578">
                  <c:v>1.1074999999999999</c:v>
                </c:pt>
                <c:pt idx="2579">
                  <c:v>1.0620000000000001</c:v>
                </c:pt>
                <c:pt idx="2580">
                  <c:v>1.1240000000000001</c:v>
                </c:pt>
                <c:pt idx="2581">
                  <c:v>1.1739999999999999</c:v>
                </c:pt>
                <c:pt idx="2582">
                  <c:v>1.27</c:v>
                </c:pt>
                <c:pt idx="2583">
                  <c:v>1.4</c:v>
                </c:pt>
                <c:pt idx="2584">
                  <c:v>1.464</c:v>
                </c:pt>
                <c:pt idx="2585">
                  <c:v>1.554</c:v>
                </c:pt>
                <c:pt idx="2586">
                  <c:v>1.6439999999999997</c:v>
                </c:pt>
                <c:pt idx="2587">
                  <c:v>1.6619999999999997</c:v>
                </c:pt>
                <c:pt idx="2588">
                  <c:v>1.7120000000000002</c:v>
                </c:pt>
                <c:pt idx="2589">
                  <c:v>1.6879999999999999</c:v>
                </c:pt>
                <c:pt idx="2590">
                  <c:v>1.64</c:v>
                </c:pt>
                <c:pt idx="2591">
                  <c:v>1.5840000000000001</c:v>
                </c:pt>
                <c:pt idx="2592">
                  <c:v>1.6140000000000001</c:v>
                </c:pt>
                <c:pt idx="2593">
                  <c:v>1.6119999999999997</c:v>
                </c:pt>
                <c:pt idx="2594">
                  <c:v>1.6440000000000001</c:v>
                </c:pt>
                <c:pt idx="2595">
                  <c:v>1.6439999999999997</c:v>
                </c:pt>
                <c:pt idx="2596">
                  <c:v>1.5980000000000003</c:v>
                </c:pt>
                <c:pt idx="2597">
                  <c:v>1.605</c:v>
                </c:pt>
                <c:pt idx="2598">
                  <c:v>1.522</c:v>
                </c:pt>
                <c:pt idx="2599">
                  <c:v>1.5150000000000001</c:v>
                </c:pt>
              </c:numCache>
            </c:numRef>
          </c:val>
          <c:smooth val="0"/>
          <c:extLst>
            <c:ext xmlns:c16="http://schemas.microsoft.com/office/drawing/2014/chart" uri="{C3380CC4-5D6E-409C-BE32-E72D297353CC}">
              <c16:uniqueId val="{00000000-EE3C-4924-B7BB-C58D55658679}"/>
            </c:ext>
          </c:extLst>
        </c:ser>
        <c:ser>
          <c:idx val="1"/>
          <c:order val="1"/>
          <c:tx>
            <c:strRef>
              <c:f>D.Rates!$C$1</c:f>
              <c:strCache>
                <c:ptCount val="1"/>
                <c:pt idx="0">
                  <c:v>MORTGAGE30US</c:v>
                </c:pt>
              </c:strCache>
            </c:strRef>
          </c:tx>
          <c:spPr>
            <a:ln w="28575" cap="rnd">
              <a:solidFill>
                <a:schemeClr val="accent2"/>
              </a:solidFill>
              <a:round/>
            </a:ln>
            <a:effectLst>
              <a:outerShdw blurRad="50800" dist="38100" dir="2700000" algn="tl" rotWithShape="0">
                <a:prstClr val="black">
                  <a:alpha val="40000"/>
                </a:prstClr>
              </a:outerShdw>
            </a:effectLst>
          </c:spPr>
          <c:marker>
            <c:symbol val="none"/>
          </c:marker>
          <c:cat>
            <c:numRef>
              <c:f>D.Rates!$A$2:$A$2601</c:f>
              <c:numCache>
                <c:formatCode>m/d/yyyy</c:formatCode>
                <c:ptCount val="2600"/>
                <c:pt idx="0">
                  <c:v>26025</c:v>
                </c:pt>
                <c:pt idx="1">
                  <c:v>26032</c:v>
                </c:pt>
                <c:pt idx="2">
                  <c:v>26039</c:v>
                </c:pt>
                <c:pt idx="3">
                  <c:v>26046</c:v>
                </c:pt>
                <c:pt idx="4">
                  <c:v>26053</c:v>
                </c:pt>
                <c:pt idx="5">
                  <c:v>26060</c:v>
                </c:pt>
                <c:pt idx="6">
                  <c:v>26067</c:v>
                </c:pt>
                <c:pt idx="7">
                  <c:v>26074</c:v>
                </c:pt>
                <c:pt idx="8">
                  <c:v>26081</c:v>
                </c:pt>
                <c:pt idx="9">
                  <c:v>26088</c:v>
                </c:pt>
                <c:pt idx="10">
                  <c:v>26095</c:v>
                </c:pt>
                <c:pt idx="11">
                  <c:v>26102</c:v>
                </c:pt>
                <c:pt idx="12">
                  <c:v>26109</c:v>
                </c:pt>
                <c:pt idx="13">
                  <c:v>26116</c:v>
                </c:pt>
                <c:pt idx="14">
                  <c:v>26123</c:v>
                </c:pt>
                <c:pt idx="15">
                  <c:v>26130</c:v>
                </c:pt>
                <c:pt idx="16">
                  <c:v>26137</c:v>
                </c:pt>
                <c:pt idx="17">
                  <c:v>26144</c:v>
                </c:pt>
                <c:pt idx="18">
                  <c:v>26151</c:v>
                </c:pt>
                <c:pt idx="19">
                  <c:v>26158</c:v>
                </c:pt>
                <c:pt idx="20">
                  <c:v>26165</c:v>
                </c:pt>
                <c:pt idx="21">
                  <c:v>26172</c:v>
                </c:pt>
                <c:pt idx="22">
                  <c:v>26179</c:v>
                </c:pt>
                <c:pt idx="23">
                  <c:v>26186</c:v>
                </c:pt>
                <c:pt idx="24">
                  <c:v>26193</c:v>
                </c:pt>
                <c:pt idx="25">
                  <c:v>26200</c:v>
                </c:pt>
                <c:pt idx="26">
                  <c:v>26207</c:v>
                </c:pt>
                <c:pt idx="27">
                  <c:v>26214</c:v>
                </c:pt>
                <c:pt idx="28">
                  <c:v>26221</c:v>
                </c:pt>
                <c:pt idx="29">
                  <c:v>26228</c:v>
                </c:pt>
                <c:pt idx="30">
                  <c:v>26235</c:v>
                </c:pt>
                <c:pt idx="31">
                  <c:v>26242</c:v>
                </c:pt>
                <c:pt idx="32">
                  <c:v>26249</c:v>
                </c:pt>
                <c:pt idx="33">
                  <c:v>26256</c:v>
                </c:pt>
                <c:pt idx="34">
                  <c:v>26263</c:v>
                </c:pt>
                <c:pt idx="35">
                  <c:v>26270</c:v>
                </c:pt>
                <c:pt idx="36">
                  <c:v>26277</c:v>
                </c:pt>
                <c:pt idx="37">
                  <c:v>26284</c:v>
                </c:pt>
                <c:pt idx="38">
                  <c:v>26291</c:v>
                </c:pt>
                <c:pt idx="39">
                  <c:v>26299</c:v>
                </c:pt>
                <c:pt idx="40">
                  <c:v>26306</c:v>
                </c:pt>
                <c:pt idx="41">
                  <c:v>26313</c:v>
                </c:pt>
                <c:pt idx="42">
                  <c:v>26320</c:v>
                </c:pt>
                <c:pt idx="43">
                  <c:v>26327</c:v>
                </c:pt>
                <c:pt idx="44">
                  <c:v>26334</c:v>
                </c:pt>
                <c:pt idx="45">
                  <c:v>26341</c:v>
                </c:pt>
                <c:pt idx="46">
                  <c:v>26348</c:v>
                </c:pt>
                <c:pt idx="47">
                  <c:v>26355</c:v>
                </c:pt>
                <c:pt idx="48">
                  <c:v>26362</c:v>
                </c:pt>
                <c:pt idx="49">
                  <c:v>26369</c:v>
                </c:pt>
                <c:pt idx="50">
                  <c:v>26376</c:v>
                </c:pt>
                <c:pt idx="51">
                  <c:v>26383</c:v>
                </c:pt>
                <c:pt idx="52">
                  <c:v>26390</c:v>
                </c:pt>
                <c:pt idx="53">
                  <c:v>26397</c:v>
                </c:pt>
                <c:pt idx="54">
                  <c:v>26404</c:v>
                </c:pt>
                <c:pt idx="55">
                  <c:v>26411</c:v>
                </c:pt>
                <c:pt idx="56">
                  <c:v>26418</c:v>
                </c:pt>
                <c:pt idx="57">
                  <c:v>26425</c:v>
                </c:pt>
                <c:pt idx="58">
                  <c:v>26432</c:v>
                </c:pt>
                <c:pt idx="59">
                  <c:v>26439</c:v>
                </c:pt>
                <c:pt idx="60">
                  <c:v>26446</c:v>
                </c:pt>
                <c:pt idx="61">
                  <c:v>26453</c:v>
                </c:pt>
                <c:pt idx="62">
                  <c:v>26460</c:v>
                </c:pt>
                <c:pt idx="63">
                  <c:v>26467</c:v>
                </c:pt>
                <c:pt idx="64">
                  <c:v>26474</c:v>
                </c:pt>
                <c:pt idx="65">
                  <c:v>26481</c:v>
                </c:pt>
                <c:pt idx="66">
                  <c:v>26488</c:v>
                </c:pt>
                <c:pt idx="67">
                  <c:v>26495</c:v>
                </c:pt>
                <c:pt idx="68">
                  <c:v>26502</c:v>
                </c:pt>
                <c:pt idx="69">
                  <c:v>26509</c:v>
                </c:pt>
                <c:pt idx="70">
                  <c:v>26516</c:v>
                </c:pt>
                <c:pt idx="71">
                  <c:v>26523</c:v>
                </c:pt>
                <c:pt idx="72">
                  <c:v>26530</c:v>
                </c:pt>
                <c:pt idx="73">
                  <c:v>26537</c:v>
                </c:pt>
                <c:pt idx="74">
                  <c:v>26544</c:v>
                </c:pt>
                <c:pt idx="75">
                  <c:v>26551</c:v>
                </c:pt>
                <c:pt idx="76">
                  <c:v>26558</c:v>
                </c:pt>
                <c:pt idx="77">
                  <c:v>26565</c:v>
                </c:pt>
                <c:pt idx="78">
                  <c:v>26572</c:v>
                </c:pt>
                <c:pt idx="79">
                  <c:v>26579</c:v>
                </c:pt>
                <c:pt idx="80">
                  <c:v>26586</c:v>
                </c:pt>
                <c:pt idx="81">
                  <c:v>26593</c:v>
                </c:pt>
                <c:pt idx="82">
                  <c:v>26600</c:v>
                </c:pt>
                <c:pt idx="83">
                  <c:v>26607</c:v>
                </c:pt>
                <c:pt idx="84">
                  <c:v>26614</c:v>
                </c:pt>
                <c:pt idx="85">
                  <c:v>26621</c:v>
                </c:pt>
                <c:pt idx="86">
                  <c:v>26628</c:v>
                </c:pt>
                <c:pt idx="87">
                  <c:v>26635</c:v>
                </c:pt>
                <c:pt idx="88">
                  <c:v>26642</c:v>
                </c:pt>
                <c:pt idx="89">
                  <c:v>26649</c:v>
                </c:pt>
                <c:pt idx="90">
                  <c:v>26656</c:v>
                </c:pt>
                <c:pt idx="91">
                  <c:v>26665</c:v>
                </c:pt>
                <c:pt idx="92">
                  <c:v>26672</c:v>
                </c:pt>
                <c:pt idx="93">
                  <c:v>26679</c:v>
                </c:pt>
                <c:pt idx="94">
                  <c:v>26686</c:v>
                </c:pt>
                <c:pt idx="95">
                  <c:v>26693</c:v>
                </c:pt>
                <c:pt idx="96">
                  <c:v>26700</c:v>
                </c:pt>
                <c:pt idx="97">
                  <c:v>26707</c:v>
                </c:pt>
                <c:pt idx="98">
                  <c:v>26714</c:v>
                </c:pt>
                <c:pt idx="99">
                  <c:v>26721</c:v>
                </c:pt>
                <c:pt idx="100">
                  <c:v>26728</c:v>
                </c:pt>
                <c:pt idx="101">
                  <c:v>26735</c:v>
                </c:pt>
                <c:pt idx="102">
                  <c:v>26742</c:v>
                </c:pt>
                <c:pt idx="103">
                  <c:v>26749</c:v>
                </c:pt>
                <c:pt idx="104">
                  <c:v>26756</c:v>
                </c:pt>
                <c:pt idx="105">
                  <c:v>26763</c:v>
                </c:pt>
                <c:pt idx="106">
                  <c:v>26770</c:v>
                </c:pt>
                <c:pt idx="107">
                  <c:v>26777</c:v>
                </c:pt>
                <c:pt idx="108">
                  <c:v>26784</c:v>
                </c:pt>
                <c:pt idx="109">
                  <c:v>26791</c:v>
                </c:pt>
                <c:pt idx="110">
                  <c:v>26798</c:v>
                </c:pt>
                <c:pt idx="111">
                  <c:v>26805</c:v>
                </c:pt>
                <c:pt idx="112">
                  <c:v>26812</c:v>
                </c:pt>
                <c:pt idx="113">
                  <c:v>26819</c:v>
                </c:pt>
                <c:pt idx="114">
                  <c:v>26826</c:v>
                </c:pt>
                <c:pt idx="115">
                  <c:v>26833</c:v>
                </c:pt>
                <c:pt idx="116">
                  <c:v>26840</c:v>
                </c:pt>
                <c:pt idx="117">
                  <c:v>26847</c:v>
                </c:pt>
                <c:pt idx="118">
                  <c:v>26854</c:v>
                </c:pt>
                <c:pt idx="119">
                  <c:v>26861</c:v>
                </c:pt>
                <c:pt idx="120">
                  <c:v>26868</c:v>
                </c:pt>
                <c:pt idx="121">
                  <c:v>26875</c:v>
                </c:pt>
                <c:pt idx="122">
                  <c:v>26882</c:v>
                </c:pt>
                <c:pt idx="123">
                  <c:v>26889</c:v>
                </c:pt>
                <c:pt idx="124">
                  <c:v>26896</c:v>
                </c:pt>
                <c:pt idx="125">
                  <c:v>26903</c:v>
                </c:pt>
                <c:pt idx="126">
                  <c:v>26910</c:v>
                </c:pt>
                <c:pt idx="127">
                  <c:v>26917</c:v>
                </c:pt>
                <c:pt idx="128">
                  <c:v>26924</c:v>
                </c:pt>
                <c:pt idx="129">
                  <c:v>26931</c:v>
                </c:pt>
                <c:pt idx="130">
                  <c:v>26938</c:v>
                </c:pt>
                <c:pt idx="131">
                  <c:v>26945</c:v>
                </c:pt>
                <c:pt idx="132">
                  <c:v>26952</c:v>
                </c:pt>
                <c:pt idx="133">
                  <c:v>26959</c:v>
                </c:pt>
                <c:pt idx="134">
                  <c:v>26966</c:v>
                </c:pt>
                <c:pt idx="135">
                  <c:v>26973</c:v>
                </c:pt>
                <c:pt idx="136">
                  <c:v>26980</c:v>
                </c:pt>
                <c:pt idx="137">
                  <c:v>26987</c:v>
                </c:pt>
                <c:pt idx="138">
                  <c:v>26994</c:v>
                </c:pt>
                <c:pt idx="139">
                  <c:v>27001</c:v>
                </c:pt>
                <c:pt idx="140">
                  <c:v>27008</c:v>
                </c:pt>
                <c:pt idx="141">
                  <c:v>27015</c:v>
                </c:pt>
                <c:pt idx="142">
                  <c:v>27022</c:v>
                </c:pt>
                <c:pt idx="143">
                  <c:v>27030</c:v>
                </c:pt>
                <c:pt idx="144">
                  <c:v>27037</c:v>
                </c:pt>
                <c:pt idx="145">
                  <c:v>27044</c:v>
                </c:pt>
                <c:pt idx="146">
                  <c:v>27051</c:v>
                </c:pt>
                <c:pt idx="147">
                  <c:v>27058</c:v>
                </c:pt>
                <c:pt idx="148">
                  <c:v>27065</c:v>
                </c:pt>
                <c:pt idx="149">
                  <c:v>27072</c:v>
                </c:pt>
                <c:pt idx="150">
                  <c:v>27079</c:v>
                </c:pt>
                <c:pt idx="151">
                  <c:v>27086</c:v>
                </c:pt>
                <c:pt idx="152">
                  <c:v>27093</c:v>
                </c:pt>
                <c:pt idx="153">
                  <c:v>27100</c:v>
                </c:pt>
                <c:pt idx="154">
                  <c:v>27107</c:v>
                </c:pt>
                <c:pt idx="155">
                  <c:v>27114</c:v>
                </c:pt>
                <c:pt idx="156">
                  <c:v>27121</c:v>
                </c:pt>
                <c:pt idx="157">
                  <c:v>27128</c:v>
                </c:pt>
                <c:pt idx="158">
                  <c:v>27135</c:v>
                </c:pt>
                <c:pt idx="159">
                  <c:v>27142</c:v>
                </c:pt>
                <c:pt idx="160">
                  <c:v>27149</c:v>
                </c:pt>
                <c:pt idx="161">
                  <c:v>27156</c:v>
                </c:pt>
                <c:pt idx="162">
                  <c:v>27163</c:v>
                </c:pt>
                <c:pt idx="163">
                  <c:v>27170</c:v>
                </c:pt>
                <c:pt idx="164">
                  <c:v>27177</c:v>
                </c:pt>
                <c:pt idx="165">
                  <c:v>27184</c:v>
                </c:pt>
                <c:pt idx="166">
                  <c:v>27191</c:v>
                </c:pt>
                <c:pt idx="167">
                  <c:v>27198</c:v>
                </c:pt>
                <c:pt idx="168">
                  <c:v>27205</c:v>
                </c:pt>
                <c:pt idx="169">
                  <c:v>27212</c:v>
                </c:pt>
                <c:pt idx="170">
                  <c:v>27219</c:v>
                </c:pt>
                <c:pt idx="171">
                  <c:v>27226</c:v>
                </c:pt>
                <c:pt idx="172">
                  <c:v>27233</c:v>
                </c:pt>
                <c:pt idx="173">
                  <c:v>27240</c:v>
                </c:pt>
                <c:pt idx="174">
                  <c:v>27247</c:v>
                </c:pt>
                <c:pt idx="175">
                  <c:v>27254</c:v>
                </c:pt>
                <c:pt idx="176">
                  <c:v>27261</c:v>
                </c:pt>
                <c:pt idx="177">
                  <c:v>27268</c:v>
                </c:pt>
                <c:pt idx="178">
                  <c:v>27275</c:v>
                </c:pt>
                <c:pt idx="179">
                  <c:v>27282</c:v>
                </c:pt>
                <c:pt idx="180">
                  <c:v>27289</c:v>
                </c:pt>
                <c:pt idx="181">
                  <c:v>27296</c:v>
                </c:pt>
                <c:pt idx="182">
                  <c:v>27303</c:v>
                </c:pt>
                <c:pt idx="183">
                  <c:v>27310</c:v>
                </c:pt>
                <c:pt idx="184">
                  <c:v>27317</c:v>
                </c:pt>
                <c:pt idx="185">
                  <c:v>27324</c:v>
                </c:pt>
                <c:pt idx="186">
                  <c:v>27331</c:v>
                </c:pt>
                <c:pt idx="187">
                  <c:v>27338</c:v>
                </c:pt>
                <c:pt idx="188">
                  <c:v>27345</c:v>
                </c:pt>
                <c:pt idx="189">
                  <c:v>27352</c:v>
                </c:pt>
                <c:pt idx="190">
                  <c:v>27359</c:v>
                </c:pt>
                <c:pt idx="191">
                  <c:v>27366</c:v>
                </c:pt>
                <c:pt idx="192">
                  <c:v>27373</c:v>
                </c:pt>
                <c:pt idx="193">
                  <c:v>27380</c:v>
                </c:pt>
                <c:pt idx="194">
                  <c:v>27387</c:v>
                </c:pt>
                <c:pt idx="195">
                  <c:v>27395</c:v>
                </c:pt>
                <c:pt idx="196">
                  <c:v>27402</c:v>
                </c:pt>
                <c:pt idx="197">
                  <c:v>27409</c:v>
                </c:pt>
                <c:pt idx="198">
                  <c:v>27416</c:v>
                </c:pt>
                <c:pt idx="199">
                  <c:v>27423</c:v>
                </c:pt>
                <c:pt idx="200">
                  <c:v>27430</c:v>
                </c:pt>
                <c:pt idx="201">
                  <c:v>27437</c:v>
                </c:pt>
                <c:pt idx="202">
                  <c:v>27444</c:v>
                </c:pt>
                <c:pt idx="203">
                  <c:v>27451</c:v>
                </c:pt>
                <c:pt idx="204">
                  <c:v>27458</c:v>
                </c:pt>
                <c:pt idx="205">
                  <c:v>27465</c:v>
                </c:pt>
                <c:pt idx="206">
                  <c:v>27472</c:v>
                </c:pt>
                <c:pt idx="207">
                  <c:v>27479</c:v>
                </c:pt>
                <c:pt idx="208">
                  <c:v>27486</c:v>
                </c:pt>
                <c:pt idx="209">
                  <c:v>27493</c:v>
                </c:pt>
                <c:pt idx="210">
                  <c:v>27500</c:v>
                </c:pt>
                <c:pt idx="211">
                  <c:v>27507</c:v>
                </c:pt>
                <c:pt idx="212">
                  <c:v>27514</c:v>
                </c:pt>
                <c:pt idx="213">
                  <c:v>27521</c:v>
                </c:pt>
                <c:pt idx="214">
                  <c:v>27528</c:v>
                </c:pt>
                <c:pt idx="215">
                  <c:v>27535</c:v>
                </c:pt>
                <c:pt idx="216">
                  <c:v>27542</c:v>
                </c:pt>
                <c:pt idx="217">
                  <c:v>27549</c:v>
                </c:pt>
                <c:pt idx="218">
                  <c:v>27556</c:v>
                </c:pt>
                <c:pt idx="219">
                  <c:v>27563</c:v>
                </c:pt>
                <c:pt idx="220">
                  <c:v>27570</c:v>
                </c:pt>
                <c:pt idx="221">
                  <c:v>27577</c:v>
                </c:pt>
                <c:pt idx="222">
                  <c:v>27584</c:v>
                </c:pt>
                <c:pt idx="223">
                  <c:v>27591</c:v>
                </c:pt>
                <c:pt idx="224">
                  <c:v>27598</c:v>
                </c:pt>
                <c:pt idx="225">
                  <c:v>27605</c:v>
                </c:pt>
                <c:pt idx="226">
                  <c:v>27612</c:v>
                </c:pt>
                <c:pt idx="227">
                  <c:v>27619</c:v>
                </c:pt>
                <c:pt idx="228">
                  <c:v>27626</c:v>
                </c:pt>
                <c:pt idx="229">
                  <c:v>27633</c:v>
                </c:pt>
                <c:pt idx="230">
                  <c:v>27640</c:v>
                </c:pt>
                <c:pt idx="231">
                  <c:v>27647</c:v>
                </c:pt>
                <c:pt idx="232">
                  <c:v>27654</c:v>
                </c:pt>
                <c:pt idx="233">
                  <c:v>27661</c:v>
                </c:pt>
                <c:pt idx="234">
                  <c:v>27668</c:v>
                </c:pt>
                <c:pt idx="235">
                  <c:v>27675</c:v>
                </c:pt>
                <c:pt idx="236">
                  <c:v>27682</c:v>
                </c:pt>
                <c:pt idx="237">
                  <c:v>27689</c:v>
                </c:pt>
                <c:pt idx="238">
                  <c:v>27696</c:v>
                </c:pt>
                <c:pt idx="239">
                  <c:v>27703</c:v>
                </c:pt>
                <c:pt idx="240">
                  <c:v>27710</c:v>
                </c:pt>
                <c:pt idx="241">
                  <c:v>27717</c:v>
                </c:pt>
                <c:pt idx="242">
                  <c:v>27724</c:v>
                </c:pt>
                <c:pt idx="243">
                  <c:v>27731</c:v>
                </c:pt>
                <c:pt idx="244">
                  <c:v>27738</c:v>
                </c:pt>
                <c:pt idx="245">
                  <c:v>27745</c:v>
                </c:pt>
                <c:pt idx="246">
                  <c:v>27752</c:v>
                </c:pt>
                <c:pt idx="247">
                  <c:v>27760</c:v>
                </c:pt>
                <c:pt idx="248">
                  <c:v>27767</c:v>
                </c:pt>
                <c:pt idx="249">
                  <c:v>27774</c:v>
                </c:pt>
                <c:pt idx="250">
                  <c:v>27781</c:v>
                </c:pt>
                <c:pt idx="251">
                  <c:v>27788</c:v>
                </c:pt>
                <c:pt idx="252">
                  <c:v>27795</c:v>
                </c:pt>
                <c:pt idx="253">
                  <c:v>27802</c:v>
                </c:pt>
                <c:pt idx="254">
                  <c:v>27809</c:v>
                </c:pt>
                <c:pt idx="255">
                  <c:v>27816</c:v>
                </c:pt>
                <c:pt idx="256">
                  <c:v>27823</c:v>
                </c:pt>
                <c:pt idx="257">
                  <c:v>27830</c:v>
                </c:pt>
                <c:pt idx="258">
                  <c:v>27837</c:v>
                </c:pt>
                <c:pt idx="259">
                  <c:v>27844</c:v>
                </c:pt>
                <c:pt idx="260">
                  <c:v>27851</c:v>
                </c:pt>
                <c:pt idx="261">
                  <c:v>27858</c:v>
                </c:pt>
                <c:pt idx="262">
                  <c:v>27865</c:v>
                </c:pt>
                <c:pt idx="263">
                  <c:v>27872</c:v>
                </c:pt>
                <c:pt idx="264">
                  <c:v>27879</c:v>
                </c:pt>
                <c:pt idx="265">
                  <c:v>27886</c:v>
                </c:pt>
                <c:pt idx="266">
                  <c:v>27893</c:v>
                </c:pt>
                <c:pt idx="267">
                  <c:v>27900</c:v>
                </c:pt>
                <c:pt idx="268">
                  <c:v>27907</c:v>
                </c:pt>
                <c:pt idx="269">
                  <c:v>27914</c:v>
                </c:pt>
                <c:pt idx="270">
                  <c:v>27921</c:v>
                </c:pt>
                <c:pt idx="271">
                  <c:v>27928</c:v>
                </c:pt>
                <c:pt idx="272">
                  <c:v>27935</c:v>
                </c:pt>
                <c:pt idx="273">
                  <c:v>27942</c:v>
                </c:pt>
                <c:pt idx="274">
                  <c:v>27949</c:v>
                </c:pt>
                <c:pt idx="275">
                  <c:v>27956</c:v>
                </c:pt>
                <c:pt idx="276">
                  <c:v>27963</c:v>
                </c:pt>
                <c:pt idx="277">
                  <c:v>27970</c:v>
                </c:pt>
                <c:pt idx="278">
                  <c:v>27977</c:v>
                </c:pt>
                <c:pt idx="279">
                  <c:v>27984</c:v>
                </c:pt>
                <c:pt idx="280">
                  <c:v>27991</c:v>
                </c:pt>
                <c:pt idx="281">
                  <c:v>27998</c:v>
                </c:pt>
                <c:pt idx="282">
                  <c:v>28005</c:v>
                </c:pt>
                <c:pt idx="283">
                  <c:v>28012</c:v>
                </c:pt>
                <c:pt idx="284">
                  <c:v>28019</c:v>
                </c:pt>
                <c:pt idx="285">
                  <c:v>28026</c:v>
                </c:pt>
                <c:pt idx="286">
                  <c:v>28033</c:v>
                </c:pt>
                <c:pt idx="287">
                  <c:v>28040</c:v>
                </c:pt>
                <c:pt idx="288">
                  <c:v>28047</c:v>
                </c:pt>
                <c:pt idx="289">
                  <c:v>28054</c:v>
                </c:pt>
                <c:pt idx="290">
                  <c:v>28061</c:v>
                </c:pt>
                <c:pt idx="291">
                  <c:v>28068</c:v>
                </c:pt>
                <c:pt idx="292">
                  <c:v>28075</c:v>
                </c:pt>
                <c:pt idx="293">
                  <c:v>28082</c:v>
                </c:pt>
                <c:pt idx="294">
                  <c:v>28089</c:v>
                </c:pt>
                <c:pt idx="295">
                  <c:v>28096</c:v>
                </c:pt>
                <c:pt idx="296">
                  <c:v>28103</c:v>
                </c:pt>
                <c:pt idx="297">
                  <c:v>28110</c:v>
                </c:pt>
                <c:pt idx="298">
                  <c:v>28117</c:v>
                </c:pt>
                <c:pt idx="299">
                  <c:v>28126</c:v>
                </c:pt>
                <c:pt idx="300">
                  <c:v>28133</c:v>
                </c:pt>
                <c:pt idx="301">
                  <c:v>28140</c:v>
                </c:pt>
                <c:pt idx="302">
                  <c:v>28147</c:v>
                </c:pt>
                <c:pt idx="303">
                  <c:v>28154</c:v>
                </c:pt>
                <c:pt idx="304">
                  <c:v>28161</c:v>
                </c:pt>
                <c:pt idx="305">
                  <c:v>28168</c:v>
                </c:pt>
                <c:pt idx="306">
                  <c:v>28175</c:v>
                </c:pt>
                <c:pt idx="307">
                  <c:v>28182</c:v>
                </c:pt>
                <c:pt idx="308">
                  <c:v>28189</c:v>
                </c:pt>
                <c:pt idx="309">
                  <c:v>28196</c:v>
                </c:pt>
                <c:pt idx="310">
                  <c:v>28203</c:v>
                </c:pt>
                <c:pt idx="311">
                  <c:v>28210</c:v>
                </c:pt>
                <c:pt idx="312">
                  <c:v>28217</c:v>
                </c:pt>
                <c:pt idx="313">
                  <c:v>28224</c:v>
                </c:pt>
                <c:pt idx="314">
                  <c:v>28231</c:v>
                </c:pt>
                <c:pt idx="315">
                  <c:v>28238</c:v>
                </c:pt>
                <c:pt idx="316">
                  <c:v>28245</c:v>
                </c:pt>
                <c:pt idx="317">
                  <c:v>28252</c:v>
                </c:pt>
                <c:pt idx="318">
                  <c:v>28259</c:v>
                </c:pt>
                <c:pt idx="319">
                  <c:v>28266</c:v>
                </c:pt>
                <c:pt idx="320">
                  <c:v>28273</c:v>
                </c:pt>
                <c:pt idx="321">
                  <c:v>28280</c:v>
                </c:pt>
                <c:pt idx="322">
                  <c:v>28287</c:v>
                </c:pt>
                <c:pt idx="323">
                  <c:v>28294</c:v>
                </c:pt>
                <c:pt idx="324">
                  <c:v>28301</c:v>
                </c:pt>
                <c:pt idx="325">
                  <c:v>28308</c:v>
                </c:pt>
                <c:pt idx="326">
                  <c:v>28315</c:v>
                </c:pt>
                <c:pt idx="327">
                  <c:v>28322</c:v>
                </c:pt>
                <c:pt idx="328">
                  <c:v>28329</c:v>
                </c:pt>
                <c:pt idx="329">
                  <c:v>28336</c:v>
                </c:pt>
                <c:pt idx="330">
                  <c:v>28343</c:v>
                </c:pt>
                <c:pt idx="331">
                  <c:v>28350</c:v>
                </c:pt>
                <c:pt idx="332">
                  <c:v>28357</c:v>
                </c:pt>
                <c:pt idx="333">
                  <c:v>28364</c:v>
                </c:pt>
                <c:pt idx="334">
                  <c:v>28371</c:v>
                </c:pt>
                <c:pt idx="335">
                  <c:v>28378</c:v>
                </c:pt>
                <c:pt idx="336">
                  <c:v>28385</c:v>
                </c:pt>
                <c:pt idx="337">
                  <c:v>28392</c:v>
                </c:pt>
                <c:pt idx="338">
                  <c:v>28399</c:v>
                </c:pt>
                <c:pt idx="339">
                  <c:v>28406</c:v>
                </c:pt>
                <c:pt idx="340">
                  <c:v>28413</c:v>
                </c:pt>
                <c:pt idx="341">
                  <c:v>28420</c:v>
                </c:pt>
                <c:pt idx="342">
                  <c:v>28427</c:v>
                </c:pt>
                <c:pt idx="343">
                  <c:v>28434</c:v>
                </c:pt>
                <c:pt idx="344">
                  <c:v>28441</c:v>
                </c:pt>
                <c:pt idx="345">
                  <c:v>28448</c:v>
                </c:pt>
                <c:pt idx="346">
                  <c:v>28455</c:v>
                </c:pt>
                <c:pt idx="347">
                  <c:v>28462</c:v>
                </c:pt>
                <c:pt idx="348">
                  <c:v>28469</c:v>
                </c:pt>
                <c:pt idx="349">
                  <c:v>28476</c:v>
                </c:pt>
                <c:pt idx="350">
                  <c:v>28483</c:v>
                </c:pt>
                <c:pt idx="351">
                  <c:v>28491</c:v>
                </c:pt>
                <c:pt idx="352">
                  <c:v>28498</c:v>
                </c:pt>
                <c:pt idx="353">
                  <c:v>28505</c:v>
                </c:pt>
                <c:pt idx="354">
                  <c:v>28512</c:v>
                </c:pt>
                <c:pt idx="355">
                  <c:v>28519</c:v>
                </c:pt>
                <c:pt idx="356">
                  <c:v>28526</c:v>
                </c:pt>
                <c:pt idx="357">
                  <c:v>28533</c:v>
                </c:pt>
                <c:pt idx="358">
                  <c:v>28540</c:v>
                </c:pt>
                <c:pt idx="359">
                  <c:v>28547</c:v>
                </c:pt>
                <c:pt idx="360">
                  <c:v>28554</c:v>
                </c:pt>
                <c:pt idx="361">
                  <c:v>28561</c:v>
                </c:pt>
                <c:pt idx="362">
                  <c:v>28568</c:v>
                </c:pt>
                <c:pt idx="363">
                  <c:v>28575</c:v>
                </c:pt>
                <c:pt idx="364">
                  <c:v>28582</c:v>
                </c:pt>
                <c:pt idx="365">
                  <c:v>28589</c:v>
                </c:pt>
                <c:pt idx="366">
                  <c:v>28596</c:v>
                </c:pt>
                <c:pt idx="367">
                  <c:v>28603</c:v>
                </c:pt>
                <c:pt idx="368">
                  <c:v>28610</c:v>
                </c:pt>
                <c:pt idx="369">
                  <c:v>28617</c:v>
                </c:pt>
                <c:pt idx="370">
                  <c:v>28624</c:v>
                </c:pt>
                <c:pt idx="371">
                  <c:v>28631</c:v>
                </c:pt>
                <c:pt idx="372">
                  <c:v>28638</c:v>
                </c:pt>
                <c:pt idx="373">
                  <c:v>28645</c:v>
                </c:pt>
                <c:pt idx="374">
                  <c:v>28652</c:v>
                </c:pt>
                <c:pt idx="375">
                  <c:v>28659</c:v>
                </c:pt>
                <c:pt idx="376">
                  <c:v>28666</c:v>
                </c:pt>
                <c:pt idx="377">
                  <c:v>28673</c:v>
                </c:pt>
                <c:pt idx="378">
                  <c:v>28680</c:v>
                </c:pt>
                <c:pt idx="379">
                  <c:v>28687</c:v>
                </c:pt>
                <c:pt idx="380">
                  <c:v>28694</c:v>
                </c:pt>
                <c:pt idx="381">
                  <c:v>28701</c:v>
                </c:pt>
                <c:pt idx="382">
                  <c:v>28708</c:v>
                </c:pt>
                <c:pt idx="383">
                  <c:v>28715</c:v>
                </c:pt>
                <c:pt idx="384">
                  <c:v>28722</c:v>
                </c:pt>
                <c:pt idx="385">
                  <c:v>28729</c:v>
                </c:pt>
                <c:pt idx="386">
                  <c:v>28736</c:v>
                </c:pt>
                <c:pt idx="387">
                  <c:v>28743</c:v>
                </c:pt>
                <c:pt idx="388">
                  <c:v>28750</c:v>
                </c:pt>
                <c:pt idx="389">
                  <c:v>28757</c:v>
                </c:pt>
                <c:pt idx="390">
                  <c:v>28764</c:v>
                </c:pt>
                <c:pt idx="391">
                  <c:v>28771</c:v>
                </c:pt>
                <c:pt idx="392">
                  <c:v>28778</c:v>
                </c:pt>
                <c:pt idx="393">
                  <c:v>28785</c:v>
                </c:pt>
                <c:pt idx="394">
                  <c:v>28792</c:v>
                </c:pt>
                <c:pt idx="395">
                  <c:v>28799</c:v>
                </c:pt>
                <c:pt idx="396">
                  <c:v>28806</c:v>
                </c:pt>
                <c:pt idx="397">
                  <c:v>28813</c:v>
                </c:pt>
                <c:pt idx="398">
                  <c:v>28820</c:v>
                </c:pt>
                <c:pt idx="399">
                  <c:v>28827</c:v>
                </c:pt>
                <c:pt idx="400">
                  <c:v>28834</c:v>
                </c:pt>
                <c:pt idx="401">
                  <c:v>28841</c:v>
                </c:pt>
                <c:pt idx="402">
                  <c:v>28848</c:v>
                </c:pt>
                <c:pt idx="403">
                  <c:v>28856</c:v>
                </c:pt>
                <c:pt idx="404">
                  <c:v>28863</c:v>
                </c:pt>
                <c:pt idx="405">
                  <c:v>28870</c:v>
                </c:pt>
                <c:pt idx="406">
                  <c:v>28877</c:v>
                </c:pt>
                <c:pt idx="407">
                  <c:v>28884</c:v>
                </c:pt>
                <c:pt idx="408">
                  <c:v>28891</c:v>
                </c:pt>
                <c:pt idx="409">
                  <c:v>28898</c:v>
                </c:pt>
                <c:pt idx="410">
                  <c:v>28905</c:v>
                </c:pt>
                <c:pt idx="411">
                  <c:v>28912</c:v>
                </c:pt>
                <c:pt idx="412">
                  <c:v>28919</c:v>
                </c:pt>
                <c:pt idx="413">
                  <c:v>28926</c:v>
                </c:pt>
                <c:pt idx="414">
                  <c:v>28933</c:v>
                </c:pt>
                <c:pt idx="415">
                  <c:v>28940</c:v>
                </c:pt>
                <c:pt idx="416">
                  <c:v>28947</c:v>
                </c:pt>
                <c:pt idx="417">
                  <c:v>28954</c:v>
                </c:pt>
                <c:pt idx="418">
                  <c:v>28961</c:v>
                </c:pt>
                <c:pt idx="419">
                  <c:v>28968</c:v>
                </c:pt>
                <c:pt idx="420">
                  <c:v>28975</c:v>
                </c:pt>
                <c:pt idx="421">
                  <c:v>28982</c:v>
                </c:pt>
                <c:pt idx="422">
                  <c:v>28989</c:v>
                </c:pt>
                <c:pt idx="423">
                  <c:v>28996</c:v>
                </c:pt>
                <c:pt idx="424">
                  <c:v>29003</c:v>
                </c:pt>
                <c:pt idx="425">
                  <c:v>29010</c:v>
                </c:pt>
                <c:pt idx="426">
                  <c:v>29017</c:v>
                </c:pt>
                <c:pt idx="427">
                  <c:v>29024</c:v>
                </c:pt>
                <c:pt idx="428">
                  <c:v>29031</c:v>
                </c:pt>
                <c:pt idx="429">
                  <c:v>29038</c:v>
                </c:pt>
                <c:pt idx="430">
                  <c:v>29045</c:v>
                </c:pt>
                <c:pt idx="431">
                  <c:v>29052</c:v>
                </c:pt>
                <c:pt idx="432">
                  <c:v>29059</c:v>
                </c:pt>
                <c:pt idx="433">
                  <c:v>29066</c:v>
                </c:pt>
                <c:pt idx="434">
                  <c:v>29073</c:v>
                </c:pt>
                <c:pt idx="435">
                  <c:v>29080</c:v>
                </c:pt>
                <c:pt idx="436">
                  <c:v>29087</c:v>
                </c:pt>
                <c:pt idx="437">
                  <c:v>29094</c:v>
                </c:pt>
                <c:pt idx="438">
                  <c:v>29101</c:v>
                </c:pt>
                <c:pt idx="439">
                  <c:v>29108</c:v>
                </c:pt>
                <c:pt idx="440">
                  <c:v>29115</c:v>
                </c:pt>
                <c:pt idx="441">
                  <c:v>29122</c:v>
                </c:pt>
                <c:pt idx="442">
                  <c:v>29129</c:v>
                </c:pt>
                <c:pt idx="443">
                  <c:v>29136</c:v>
                </c:pt>
                <c:pt idx="444">
                  <c:v>29143</c:v>
                </c:pt>
                <c:pt idx="445">
                  <c:v>29150</c:v>
                </c:pt>
                <c:pt idx="446">
                  <c:v>29157</c:v>
                </c:pt>
                <c:pt idx="447">
                  <c:v>29164</c:v>
                </c:pt>
                <c:pt idx="448">
                  <c:v>29171</c:v>
                </c:pt>
                <c:pt idx="449">
                  <c:v>29178</c:v>
                </c:pt>
                <c:pt idx="450">
                  <c:v>29185</c:v>
                </c:pt>
                <c:pt idx="451">
                  <c:v>29192</c:v>
                </c:pt>
                <c:pt idx="452">
                  <c:v>29199</c:v>
                </c:pt>
                <c:pt idx="453">
                  <c:v>29206</c:v>
                </c:pt>
                <c:pt idx="454">
                  <c:v>29213</c:v>
                </c:pt>
                <c:pt idx="455">
                  <c:v>29221</c:v>
                </c:pt>
                <c:pt idx="456">
                  <c:v>29228</c:v>
                </c:pt>
                <c:pt idx="457">
                  <c:v>29235</c:v>
                </c:pt>
                <c:pt idx="458">
                  <c:v>29242</c:v>
                </c:pt>
                <c:pt idx="459">
                  <c:v>29249</c:v>
                </c:pt>
                <c:pt idx="460">
                  <c:v>29256</c:v>
                </c:pt>
                <c:pt idx="461">
                  <c:v>29263</c:v>
                </c:pt>
                <c:pt idx="462">
                  <c:v>29270</c:v>
                </c:pt>
                <c:pt idx="463">
                  <c:v>29277</c:v>
                </c:pt>
                <c:pt idx="464">
                  <c:v>29284</c:v>
                </c:pt>
                <c:pt idx="465">
                  <c:v>29291</c:v>
                </c:pt>
                <c:pt idx="466">
                  <c:v>29298</c:v>
                </c:pt>
                <c:pt idx="467">
                  <c:v>29305</c:v>
                </c:pt>
                <c:pt idx="468">
                  <c:v>29312</c:v>
                </c:pt>
                <c:pt idx="469">
                  <c:v>29319</c:v>
                </c:pt>
                <c:pt idx="470">
                  <c:v>29326</c:v>
                </c:pt>
                <c:pt idx="471">
                  <c:v>29333</c:v>
                </c:pt>
                <c:pt idx="472">
                  <c:v>29340</c:v>
                </c:pt>
                <c:pt idx="473">
                  <c:v>29347</c:v>
                </c:pt>
                <c:pt idx="474">
                  <c:v>29354</c:v>
                </c:pt>
                <c:pt idx="475">
                  <c:v>29361</c:v>
                </c:pt>
                <c:pt idx="476">
                  <c:v>29368</c:v>
                </c:pt>
                <c:pt idx="477">
                  <c:v>29375</c:v>
                </c:pt>
                <c:pt idx="478">
                  <c:v>29382</c:v>
                </c:pt>
                <c:pt idx="479">
                  <c:v>29389</c:v>
                </c:pt>
                <c:pt idx="480">
                  <c:v>29396</c:v>
                </c:pt>
                <c:pt idx="481">
                  <c:v>29403</c:v>
                </c:pt>
                <c:pt idx="482">
                  <c:v>29410</c:v>
                </c:pt>
                <c:pt idx="483">
                  <c:v>29417</c:v>
                </c:pt>
                <c:pt idx="484">
                  <c:v>29424</c:v>
                </c:pt>
                <c:pt idx="485">
                  <c:v>29431</c:v>
                </c:pt>
                <c:pt idx="486">
                  <c:v>29438</c:v>
                </c:pt>
                <c:pt idx="487">
                  <c:v>29445</c:v>
                </c:pt>
                <c:pt idx="488">
                  <c:v>29452</c:v>
                </c:pt>
                <c:pt idx="489">
                  <c:v>29459</c:v>
                </c:pt>
                <c:pt idx="490">
                  <c:v>29466</c:v>
                </c:pt>
                <c:pt idx="491">
                  <c:v>29473</c:v>
                </c:pt>
                <c:pt idx="492">
                  <c:v>29480</c:v>
                </c:pt>
                <c:pt idx="493">
                  <c:v>29487</c:v>
                </c:pt>
                <c:pt idx="494">
                  <c:v>29494</c:v>
                </c:pt>
                <c:pt idx="495">
                  <c:v>29501</c:v>
                </c:pt>
                <c:pt idx="496">
                  <c:v>29508</c:v>
                </c:pt>
                <c:pt idx="497">
                  <c:v>29515</c:v>
                </c:pt>
                <c:pt idx="498">
                  <c:v>29522</c:v>
                </c:pt>
                <c:pt idx="499">
                  <c:v>29529</c:v>
                </c:pt>
                <c:pt idx="500">
                  <c:v>29536</c:v>
                </c:pt>
                <c:pt idx="501">
                  <c:v>29543</c:v>
                </c:pt>
                <c:pt idx="502">
                  <c:v>29550</c:v>
                </c:pt>
                <c:pt idx="503">
                  <c:v>29557</c:v>
                </c:pt>
                <c:pt idx="504">
                  <c:v>29564</c:v>
                </c:pt>
                <c:pt idx="505">
                  <c:v>29571</c:v>
                </c:pt>
                <c:pt idx="506">
                  <c:v>29578</c:v>
                </c:pt>
                <c:pt idx="507">
                  <c:v>29587</c:v>
                </c:pt>
                <c:pt idx="508">
                  <c:v>29594</c:v>
                </c:pt>
                <c:pt idx="509">
                  <c:v>29601</c:v>
                </c:pt>
                <c:pt idx="510">
                  <c:v>29608</c:v>
                </c:pt>
                <c:pt idx="511">
                  <c:v>29615</c:v>
                </c:pt>
                <c:pt idx="512">
                  <c:v>29622</c:v>
                </c:pt>
                <c:pt idx="513">
                  <c:v>29629</c:v>
                </c:pt>
                <c:pt idx="514">
                  <c:v>29636</c:v>
                </c:pt>
                <c:pt idx="515">
                  <c:v>29643</c:v>
                </c:pt>
                <c:pt idx="516">
                  <c:v>29650</c:v>
                </c:pt>
                <c:pt idx="517">
                  <c:v>29657</c:v>
                </c:pt>
                <c:pt idx="518">
                  <c:v>29664</c:v>
                </c:pt>
                <c:pt idx="519">
                  <c:v>29671</c:v>
                </c:pt>
                <c:pt idx="520">
                  <c:v>29678</c:v>
                </c:pt>
                <c:pt idx="521">
                  <c:v>29685</c:v>
                </c:pt>
                <c:pt idx="522">
                  <c:v>29692</c:v>
                </c:pt>
                <c:pt idx="523">
                  <c:v>29699</c:v>
                </c:pt>
                <c:pt idx="524">
                  <c:v>29706</c:v>
                </c:pt>
                <c:pt idx="525">
                  <c:v>29713</c:v>
                </c:pt>
                <c:pt idx="526">
                  <c:v>29720</c:v>
                </c:pt>
                <c:pt idx="527">
                  <c:v>29727</c:v>
                </c:pt>
                <c:pt idx="528">
                  <c:v>29734</c:v>
                </c:pt>
                <c:pt idx="529">
                  <c:v>29741</c:v>
                </c:pt>
                <c:pt idx="530">
                  <c:v>29748</c:v>
                </c:pt>
                <c:pt idx="531">
                  <c:v>29755</c:v>
                </c:pt>
                <c:pt idx="532">
                  <c:v>29762</c:v>
                </c:pt>
                <c:pt idx="533">
                  <c:v>29769</c:v>
                </c:pt>
                <c:pt idx="534">
                  <c:v>29776</c:v>
                </c:pt>
                <c:pt idx="535">
                  <c:v>29783</c:v>
                </c:pt>
                <c:pt idx="536">
                  <c:v>29790</c:v>
                </c:pt>
                <c:pt idx="537">
                  <c:v>29797</c:v>
                </c:pt>
                <c:pt idx="538">
                  <c:v>29804</c:v>
                </c:pt>
                <c:pt idx="539">
                  <c:v>29811</c:v>
                </c:pt>
                <c:pt idx="540">
                  <c:v>29818</c:v>
                </c:pt>
                <c:pt idx="541">
                  <c:v>29825</c:v>
                </c:pt>
                <c:pt idx="542">
                  <c:v>29832</c:v>
                </c:pt>
                <c:pt idx="543">
                  <c:v>29839</c:v>
                </c:pt>
                <c:pt idx="544">
                  <c:v>29846</c:v>
                </c:pt>
                <c:pt idx="545">
                  <c:v>29853</c:v>
                </c:pt>
                <c:pt idx="546">
                  <c:v>29860</c:v>
                </c:pt>
                <c:pt idx="547">
                  <c:v>29867</c:v>
                </c:pt>
                <c:pt idx="548">
                  <c:v>29874</c:v>
                </c:pt>
                <c:pt idx="549">
                  <c:v>29888</c:v>
                </c:pt>
                <c:pt idx="550">
                  <c:v>29895</c:v>
                </c:pt>
                <c:pt idx="551">
                  <c:v>29902</c:v>
                </c:pt>
                <c:pt idx="552">
                  <c:v>29909</c:v>
                </c:pt>
                <c:pt idx="553">
                  <c:v>29916</c:v>
                </c:pt>
                <c:pt idx="554">
                  <c:v>29923</c:v>
                </c:pt>
                <c:pt idx="555">
                  <c:v>29930</c:v>
                </c:pt>
                <c:pt idx="556">
                  <c:v>29937</c:v>
                </c:pt>
                <c:pt idx="557">
                  <c:v>29944</c:v>
                </c:pt>
                <c:pt idx="558">
                  <c:v>29959</c:v>
                </c:pt>
                <c:pt idx="559">
                  <c:v>29966</c:v>
                </c:pt>
                <c:pt idx="560">
                  <c:v>29973</c:v>
                </c:pt>
                <c:pt idx="561">
                  <c:v>29980</c:v>
                </c:pt>
                <c:pt idx="562">
                  <c:v>29987</c:v>
                </c:pt>
                <c:pt idx="563">
                  <c:v>29994</c:v>
                </c:pt>
                <c:pt idx="564">
                  <c:v>30001</c:v>
                </c:pt>
                <c:pt idx="565">
                  <c:v>30008</c:v>
                </c:pt>
                <c:pt idx="566">
                  <c:v>30015</c:v>
                </c:pt>
                <c:pt idx="567">
                  <c:v>30022</c:v>
                </c:pt>
                <c:pt idx="568">
                  <c:v>30029</c:v>
                </c:pt>
                <c:pt idx="569">
                  <c:v>30036</c:v>
                </c:pt>
                <c:pt idx="570">
                  <c:v>30043</c:v>
                </c:pt>
                <c:pt idx="571">
                  <c:v>30050</c:v>
                </c:pt>
                <c:pt idx="572">
                  <c:v>30057</c:v>
                </c:pt>
                <c:pt idx="573">
                  <c:v>30064</c:v>
                </c:pt>
                <c:pt idx="574">
                  <c:v>30071</c:v>
                </c:pt>
                <c:pt idx="575">
                  <c:v>30078</c:v>
                </c:pt>
                <c:pt idx="576">
                  <c:v>30085</c:v>
                </c:pt>
                <c:pt idx="577">
                  <c:v>30092</c:v>
                </c:pt>
                <c:pt idx="578">
                  <c:v>30099</c:v>
                </c:pt>
                <c:pt idx="579">
                  <c:v>30106</c:v>
                </c:pt>
                <c:pt idx="580">
                  <c:v>30113</c:v>
                </c:pt>
                <c:pt idx="581">
                  <c:v>30120</c:v>
                </c:pt>
                <c:pt idx="582">
                  <c:v>30127</c:v>
                </c:pt>
                <c:pt idx="583">
                  <c:v>30134</c:v>
                </c:pt>
                <c:pt idx="584">
                  <c:v>30141</c:v>
                </c:pt>
                <c:pt idx="585">
                  <c:v>30148</c:v>
                </c:pt>
                <c:pt idx="586">
                  <c:v>30155</c:v>
                </c:pt>
                <c:pt idx="587">
                  <c:v>30162</c:v>
                </c:pt>
                <c:pt idx="588">
                  <c:v>30169</c:v>
                </c:pt>
                <c:pt idx="589">
                  <c:v>30176</c:v>
                </c:pt>
                <c:pt idx="590">
                  <c:v>30183</c:v>
                </c:pt>
                <c:pt idx="591">
                  <c:v>30190</c:v>
                </c:pt>
                <c:pt idx="592">
                  <c:v>30197</c:v>
                </c:pt>
                <c:pt idx="593">
                  <c:v>30204</c:v>
                </c:pt>
                <c:pt idx="594">
                  <c:v>30211</c:v>
                </c:pt>
                <c:pt idx="595">
                  <c:v>30218</c:v>
                </c:pt>
                <c:pt idx="596">
                  <c:v>30225</c:v>
                </c:pt>
                <c:pt idx="597">
                  <c:v>30232</c:v>
                </c:pt>
                <c:pt idx="598">
                  <c:v>30239</c:v>
                </c:pt>
                <c:pt idx="599">
                  <c:v>30246</c:v>
                </c:pt>
                <c:pt idx="600">
                  <c:v>30253</c:v>
                </c:pt>
                <c:pt idx="601">
                  <c:v>30260</c:v>
                </c:pt>
                <c:pt idx="602">
                  <c:v>30267</c:v>
                </c:pt>
                <c:pt idx="603">
                  <c:v>30274</c:v>
                </c:pt>
                <c:pt idx="604">
                  <c:v>30281</c:v>
                </c:pt>
                <c:pt idx="605">
                  <c:v>30288</c:v>
                </c:pt>
                <c:pt idx="606">
                  <c:v>30295</c:v>
                </c:pt>
                <c:pt idx="607">
                  <c:v>30302</c:v>
                </c:pt>
                <c:pt idx="608">
                  <c:v>30309</c:v>
                </c:pt>
                <c:pt idx="609">
                  <c:v>30317</c:v>
                </c:pt>
                <c:pt idx="610">
                  <c:v>30324</c:v>
                </c:pt>
                <c:pt idx="611">
                  <c:v>30331</c:v>
                </c:pt>
                <c:pt idx="612">
                  <c:v>30338</c:v>
                </c:pt>
                <c:pt idx="613">
                  <c:v>30345</c:v>
                </c:pt>
                <c:pt idx="614">
                  <c:v>30352</c:v>
                </c:pt>
                <c:pt idx="615">
                  <c:v>30359</c:v>
                </c:pt>
                <c:pt idx="616">
                  <c:v>30366</c:v>
                </c:pt>
                <c:pt idx="617">
                  <c:v>30373</c:v>
                </c:pt>
                <c:pt idx="618">
                  <c:v>30380</c:v>
                </c:pt>
                <c:pt idx="619">
                  <c:v>30387</c:v>
                </c:pt>
                <c:pt idx="620">
                  <c:v>30394</c:v>
                </c:pt>
                <c:pt idx="621">
                  <c:v>30401</c:v>
                </c:pt>
                <c:pt idx="622">
                  <c:v>30408</c:v>
                </c:pt>
                <c:pt idx="623">
                  <c:v>30415</c:v>
                </c:pt>
                <c:pt idx="624">
                  <c:v>30422</c:v>
                </c:pt>
                <c:pt idx="625">
                  <c:v>30429</c:v>
                </c:pt>
                <c:pt idx="626">
                  <c:v>30436</c:v>
                </c:pt>
                <c:pt idx="627">
                  <c:v>30443</c:v>
                </c:pt>
                <c:pt idx="628">
                  <c:v>30450</c:v>
                </c:pt>
                <c:pt idx="629">
                  <c:v>30457</c:v>
                </c:pt>
                <c:pt idx="630">
                  <c:v>30464</c:v>
                </c:pt>
                <c:pt idx="631">
                  <c:v>30471</c:v>
                </c:pt>
                <c:pt idx="632">
                  <c:v>30478</c:v>
                </c:pt>
                <c:pt idx="633">
                  <c:v>30485</c:v>
                </c:pt>
                <c:pt idx="634">
                  <c:v>30492</c:v>
                </c:pt>
                <c:pt idx="635">
                  <c:v>30499</c:v>
                </c:pt>
                <c:pt idx="636">
                  <c:v>30506</c:v>
                </c:pt>
                <c:pt idx="637">
                  <c:v>30513</c:v>
                </c:pt>
                <c:pt idx="638">
                  <c:v>30520</c:v>
                </c:pt>
                <c:pt idx="639">
                  <c:v>30527</c:v>
                </c:pt>
                <c:pt idx="640">
                  <c:v>30534</c:v>
                </c:pt>
                <c:pt idx="641">
                  <c:v>30541</c:v>
                </c:pt>
                <c:pt idx="642">
                  <c:v>30548</c:v>
                </c:pt>
                <c:pt idx="643">
                  <c:v>30555</c:v>
                </c:pt>
                <c:pt idx="644">
                  <c:v>30562</c:v>
                </c:pt>
                <c:pt idx="645">
                  <c:v>30569</c:v>
                </c:pt>
                <c:pt idx="646">
                  <c:v>30576</c:v>
                </c:pt>
                <c:pt idx="647">
                  <c:v>30583</c:v>
                </c:pt>
                <c:pt idx="648">
                  <c:v>30590</c:v>
                </c:pt>
                <c:pt idx="649">
                  <c:v>30597</c:v>
                </c:pt>
                <c:pt idx="650">
                  <c:v>30604</c:v>
                </c:pt>
                <c:pt idx="651">
                  <c:v>30611</c:v>
                </c:pt>
                <c:pt idx="652">
                  <c:v>30618</c:v>
                </c:pt>
                <c:pt idx="653">
                  <c:v>30625</c:v>
                </c:pt>
                <c:pt idx="654">
                  <c:v>30632</c:v>
                </c:pt>
                <c:pt idx="655">
                  <c:v>30639</c:v>
                </c:pt>
                <c:pt idx="656">
                  <c:v>30646</c:v>
                </c:pt>
                <c:pt idx="657">
                  <c:v>30653</c:v>
                </c:pt>
                <c:pt idx="658">
                  <c:v>30660</c:v>
                </c:pt>
                <c:pt idx="659">
                  <c:v>30667</c:v>
                </c:pt>
                <c:pt idx="660">
                  <c:v>30674</c:v>
                </c:pt>
                <c:pt idx="661">
                  <c:v>30682</c:v>
                </c:pt>
                <c:pt idx="662">
                  <c:v>30689</c:v>
                </c:pt>
                <c:pt idx="663">
                  <c:v>30696</c:v>
                </c:pt>
                <c:pt idx="664">
                  <c:v>30703</c:v>
                </c:pt>
                <c:pt idx="665">
                  <c:v>30710</c:v>
                </c:pt>
                <c:pt idx="666">
                  <c:v>30717</c:v>
                </c:pt>
                <c:pt idx="667">
                  <c:v>30724</c:v>
                </c:pt>
                <c:pt idx="668">
                  <c:v>30731</c:v>
                </c:pt>
                <c:pt idx="669">
                  <c:v>30738</c:v>
                </c:pt>
                <c:pt idx="670">
                  <c:v>30745</c:v>
                </c:pt>
                <c:pt idx="671">
                  <c:v>30752</c:v>
                </c:pt>
                <c:pt idx="672">
                  <c:v>30759</c:v>
                </c:pt>
                <c:pt idx="673">
                  <c:v>30766</c:v>
                </c:pt>
                <c:pt idx="674">
                  <c:v>30773</c:v>
                </c:pt>
                <c:pt idx="675">
                  <c:v>30780</c:v>
                </c:pt>
                <c:pt idx="676">
                  <c:v>30787</c:v>
                </c:pt>
                <c:pt idx="677">
                  <c:v>30794</c:v>
                </c:pt>
                <c:pt idx="678">
                  <c:v>30801</c:v>
                </c:pt>
                <c:pt idx="679">
                  <c:v>30808</c:v>
                </c:pt>
                <c:pt idx="680">
                  <c:v>30815</c:v>
                </c:pt>
                <c:pt idx="681">
                  <c:v>30822</c:v>
                </c:pt>
                <c:pt idx="682">
                  <c:v>30829</c:v>
                </c:pt>
                <c:pt idx="683">
                  <c:v>30836</c:v>
                </c:pt>
                <c:pt idx="684">
                  <c:v>30843</c:v>
                </c:pt>
                <c:pt idx="685">
                  <c:v>30850</c:v>
                </c:pt>
                <c:pt idx="686">
                  <c:v>30857</c:v>
                </c:pt>
                <c:pt idx="687">
                  <c:v>30864</c:v>
                </c:pt>
                <c:pt idx="688">
                  <c:v>30871</c:v>
                </c:pt>
                <c:pt idx="689">
                  <c:v>30878</c:v>
                </c:pt>
                <c:pt idx="690">
                  <c:v>30885</c:v>
                </c:pt>
                <c:pt idx="691">
                  <c:v>30892</c:v>
                </c:pt>
                <c:pt idx="692">
                  <c:v>30899</c:v>
                </c:pt>
                <c:pt idx="693">
                  <c:v>30906</c:v>
                </c:pt>
                <c:pt idx="694">
                  <c:v>30913</c:v>
                </c:pt>
                <c:pt idx="695">
                  <c:v>30920</c:v>
                </c:pt>
                <c:pt idx="696">
                  <c:v>30927</c:v>
                </c:pt>
                <c:pt idx="697">
                  <c:v>30934</c:v>
                </c:pt>
                <c:pt idx="698">
                  <c:v>30941</c:v>
                </c:pt>
                <c:pt idx="699">
                  <c:v>30948</c:v>
                </c:pt>
                <c:pt idx="700">
                  <c:v>30955</c:v>
                </c:pt>
                <c:pt idx="701">
                  <c:v>30962</c:v>
                </c:pt>
                <c:pt idx="702">
                  <c:v>30969</c:v>
                </c:pt>
                <c:pt idx="703">
                  <c:v>30976</c:v>
                </c:pt>
                <c:pt idx="704">
                  <c:v>30983</c:v>
                </c:pt>
                <c:pt idx="705">
                  <c:v>30990</c:v>
                </c:pt>
                <c:pt idx="706">
                  <c:v>30997</c:v>
                </c:pt>
                <c:pt idx="707">
                  <c:v>31004</c:v>
                </c:pt>
                <c:pt idx="708">
                  <c:v>31011</c:v>
                </c:pt>
                <c:pt idx="709">
                  <c:v>31018</c:v>
                </c:pt>
                <c:pt idx="710">
                  <c:v>31025</c:v>
                </c:pt>
                <c:pt idx="711">
                  <c:v>31032</c:v>
                </c:pt>
                <c:pt idx="712">
                  <c:v>31039</c:v>
                </c:pt>
                <c:pt idx="713">
                  <c:v>31048</c:v>
                </c:pt>
                <c:pt idx="714">
                  <c:v>31055</c:v>
                </c:pt>
                <c:pt idx="715">
                  <c:v>31062</c:v>
                </c:pt>
                <c:pt idx="716">
                  <c:v>31069</c:v>
                </c:pt>
                <c:pt idx="717">
                  <c:v>31076</c:v>
                </c:pt>
                <c:pt idx="718">
                  <c:v>31083</c:v>
                </c:pt>
                <c:pt idx="719">
                  <c:v>31090</c:v>
                </c:pt>
                <c:pt idx="720">
                  <c:v>31097</c:v>
                </c:pt>
                <c:pt idx="721">
                  <c:v>31104</c:v>
                </c:pt>
                <c:pt idx="722">
                  <c:v>31111</c:v>
                </c:pt>
                <c:pt idx="723">
                  <c:v>31118</c:v>
                </c:pt>
                <c:pt idx="724">
                  <c:v>31125</c:v>
                </c:pt>
                <c:pt idx="725">
                  <c:v>31132</c:v>
                </c:pt>
                <c:pt idx="726">
                  <c:v>31139</c:v>
                </c:pt>
                <c:pt idx="727">
                  <c:v>31146</c:v>
                </c:pt>
                <c:pt idx="728">
                  <c:v>31153</c:v>
                </c:pt>
                <c:pt idx="729">
                  <c:v>31160</c:v>
                </c:pt>
                <c:pt idx="730">
                  <c:v>31167</c:v>
                </c:pt>
                <c:pt idx="731">
                  <c:v>31174</c:v>
                </c:pt>
                <c:pt idx="732">
                  <c:v>31181</c:v>
                </c:pt>
                <c:pt idx="733">
                  <c:v>31188</c:v>
                </c:pt>
                <c:pt idx="734">
                  <c:v>31195</c:v>
                </c:pt>
                <c:pt idx="735">
                  <c:v>31202</c:v>
                </c:pt>
                <c:pt idx="736">
                  <c:v>31209</c:v>
                </c:pt>
                <c:pt idx="737">
                  <c:v>31216</c:v>
                </c:pt>
                <c:pt idx="738">
                  <c:v>31223</c:v>
                </c:pt>
                <c:pt idx="739">
                  <c:v>31230</c:v>
                </c:pt>
                <c:pt idx="740">
                  <c:v>31237</c:v>
                </c:pt>
                <c:pt idx="741">
                  <c:v>31244</c:v>
                </c:pt>
                <c:pt idx="742">
                  <c:v>31251</c:v>
                </c:pt>
                <c:pt idx="743">
                  <c:v>31258</c:v>
                </c:pt>
                <c:pt idx="744">
                  <c:v>31265</c:v>
                </c:pt>
                <c:pt idx="745">
                  <c:v>31272</c:v>
                </c:pt>
                <c:pt idx="746">
                  <c:v>31279</c:v>
                </c:pt>
                <c:pt idx="747">
                  <c:v>31286</c:v>
                </c:pt>
                <c:pt idx="748">
                  <c:v>31293</c:v>
                </c:pt>
                <c:pt idx="749">
                  <c:v>31300</c:v>
                </c:pt>
                <c:pt idx="750">
                  <c:v>31307</c:v>
                </c:pt>
                <c:pt idx="751">
                  <c:v>31314</c:v>
                </c:pt>
                <c:pt idx="752">
                  <c:v>31321</c:v>
                </c:pt>
                <c:pt idx="753">
                  <c:v>31328</c:v>
                </c:pt>
                <c:pt idx="754">
                  <c:v>31335</c:v>
                </c:pt>
                <c:pt idx="755">
                  <c:v>31342</c:v>
                </c:pt>
                <c:pt idx="756">
                  <c:v>31349</c:v>
                </c:pt>
                <c:pt idx="757">
                  <c:v>31356</c:v>
                </c:pt>
                <c:pt idx="758">
                  <c:v>31363</c:v>
                </c:pt>
                <c:pt idx="759">
                  <c:v>31370</c:v>
                </c:pt>
                <c:pt idx="760">
                  <c:v>31377</c:v>
                </c:pt>
                <c:pt idx="761">
                  <c:v>31384</c:v>
                </c:pt>
                <c:pt idx="762">
                  <c:v>31391</c:v>
                </c:pt>
                <c:pt idx="763">
                  <c:v>31398</c:v>
                </c:pt>
                <c:pt idx="764">
                  <c:v>31405</c:v>
                </c:pt>
                <c:pt idx="765">
                  <c:v>31413</c:v>
                </c:pt>
                <c:pt idx="766">
                  <c:v>31420</c:v>
                </c:pt>
                <c:pt idx="767">
                  <c:v>31427</c:v>
                </c:pt>
                <c:pt idx="768">
                  <c:v>31434</c:v>
                </c:pt>
                <c:pt idx="769">
                  <c:v>31441</c:v>
                </c:pt>
                <c:pt idx="770">
                  <c:v>31448</c:v>
                </c:pt>
                <c:pt idx="771">
                  <c:v>31455</c:v>
                </c:pt>
                <c:pt idx="772">
                  <c:v>31462</c:v>
                </c:pt>
                <c:pt idx="773">
                  <c:v>31469</c:v>
                </c:pt>
                <c:pt idx="774">
                  <c:v>31476</c:v>
                </c:pt>
                <c:pt idx="775">
                  <c:v>31483</c:v>
                </c:pt>
                <c:pt idx="776">
                  <c:v>31490</c:v>
                </c:pt>
                <c:pt idx="777">
                  <c:v>31497</c:v>
                </c:pt>
                <c:pt idx="778">
                  <c:v>31504</c:v>
                </c:pt>
                <c:pt idx="779">
                  <c:v>31511</c:v>
                </c:pt>
                <c:pt idx="780">
                  <c:v>31518</c:v>
                </c:pt>
                <c:pt idx="781">
                  <c:v>31525</c:v>
                </c:pt>
                <c:pt idx="782">
                  <c:v>31532</c:v>
                </c:pt>
                <c:pt idx="783">
                  <c:v>31539</c:v>
                </c:pt>
                <c:pt idx="784">
                  <c:v>31546</c:v>
                </c:pt>
                <c:pt idx="785">
                  <c:v>31553</c:v>
                </c:pt>
                <c:pt idx="786">
                  <c:v>31560</c:v>
                </c:pt>
                <c:pt idx="787">
                  <c:v>31567</c:v>
                </c:pt>
                <c:pt idx="788">
                  <c:v>31574</c:v>
                </c:pt>
                <c:pt idx="789">
                  <c:v>31581</c:v>
                </c:pt>
                <c:pt idx="790">
                  <c:v>31588</c:v>
                </c:pt>
                <c:pt idx="791">
                  <c:v>31595</c:v>
                </c:pt>
                <c:pt idx="792">
                  <c:v>31602</c:v>
                </c:pt>
                <c:pt idx="793">
                  <c:v>31609</c:v>
                </c:pt>
                <c:pt idx="794">
                  <c:v>31616</c:v>
                </c:pt>
                <c:pt idx="795">
                  <c:v>31623</c:v>
                </c:pt>
                <c:pt idx="796">
                  <c:v>31630</c:v>
                </c:pt>
                <c:pt idx="797">
                  <c:v>31637</c:v>
                </c:pt>
                <c:pt idx="798">
                  <c:v>31644</c:v>
                </c:pt>
                <c:pt idx="799">
                  <c:v>31651</c:v>
                </c:pt>
                <c:pt idx="800">
                  <c:v>31658</c:v>
                </c:pt>
                <c:pt idx="801">
                  <c:v>31665</c:v>
                </c:pt>
                <c:pt idx="802">
                  <c:v>31672</c:v>
                </c:pt>
                <c:pt idx="803">
                  <c:v>31679</c:v>
                </c:pt>
                <c:pt idx="804">
                  <c:v>31686</c:v>
                </c:pt>
                <c:pt idx="805">
                  <c:v>31693</c:v>
                </c:pt>
                <c:pt idx="806">
                  <c:v>31700</c:v>
                </c:pt>
                <c:pt idx="807">
                  <c:v>31707</c:v>
                </c:pt>
                <c:pt idx="808">
                  <c:v>31714</c:v>
                </c:pt>
                <c:pt idx="809">
                  <c:v>31721</c:v>
                </c:pt>
                <c:pt idx="810">
                  <c:v>31728</c:v>
                </c:pt>
                <c:pt idx="811">
                  <c:v>31735</c:v>
                </c:pt>
                <c:pt idx="812">
                  <c:v>31742</c:v>
                </c:pt>
                <c:pt idx="813">
                  <c:v>31749</c:v>
                </c:pt>
                <c:pt idx="814">
                  <c:v>31756</c:v>
                </c:pt>
                <c:pt idx="815">
                  <c:v>31763</c:v>
                </c:pt>
                <c:pt idx="816">
                  <c:v>31770</c:v>
                </c:pt>
                <c:pt idx="817">
                  <c:v>31778</c:v>
                </c:pt>
                <c:pt idx="818">
                  <c:v>31785</c:v>
                </c:pt>
                <c:pt idx="819">
                  <c:v>31792</c:v>
                </c:pt>
                <c:pt idx="820">
                  <c:v>31799</c:v>
                </c:pt>
                <c:pt idx="821">
                  <c:v>31806</c:v>
                </c:pt>
                <c:pt idx="822">
                  <c:v>31813</c:v>
                </c:pt>
                <c:pt idx="823">
                  <c:v>31820</c:v>
                </c:pt>
                <c:pt idx="824">
                  <c:v>31827</c:v>
                </c:pt>
                <c:pt idx="825">
                  <c:v>31834</c:v>
                </c:pt>
                <c:pt idx="826">
                  <c:v>31841</c:v>
                </c:pt>
                <c:pt idx="827">
                  <c:v>31848</c:v>
                </c:pt>
                <c:pt idx="828">
                  <c:v>31855</c:v>
                </c:pt>
                <c:pt idx="829">
                  <c:v>31862</c:v>
                </c:pt>
                <c:pt idx="830">
                  <c:v>31869</c:v>
                </c:pt>
                <c:pt idx="831">
                  <c:v>31876</c:v>
                </c:pt>
                <c:pt idx="832">
                  <c:v>31883</c:v>
                </c:pt>
                <c:pt idx="833">
                  <c:v>31890</c:v>
                </c:pt>
                <c:pt idx="834">
                  <c:v>31897</c:v>
                </c:pt>
                <c:pt idx="835">
                  <c:v>31904</c:v>
                </c:pt>
                <c:pt idx="836">
                  <c:v>31911</c:v>
                </c:pt>
                <c:pt idx="837">
                  <c:v>31918</c:v>
                </c:pt>
                <c:pt idx="838">
                  <c:v>31925</c:v>
                </c:pt>
                <c:pt idx="839">
                  <c:v>31932</c:v>
                </c:pt>
                <c:pt idx="840">
                  <c:v>31939</c:v>
                </c:pt>
                <c:pt idx="841">
                  <c:v>31946</c:v>
                </c:pt>
                <c:pt idx="842">
                  <c:v>31953</c:v>
                </c:pt>
                <c:pt idx="843">
                  <c:v>31960</c:v>
                </c:pt>
                <c:pt idx="844">
                  <c:v>31967</c:v>
                </c:pt>
                <c:pt idx="845">
                  <c:v>31974</c:v>
                </c:pt>
                <c:pt idx="846">
                  <c:v>31981</c:v>
                </c:pt>
                <c:pt idx="847">
                  <c:v>31988</c:v>
                </c:pt>
                <c:pt idx="848">
                  <c:v>31995</c:v>
                </c:pt>
                <c:pt idx="849">
                  <c:v>32002</c:v>
                </c:pt>
                <c:pt idx="850">
                  <c:v>32009</c:v>
                </c:pt>
                <c:pt idx="851">
                  <c:v>32016</c:v>
                </c:pt>
                <c:pt idx="852">
                  <c:v>32023</c:v>
                </c:pt>
                <c:pt idx="853">
                  <c:v>32030</c:v>
                </c:pt>
                <c:pt idx="854">
                  <c:v>32037</c:v>
                </c:pt>
                <c:pt idx="855">
                  <c:v>32044</c:v>
                </c:pt>
                <c:pt idx="856">
                  <c:v>32051</c:v>
                </c:pt>
                <c:pt idx="857">
                  <c:v>32058</c:v>
                </c:pt>
                <c:pt idx="858">
                  <c:v>32065</c:v>
                </c:pt>
                <c:pt idx="859">
                  <c:v>32072</c:v>
                </c:pt>
                <c:pt idx="860">
                  <c:v>32079</c:v>
                </c:pt>
                <c:pt idx="861">
                  <c:v>32086</c:v>
                </c:pt>
                <c:pt idx="862">
                  <c:v>32093</c:v>
                </c:pt>
                <c:pt idx="863">
                  <c:v>32100</c:v>
                </c:pt>
                <c:pt idx="864">
                  <c:v>32107</c:v>
                </c:pt>
                <c:pt idx="865">
                  <c:v>32114</c:v>
                </c:pt>
                <c:pt idx="866">
                  <c:v>32121</c:v>
                </c:pt>
                <c:pt idx="867">
                  <c:v>32128</c:v>
                </c:pt>
                <c:pt idx="868">
                  <c:v>32135</c:v>
                </c:pt>
                <c:pt idx="869">
                  <c:v>32150</c:v>
                </c:pt>
                <c:pt idx="870">
                  <c:v>32157</c:v>
                </c:pt>
                <c:pt idx="871">
                  <c:v>32164</c:v>
                </c:pt>
                <c:pt idx="872">
                  <c:v>32171</c:v>
                </c:pt>
                <c:pt idx="873">
                  <c:v>32178</c:v>
                </c:pt>
                <c:pt idx="874">
                  <c:v>32185</c:v>
                </c:pt>
                <c:pt idx="875">
                  <c:v>32192</c:v>
                </c:pt>
                <c:pt idx="876">
                  <c:v>32199</c:v>
                </c:pt>
                <c:pt idx="877">
                  <c:v>32206</c:v>
                </c:pt>
                <c:pt idx="878">
                  <c:v>32213</c:v>
                </c:pt>
                <c:pt idx="879">
                  <c:v>32220</c:v>
                </c:pt>
                <c:pt idx="880">
                  <c:v>32227</c:v>
                </c:pt>
                <c:pt idx="881">
                  <c:v>32234</c:v>
                </c:pt>
                <c:pt idx="882">
                  <c:v>32241</c:v>
                </c:pt>
                <c:pt idx="883">
                  <c:v>32248</c:v>
                </c:pt>
                <c:pt idx="884">
                  <c:v>32255</c:v>
                </c:pt>
                <c:pt idx="885">
                  <c:v>32262</c:v>
                </c:pt>
                <c:pt idx="886">
                  <c:v>32269</c:v>
                </c:pt>
                <c:pt idx="887">
                  <c:v>32276</c:v>
                </c:pt>
                <c:pt idx="888">
                  <c:v>32283</c:v>
                </c:pt>
                <c:pt idx="889">
                  <c:v>32290</c:v>
                </c:pt>
                <c:pt idx="890">
                  <c:v>32297</c:v>
                </c:pt>
                <c:pt idx="891">
                  <c:v>32304</c:v>
                </c:pt>
                <c:pt idx="892">
                  <c:v>32311</c:v>
                </c:pt>
                <c:pt idx="893">
                  <c:v>32318</c:v>
                </c:pt>
                <c:pt idx="894">
                  <c:v>32325</c:v>
                </c:pt>
                <c:pt idx="895">
                  <c:v>32332</c:v>
                </c:pt>
                <c:pt idx="896">
                  <c:v>32339</c:v>
                </c:pt>
                <c:pt idx="897">
                  <c:v>32346</c:v>
                </c:pt>
                <c:pt idx="898">
                  <c:v>32353</c:v>
                </c:pt>
                <c:pt idx="899">
                  <c:v>32360</c:v>
                </c:pt>
                <c:pt idx="900">
                  <c:v>32367</c:v>
                </c:pt>
                <c:pt idx="901">
                  <c:v>32374</c:v>
                </c:pt>
                <c:pt idx="902">
                  <c:v>32381</c:v>
                </c:pt>
                <c:pt idx="903">
                  <c:v>32388</c:v>
                </c:pt>
                <c:pt idx="904">
                  <c:v>32395</c:v>
                </c:pt>
                <c:pt idx="905">
                  <c:v>32402</c:v>
                </c:pt>
                <c:pt idx="906">
                  <c:v>32409</c:v>
                </c:pt>
                <c:pt idx="907">
                  <c:v>32416</c:v>
                </c:pt>
                <c:pt idx="908">
                  <c:v>32423</c:v>
                </c:pt>
                <c:pt idx="909">
                  <c:v>32430</c:v>
                </c:pt>
                <c:pt idx="910">
                  <c:v>32437</c:v>
                </c:pt>
                <c:pt idx="911">
                  <c:v>32444</c:v>
                </c:pt>
                <c:pt idx="912">
                  <c:v>32451</c:v>
                </c:pt>
                <c:pt idx="913">
                  <c:v>32458</c:v>
                </c:pt>
                <c:pt idx="914">
                  <c:v>32465</c:v>
                </c:pt>
                <c:pt idx="915">
                  <c:v>32472</c:v>
                </c:pt>
                <c:pt idx="916">
                  <c:v>32479</c:v>
                </c:pt>
                <c:pt idx="917">
                  <c:v>32486</c:v>
                </c:pt>
                <c:pt idx="918">
                  <c:v>32493</c:v>
                </c:pt>
                <c:pt idx="919">
                  <c:v>32500</c:v>
                </c:pt>
                <c:pt idx="920">
                  <c:v>32509</c:v>
                </c:pt>
                <c:pt idx="921">
                  <c:v>32516</c:v>
                </c:pt>
                <c:pt idx="922">
                  <c:v>32523</c:v>
                </c:pt>
                <c:pt idx="923">
                  <c:v>32530</c:v>
                </c:pt>
                <c:pt idx="924">
                  <c:v>32537</c:v>
                </c:pt>
                <c:pt idx="925">
                  <c:v>32544</c:v>
                </c:pt>
                <c:pt idx="926">
                  <c:v>32551</c:v>
                </c:pt>
                <c:pt idx="927">
                  <c:v>32558</c:v>
                </c:pt>
                <c:pt idx="928">
                  <c:v>32565</c:v>
                </c:pt>
                <c:pt idx="929">
                  <c:v>32572</c:v>
                </c:pt>
                <c:pt idx="930">
                  <c:v>32579</c:v>
                </c:pt>
                <c:pt idx="931">
                  <c:v>32586</c:v>
                </c:pt>
                <c:pt idx="932">
                  <c:v>32593</c:v>
                </c:pt>
                <c:pt idx="933">
                  <c:v>32600</c:v>
                </c:pt>
                <c:pt idx="934">
                  <c:v>32607</c:v>
                </c:pt>
                <c:pt idx="935">
                  <c:v>32614</c:v>
                </c:pt>
                <c:pt idx="936">
                  <c:v>32621</c:v>
                </c:pt>
                <c:pt idx="937">
                  <c:v>32628</c:v>
                </c:pt>
                <c:pt idx="938">
                  <c:v>32635</c:v>
                </c:pt>
                <c:pt idx="939">
                  <c:v>32642</c:v>
                </c:pt>
                <c:pt idx="940">
                  <c:v>32649</c:v>
                </c:pt>
                <c:pt idx="941">
                  <c:v>32656</c:v>
                </c:pt>
                <c:pt idx="942">
                  <c:v>32663</c:v>
                </c:pt>
                <c:pt idx="943">
                  <c:v>32670</c:v>
                </c:pt>
                <c:pt idx="944">
                  <c:v>32677</c:v>
                </c:pt>
                <c:pt idx="945">
                  <c:v>32684</c:v>
                </c:pt>
                <c:pt idx="946">
                  <c:v>32691</c:v>
                </c:pt>
                <c:pt idx="947">
                  <c:v>32698</c:v>
                </c:pt>
                <c:pt idx="948">
                  <c:v>32705</c:v>
                </c:pt>
                <c:pt idx="949">
                  <c:v>32712</c:v>
                </c:pt>
                <c:pt idx="950">
                  <c:v>32719</c:v>
                </c:pt>
                <c:pt idx="951">
                  <c:v>32726</c:v>
                </c:pt>
                <c:pt idx="952">
                  <c:v>32733</c:v>
                </c:pt>
                <c:pt idx="953">
                  <c:v>32740</c:v>
                </c:pt>
                <c:pt idx="954">
                  <c:v>32747</c:v>
                </c:pt>
                <c:pt idx="955">
                  <c:v>32754</c:v>
                </c:pt>
                <c:pt idx="956">
                  <c:v>32761</c:v>
                </c:pt>
                <c:pt idx="957">
                  <c:v>32768</c:v>
                </c:pt>
                <c:pt idx="958">
                  <c:v>32775</c:v>
                </c:pt>
                <c:pt idx="959">
                  <c:v>32782</c:v>
                </c:pt>
                <c:pt idx="960">
                  <c:v>32789</c:v>
                </c:pt>
                <c:pt idx="961">
                  <c:v>32796</c:v>
                </c:pt>
                <c:pt idx="962">
                  <c:v>32803</c:v>
                </c:pt>
                <c:pt idx="963">
                  <c:v>32810</c:v>
                </c:pt>
                <c:pt idx="964">
                  <c:v>32817</c:v>
                </c:pt>
                <c:pt idx="965">
                  <c:v>32824</c:v>
                </c:pt>
                <c:pt idx="966">
                  <c:v>32831</c:v>
                </c:pt>
                <c:pt idx="967">
                  <c:v>32838</c:v>
                </c:pt>
                <c:pt idx="968">
                  <c:v>32845</c:v>
                </c:pt>
                <c:pt idx="969">
                  <c:v>32852</c:v>
                </c:pt>
                <c:pt idx="970">
                  <c:v>32859</c:v>
                </c:pt>
                <c:pt idx="971">
                  <c:v>32866</c:v>
                </c:pt>
                <c:pt idx="972">
                  <c:v>32874</c:v>
                </c:pt>
                <c:pt idx="973">
                  <c:v>32881</c:v>
                </c:pt>
                <c:pt idx="974">
                  <c:v>32888</c:v>
                </c:pt>
                <c:pt idx="975">
                  <c:v>32895</c:v>
                </c:pt>
                <c:pt idx="976">
                  <c:v>32902</c:v>
                </c:pt>
                <c:pt idx="977">
                  <c:v>32909</c:v>
                </c:pt>
                <c:pt idx="978">
                  <c:v>32916</c:v>
                </c:pt>
                <c:pt idx="979">
                  <c:v>32923</c:v>
                </c:pt>
                <c:pt idx="980">
                  <c:v>32930</c:v>
                </c:pt>
                <c:pt idx="981">
                  <c:v>32937</c:v>
                </c:pt>
                <c:pt idx="982">
                  <c:v>32944</c:v>
                </c:pt>
                <c:pt idx="983">
                  <c:v>32951</c:v>
                </c:pt>
                <c:pt idx="984">
                  <c:v>32958</c:v>
                </c:pt>
                <c:pt idx="985">
                  <c:v>32965</c:v>
                </c:pt>
                <c:pt idx="986">
                  <c:v>32972</c:v>
                </c:pt>
                <c:pt idx="987">
                  <c:v>32979</c:v>
                </c:pt>
                <c:pt idx="988">
                  <c:v>32986</c:v>
                </c:pt>
                <c:pt idx="989">
                  <c:v>32993</c:v>
                </c:pt>
                <c:pt idx="990">
                  <c:v>33000</c:v>
                </c:pt>
                <c:pt idx="991">
                  <c:v>33007</c:v>
                </c:pt>
                <c:pt idx="992">
                  <c:v>33014</c:v>
                </c:pt>
                <c:pt idx="993">
                  <c:v>33021</c:v>
                </c:pt>
                <c:pt idx="994">
                  <c:v>33028</c:v>
                </c:pt>
                <c:pt idx="995">
                  <c:v>33035</c:v>
                </c:pt>
                <c:pt idx="996">
                  <c:v>33042</c:v>
                </c:pt>
                <c:pt idx="997">
                  <c:v>33049</c:v>
                </c:pt>
                <c:pt idx="998">
                  <c:v>33056</c:v>
                </c:pt>
                <c:pt idx="999">
                  <c:v>33063</c:v>
                </c:pt>
                <c:pt idx="1000">
                  <c:v>33070</c:v>
                </c:pt>
                <c:pt idx="1001">
                  <c:v>33077</c:v>
                </c:pt>
                <c:pt idx="1002">
                  <c:v>33084</c:v>
                </c:pt>
                <c:pt idx="1003">
                  <c:v>33091</c:v>
                </c:pt>
                <c:pt idx="1004">
                  <c:v>33098</c:v>
                </c:pt>
                <c:pt idx="1005">
                  <c:v>33105</c:v>
                </c:pt>
                <c:pt idx="1006">
                  <c:v>33112</c:v>
                </c:pt>
                <c:pt idx="1007">
                  <c:v>33119</c:v>
                </c:pt>
                <c:pt idx="1008">
                  <c:v>33126</c:v>
                </c:pt>
                <c:pt idx="1009">
                  <c:v>33133</c:v>
                </c:pt>
                <c:pt idx="1010">
                  <c:v>33140</c:v>
                </c:pt>
                <c:pt idx="1011">
                  <c:v>33147</c:v>
                </c:pt>
                <c:pt idx="1012">
                  <c:v>33154</c:v>
                </c:pt>
                <c:pt idx="1013">
                  <c:v>33161</c:v>
                </c:pt>
                <c:pt idx="1014">
                  <c:v>33168</c:v>
                </c:pt>
                <c:pt idx="1015">
                  <c:v>33175</c:v>
                </c:pt>
                <c:pt idx="1016">
                  <c:v>33182</c:v>
                </c:pt>
                <c:pt idx="1017">
                  <c:v>33189</c:v>
                </c:pt>
                <c:pt idx="1018">
                  <c:v>33196</c:v>
                </c:pt>
                <c:pt idx="1019">
                  <c:v>33203</c:v>
                </c:pt>
                <c:pt idx="1020">
                  <c:v>33210</c:v>
                </c:pt>
                <c:pt idx="1021">
                  <c:v>33217</c:v>
                </c:pt>
                <c:pt idx="1022">
                  <c:v>33224</c:v>
                </c:pt>
                <c:pt idx="1023">
                  <c:v>33231</c:v>
                </c:pt>
                <c:pt idx="1024">
                  <c:v>33239</c:v>
                </c:pt>
                <c:pt idx="1025">
                  <c:v>33246</c:v>
                </c:pt>
                <c:pt idx="1026">
                  <c:v>33253</c:v>
                </c:pt>
                <c:pt idx="1027">
                  <c:v>33260</c:v>
                </c:pt>
                <c:pt idx="1028">
                  <c:v>33267</c:v>
                </c:pt>
                <c:pt idx="1029">
                  <c:v>33274</c:v>
                </c:pt>
                <c:pt idx="1030">
                  <c:v>33281</c:v>
                </c:pt>
                <c:pt idx="1031">
                  <c:v>33288</c:v>
                </c:pt>
                <c:pt idx="1032">
                  <c:v>33295</c:v>
                </c:pt>
                <c:pt idx="1033">
                  <c:v>33302</c:v>
                </c:pt>
                <c:pt idx="1034">
                  <c:v>33309</c:v>
                </c:pt>
                <c:pt idx="1035">
                  <c:v>33316</c:v>
                </c:pt>
                <c:pt idx="1036">
                  <c:v>33323</c:v>
                </c:pt>
                <c:pt idx="1037">
                  <c:v>33330</c:v>
                </c:pt>
                <c:pt idx="1038">
                  <c:v>33337</c:v>
                </c:pt>
                <c:pt idx="1039">
                  <c:v>33344</c:v>
                </c:pt>
                <c:pt idx="1040">
                  <c:v>33351</c:v>
                </c:pt>
                <c:pt idx="1041">
                  <c:v>33358</c:v>
                </c:pt>
                <c:pt idx="1042">
                  <c:v>33365</c:v>
                </c:pt>
                <c:pt idx="1043">
                  <c:v>33372</c:v>
                </c:pt>
                <c:pt idx="1044">
                  <c:v>33379</c:v>
                </c:pt>
                <c:pt idx="1045">
                  <c:v>33386</c:v>
                </c:pt>
                <c:pt idx="1046">
                  <c:v>33393</c:v>
                </c:pt>
                <c:pt idx="1047">
                  <c:v>33400</c:v>
                </c:pt>
                <c:pt idx="1048">
                  <c:v>33407</c:v>
                </c:pt>
                <c:pt idx="1049">
                  <c:v>33414</c:v>
                </c:pt>
                <c:pt idx="1050">
                  <c:v>33421</c:v>
                </c:pt>
                <c:pt idx="1051">
                  <c:v>33428</c:v>
                </c:pt>
                <c:pt idx="1052">
                  <c:v>33435</c:v>
                </c:pt>
                <c:pt idx="1053">
                  <c:v>33442</c:v>
                </c:pt>
                <c:pt idx="1054">
                  <c:v>33449</c:v>
                </c:pt>
                <c:pt idx="1055">
                  <c:v>33456</c:v>
                </c:pt>
                <c:pt idx="1056">
                  <c:v>33463</c:v>
                </c:pt>
                <c:pt idx="1057">
                  <c:v>33470</c:v>
                </c:pt>
                <c:pt idx="1058">
                  <c:v>33477</c:v>
                </c:pt>
                <c:pt idx="1059">
                  <c:v>33484</c:v>
                </c:pt>
                <c:pt idx="1060">
                  <c:v>33491</c:v>
                </c:pt>
                <c:pt idx="1061">
                  <c:v>33498</c:v>
                </c:pt>
                <c:pt idx="1062">
                  <c:v>33505</c:v>
                </c:pt>
                <c:pt idx="1063">
                  <c:v>33512</c:v>
                </c:pt>
                <c:pt idx="1064">
                  <c:v>33519</c:v>
                </c:pt>
                <c:pt idx="1065">
                  <c:v>33526</c:v>
                </c:pt>
                <c:pt idx="1066">
                  <c:v>33533</c:v>
                </c:pt>
                <c:pt idx="1067">
                  <c:v>33540</c:v>
                </c:pt>
                <c:pt idx="1068">
                  <c:v>33547</c:v>
                </c:pt>
                <c:pt idx="1069">
                  <c:v>33554</c:v>
                </c:pt>
                <c:pt idx="1070">
                  <c:v>33561</c:v>
                </c:pt>
                <c:pt idx="1071">
                  <c:v>33568</c:v>
                </c:pt>
                <c:pt idx="1072">
                  <c:v>33575</c:v>
                </c:pt>
                <c:pt idx="1073">
                  <c:v>33582</c:v>
                </c:pt>
                <c:pt idx="1074">
                  <c:v>33589</c:v>
                </c:pt>
                <c:pt idx="1075">
                  <c:v>33596</c:v>
                </c:pt>
                <c:pt idx="1076">
                  <c:v>33604</c:v>
                </c:pt>
                <c:pt idx="1077">
                  <c:v>33611</c:v>
                </c:pt>
                <c:pt idx="1078">
                  <c:v>33618</c:v>
                </c:pt>
                <c:pt idx="1079">
                  <c:v>33625</c:v>
                </c:pt>
                <c:pt idx="1080">
                  <c:v>33632</c:v>
                </c:pt>
                <c:pt idx="1081">
                  <c:v>33639</c:v>
                </c:pt>
                <c:pt idx="1082">
                  <c:v>33646</c:v>
                </c:pt>
                <c:pt idx="1083">
                  <c:v>33653</c:v>
                </c:pt>
                <c:pt idx="1084">
                  <c:v>33660</c:v>
                </c:pt>
                <c:pt idx="1085">
                  <c:v>33667</c:v>
                </c:pt>
                <c:pt idx="1086">
                  <c:v>33674</c:v>
                </c:pt>
                <c:pt idx="1087">
                  <c:v>33681</c:v>
                </c:pt>
                <c:pt idx="1088">
                  <c:v>33688</c:v>
                </c:pt>
                <c:pt idx="1089">
                  <c:v>33695</c:v>
                </c:pt>
                <c:pt idx="1090">
                  <c:v>33702</c:v>
                </c:pt>
                <c:pt idx="1091">
                  <c:v>33709</c:v>
                </c:pt>
                <c:pt idx="1092">
                  <c:v>33716</c:v>
                </c:pt>
                <c:pt idx="1093">
                  <c:v>33723</c:v>
                </c:pt>
                <c:pt idx="1094">
                  <c:v>33730</c:v>
                </c:pt>
                <c:pt idx="1095">
                  <c:v>33737</c:v>
                </c:pt>
                <c:pt idx="1096">
                  <c:v>33744</c:v>
                </c:pt>
                <c:pt idx="1097">
                  <c:v>33751</c:v>
                </c:pt>
                <c:pt idx="1098">
                  <c:v>33758</c:v>
                </c:pt>
                <c:pt idx="1099">
                  <c:v>33765</c:v>
                </c:pt>
                <c:pt idx="1100">
                  <c:v>33772</c:v>
                </c:pt>
                <c:pt idx="1101">
                  <c:v>33779</c:v>
                </c:pt>
                <c:pt idx="1102">
                  <c:v>33786</c:v>
                </c:pt>
                <c:pt idx="1103">
                  <c:v>33793</c:v>
                </c:pt>
                <c:pt idx="1104">
                  <c:v>33800</c:v>
                </c:pt>
                <c:pt idx="1105">
                  <c:v>33807</c:v>
                </c:pt>
                <c:pt idx="1106">
                  <c:v>33814</c:v>
                </c:pt>
                <c:pt idx="1107">
                  <c:v>33821</c:v>
                </c:pt>
                <c:pt idx="1108">
                  <c:v>33828</c:v>
                </c:pt>
                <c:pt idx="1109">
                  <c:v>33835</c:v>
                </c:pt>
                <c:pt idx="1110">
                  <c:v>33842</c:v>
                </c:pt>
                <c:pt idx="1111">
                  <c:v>33849</c:v>
                </c:pt>
                <c:pt idx="1112">
                  <c:v>33856</c:v>
                </c:pt>
                <c:pt idx="1113">
                  <c:v>33863</c:v>
                </c:pt>
                <c:pt idx="1114">
                  <c:v>33870</c:v>
                </c:pt>
                <c:pt idx="1115">
                  <c:v>33877</c:v>
                </c:pt>
                <c:pt idx="1116">
                  <c:v>33884</c:v>
                </c:pt>
                <c:pt idx="1117">
                  <c:v>33891</c:v>
                </c:pt>
                <c:pt idx="1118">
                  <c:v>33898</c:v>
                </c:pt>
                <c:pt idx="1119">
                  <c:v>33905</c:v>
                </c:pt>
                <c:pt idx="1120">
                  <c:v>33912</c:v>
                </c:pt>
                <c:pt idx="1121">
                  <c:v>33919</c:v>
                </c:pt>
                <c:pt idx="1122">
                  <c:v>33926</c:v>
                </c:pt>
                <c:pt idx="1123">
                  <c:v>33933</c:v>
                </c:pt>
                <c:pt idx="1124">
                  <c:v>33940</c:v>
                </c:pt>
                <c:pt idx="1125">
                  <c:v>33947</c:v>
                </c:pt>
                <c:pt idx="1126">
                  <c:v>33954</c:v>
                </c:pt>
                <c:pt idx="1127">
                  <c:v>33961</c:v>
                </c:pt>
                <c:pt idx="1128">
                  <c:v>33977</c:v>
                </c:pt>
                <c:pt idx="1129">
                  <c:v>33984</c:v>
                </c:pt>
                <c:pt idx="1130">
                  <c:v>33991</c:v>
                </c:pt>
                <c:pt idx="1131">
                  <c:v>33998</c:v>
                </c:pt>
                <c:pt idx="1132">
                  <c:v>34005</c:v>
                </c:pt>
                <c:pt idx="1133">
                  <c:v>34012</c:v>
                </c:pt>
                <c:pt idx="1134">
                  <c:v>34019</c:v>
                </c:pt>
                <c:pt idx="1135">
                  <c:v>34026</c:v>
                </c:pt>
                <c:pt idx="1136">
                  <c:v>34033</c:v>
                </c:pt>
                <c:pt idx="1137">
                  <c:v>34040</c:v>
                </c:pt>
                <c:pt idx="1138">
                  <c:v>34047</c:v>
                </c:pt>
                <c:pt idx="1139">
                  <c:v>34054</c:v>
                </c:pt>
                <c:pt idx="1140">
                  <c:v>34061</c:v>
                </c:pt>
                <c:pt idx="1141">
                  <c:v>34068</c:v>
                </c:pt>
                <c:pt idx="1142">
                  <c:v>34075</c:v>
                </c:pt>
                <c:pt idx="1143">
                  <c:v>34082</c:v>
                </c:pt>
                <c:pt idx="1144">
                  <c:v>34089</c:v>
                </c:pt>
                <c:pt idx="1145">
                  <c:v>34096</c:v>
                </c:pt>
                <c:pt idx="1146">
                  <c:v>34103</c:v>
                </c:pt>
                <c:pt idx="1147">
                  <c:v>34110</c:v>
                </c:pt>
                <c:pt idx="1148">
                  <c:v>34117</c:v>
                </c:pt>
                <c:pt idx="1149">
                  <c:v>34124</c:v>
                </c:pt>
                <c:pt idx="1150">
                  <c:v>34131</c:v>
                </c:pt>
                <c:pt idx="1151">
                  <c:v>34138</c:v>
                </c:pt>
                <c:pt idx="1152">
                  <c:v>34145</c:v>
                </c:pt>
                <c:pt idx="1153">
                  <c:v>34152</c:v>
                </c:pt>
                <c:pt idx="1154">
                  <c:v>34159</c:v>
                </c:pt>
                <c:pt idx="1155">
                  <c:v>34166</c:v>
                </c:pt>
                <c:pt idx="1156">
                  <c:v>34173</c:v>
                </c:pt>
                <c:pt idx="1157">
                  <c:v>34180</c:v>
                </c:pt>
                <c:pt idx="1158">
                  <c:v>34187</c:v>
                </c:pt>
                <c:pt idx="1159">
                  <c:v>34194</c:v>
                </c:pt>
                <c:pt idx="1160">
                  <c:v>34201</c:v>
                </c:pt>
                <c:pt idx="1161">
                  <c:v>34208</c:v>
                </c:pt>
                <c:pt idx="1162">
                  <c:v>34215</c:v>
                </c:pt>
                <c:pt idx="1163">
                  <c:v>34222</c:v>
                </c:pt>
                <c:pt idx="1164">
                  <c:v>34229</c:v>
                </c:pt>
                <c:pt idx="1165">
                  <c:v>34236</c:v>
                </c:pt>
                <c:pt idx="1166">
                  <c:v>34243</c:v>
                </c:pt>
                <c:pt idx="1167">
                  <c:v>34250</c:v>
                </c:pt>
                <c:pt idx="1168">
                  <c:v>34257</c:v>
                </c:pt>
                <c:pt idx="1169">
                  <c:v>34264</c:v>
                </c:pt>
                <c:pt idx="1170">
                  <c:v>34271</c:v>
                </c:pt>
                <c:pt idx="1171">
                  <c:v>34278</c:v>
                </c:pt>
                <c:pt idx="1172">
                  <c:v>34285</c:v>
                </c:pt>
                <c:pt idx="1173">
                  <c:v>34292</c:v>
                </c:pt>
                <c:pt idx="1174">
                  <c:v>34299</c:v>
                </c:pt>
                <c:pt idx="1175">
                  <c:v>34306</c:v>
                </c:pt>
                <c:pt idx="1176">
                  <c:v>34313</c:v>
                </c:pt>
                <c:pt idx="1177">
                  <c:v>34320</c:v>
                </c:pt>
                <c:pt idx="1178">
                  <c:v>34327</c:v>
                </c:pt>
                <c:pt idx="1179">
                  <c:v>34335</c:v>
                </c:pt>
                <c:pt idx="1180">
                  <c:v>34342</c:v>
                </c:pt>
                <c:pt idx="1181">
                  <c:v>34349</c:v>
                </c:pt>
                <c:pt idx="1182">
                  <c:v>34356</c:v>
                </c:pt>
                <c:pt idx="1183">
                  <c:v>34363</c:v>
                </c:pt>
                <c:pt idx="1184">
                  <c:v>34370</c:v>
                </c:pt>
                <c:pt idx="1185">
                  <c:v>34377</c:v>
                </c:pt>
                <c:pt idx="1186">
                  <c:v>34384</c:v>
                </c:pt>
                <c:pt idx="1187">
                  <c:v>34391</c:v>
                </c:pt>
                <c:pt idx="1188">
                  <c:v>34398</c:v>
                </c:pt>
                <c:pt idx="1189">
                  <c:v>34405</c:v>
                </c:pt>
                <c:pt idx="1190">
                  <c:v>34412</c:v>
                </c:pt>
                <c:pt idx="1191">
                  <c:v>34419</c:v>
                </c:pt>
                <c:pt idx="1192">
                  <c:v>34426</c:v>
                </c:pt>
                <c:pt idx="1193">
                  <c:v>34433</c:v>
                </c:pt>
                <c:pt idx="1194">
                  <c:v>34440</c:v>
                </c:pt>
                <c:pt idx="1195">
                  <c:v>34447</c:v>
                </c:pt>
                <c:pt idx="1196">
                  <c:v>34454</c:v>
                </c:pt>
                <c:pt idx="1197">
                  <c:v>34461</c:v>
                </c:pt>
                <c:pt idx="1198">
                  <c:v>34468</c:v>
                </c:pt>
                <c:pt idx="1199">
                  <c:v>34475</c:v>
                </c:pt>
                <c:pt idx="1200">
                  <c:v>34482</c:v>
                </c:pt>
                <c:pt idx="1201">
                  <c:v>34489</c:v>
                </c:pt>
                <c:pt idx="1202">
                  <c:v>34496</c:v>
                </c:pt>
                <c:pt idx="1203">
                  <c:v>34503</c:v>
                </c:pt>
                <c:pt idx="1204">
                  <c:v>34510</c:v>
                </c:pt>
                <c:pt idx="1205">
                  <c:v>34517</c:v>
                </c:pt>
                <c:pt idx="1206">
                  <c:v>34524</c:v>
                </c:pt>
                <c:pt idx="1207">
                  <c:v>34531</c:v>
                </c:pt>
                <c:pt idx="1208">
                  <c:v>34538</c:v>
                </c:pt>
                <c:pt idx="1209">
                  <c:v>34545</c:v>
                </c:pt>
                <c:pt idx="1210">
                  <c:v>34552</c:v>
                </c:pt>
                <c:pt idx="1211">
                  <c:v>34559</c:v>
                </c:pt>
                <c:pt idx="1212">
                  <c:v>34566</c:v>
                </c:pt>
                <c:pt idx="1213">
                  <c:v>34573</c:v>
                </c:pt>
                <c:pt idx="1214">
                  <c:v>34580</c:v>
                </c:pt>
                <c:pt idx="1215">
                  <c:v>34587</c:v>
                </c:pt>
                <c:pt idx="1216">
                  <c:v>34594</c:v>
                </c:pt>
                <c:pt idx="1217">
                  <c:v>34601</c:v>
                </c:pt>
                <c:pt idx="1218">
                  <c:v>34608</c:v>
                </c:pt>
                <c:pt idx="1219">
                  <c:v>34615</c:v>
                </c:pt>
                <c:pt idx="1220">
                  <c:v>34622</c:v>
                </c:pt>
                <c:pt idx="1221">
                  <c:v>34629</c:v>
                </c:pt>
                <c:pt idx="1222">
                  <c:v>34636</c:v>
                </c:pt>
                <c:pt idx="1223">
                  <c:v>34643</c:v>
                </c:pt>
                <c:pt idx="1224">
                  <c:v>34650</c:v>
                </c:pt>
                <c:pt idx="1225">
                  <c:v>34657</c:v>
                </c:pt>
                <c:pt idx="1226">
                  <c:v>34664</c:v>
                </c:pt>
                <c:pt idx="1227">
                  <c:v>34671</c:v>
                </c:pt>
                <c:pt idx="1228">
                  <c:v>34678</c:v>
                </c:pt>
                <c:pt idx="1229">
                  <c:v>34685</c:v>
                </c:pt>
                <c:pt idx="1230">
                  <c:v>34692</c:v>
                </c:pt>
                <c:pt idx="1231">
                  <c:v>34700</c:v>
                </c:pt>
                <c:pt idx="1232">
                  <c:v>34707</c:v>
                </c:pt>
                <c:pt idx="1233">
                  <c:v>34714</c:v>
                </c:pt>
                <c:pt idx="1234">
                  <c:v>34721</c:v>
                </c:pt>
                <c:pt idx="1235">
                  <c:v>34728</c:v>
                </c:pt>
                <c:pt idx="1236">
                  <c:v>34735</c:v>
                </c:pt>
                <c:pt idx="1237">
                  <c:v>34742</c:v>
                </c:pt>
                <c:pt idx="1238">
                  <c:v>34749</c:v>
                </c:pt>
                <c:pt idx="1239">
                  <c:v>34756</c:v>
                </c:pt>
                <c:pt idx="1240">
                  <c:v>34763</c:v>
                </c:pt>
                <c:pt idx="1241">
                  <c:v>34770</c:v>
                </c:pt>
                <c:pt idx="1242">
                  <c:v>34777</c:v>
                </c:pt>
                <c:pt idx="1243">
                  <c:v>34784</c:v>
                </c:pt>
                <c:pt idx="1244">
                  <c:v>34791</c:v>
                </c:pt>
                <c:pt idx="1245">
                  <c:v>34798</c:v>
                </c:pt>
                <c:pt idx="1246">
                  <c:v>34805</c:v>
                </c:pt>
                <c:pt idx="1247">
                  <c:v>34812</c:v>
                </c:pt>
                <c:pt idx="1248">
                  <c:v>34819</c:v>
                </c:pt>
                <c:pt idx="1249">
                  <c:v>34826</c:v>
                </c:pt>
                <c:pt idx="1250">
                  <c:v>34833</c:v>
                </c:pt>
                <c:pt idx="1251">
                  <c:v>34840</c:v>
                </c:pt>
                <c:pt idx="1252">
                  <c:v>34847</c:v>
                </c:pt>
                <c:pt idx="1253">
                  <c:v>34854</c:v>
                </c:pt>
                <c:pt idx="1254">
                  <c:v>34861</c:v>
                </c:pt>
                <c:pt idx="1255">
                  <c:v>34868</c:v>
                </c:pt>
                <c:pt idx="1256">
                  <c:v>34875</c:v>
                </c:pt>
                <c:pt idx="1257">
                  <c:v>34882</c:v>
                </c:pt>
                <c:pt idx="1258">
                  <c:v>34889</c:v>
                </c:pt>
                <c:pt idx="1259">
                  <c:v>34896</c:v>
                </c:pt>
                <c:pt idx="1260">
                  <c:v>34903</c:v>
                </c:pt>
                <c:pt idx="1261">
                  <c:v>34910</c:v>
                </c:pt>
                <c:pt idx="1262">
                  <c:v>34917</c:v>
                </c:pt>
                <c:pt idx="1263">
                  <c:v>34924</c:v>
                </c:pt>
                <c:pt idx="1264">
                  <c:v>34931</c:v>
                </c:pt>
                <c:pt idx="1265">
                  <c:v>34938</c:v>
                </c:pt>
                <c:pt idx="1266">
                  <c:v>34945</c:v>
                </c:pt>
                <c:pt idx="1267">
                  <c:v>34952</c:v>
                </c:pt>
                <c:pt idx="1268">
                  <c:v>34959</c:v>
                </c:pt>
                <c:pt idx="1269">
                  <c:v>34966</c:v>
                </c:pt>
                <c:pt idx="1270">
                  <c:v>34973</c:v>
                </c:pt>
                <c:pt idx="1271">
                  <c:v>34980</c:v>
                </c:pt>
                <c:pt idx="1272">
                  <c:v>34987</c:v>
                </c:pt>
                <c:pt idx="1273">
                  <c:v>34994</c:v>
                </c:pt>
                <c:pt idx="1274">
                  <c:v>35001</c:v>
                </c:pt>
                <c:pt idx="1275">
                  <c:v>35008</c:v>
                </c:pt>
                <c:pt idx="1276">
                  <c:v>35015</c:v>
                </c:pt>
                <c:pt idx="1277">
                  <c:v>35022</c:v>
                </c:pt>
                <c:pt idx="1278">
                  <c:v>35029</c:v>
                </c:pt>
                <c:pt idx="1279">
                  <c:v>35036</c:v>
                </c:pt>
                <c:pt idx="1280">
                  <c:v>35043</c:v>
                </c:pt>
                <c:pt idx="1281">
                  <c:v>35050</c:v>
                </c:pt>
                <c:pt idx="1282">
                  <c:v>35057</c:v>
                </c:pt>
                <c:pt idx="1283">
                  <c:v>35065</c:v>
                </c:pt>
                <c:pt idx="1284">
                  <c:v>35072</c:v>
                </c:pt>
                <c:pt idx="1285">
                  <c:v>35079</c:v>
                </c:pt>
                <c:pt idx="1286">
                  <c:v>35086</c:v>
                </c:pt>
                <c:pt idx="1287">
                  <c:v>35093</c:v>
                </c:pt>
                <c:pt idx="1288">
                  <c:v>35100</c:v>
                </c:pt>
                <c:pt idx="1289">
                  <c:v>35107</c:v>
                </c:pt>
                <c:pt idx="1290">
                  <c:v>35114</c:v>
                </c:pt>
                <c:pt idx="1291">
                  <c:v>35121</c:v>
                </c:pt>
                <c:pt idx="1292">
                  <c:v>35128</c:v>
                </c:pt>
                <c:pt idx="1293">
                  <c:v>35135</c:v>
                </c:pt>
                <c:pt idx="1294">
                  <c:v>35142</c:v>
                </c:pt>
                <c:pt idx="1295">
                  <c:v>35149</c:v>
                </c:pt>
                <c:pt idx="1296">
                  <c:v>35156</c:v>
                </c:pt>
                <c:pt idx="1297">
                  <c:v>35163</c:v>
                </c:pt>
                <c:pt idx="1298">
                  <c:v>35170</c:v>
                </c:pt>
                <c:pt idx="1299">
                  <c:v>35177</c:v>
                </c:pt>
                <c:pt idx="1300">
                  <c:v>35184</c:v>
                </c:pt>
                <c:pt idx="1301">
                  <c:v>35191</c:v>
                </c:pt>
                <c:pt idx="1302">
                  <c:v>35198</c:v>
                </c:pt>
                <c:pt idx="1303">
                  <c:v>35205</c:v>
                </c:pt>
                <c:pt idx="1304">
                  <c:v>35212</c:v>
                </c:pt>
                <c:pt idx="1305">
                  <c:v>35219</c:v>
                </c:pt>
                <c:pt idx="1306">
                  <c:v>35226</c:v>
                </c:pt>
                <c:pt idx="1307">
                  <c:v>35233</c:v>
                </c:pt>
                <c:pt idx="1308">
                  <c:v>35240</c:v>
                </c:pt>
                <c:pt idx="1309">
                  <c:v>35247</c:v>
                </c:pt>
                <c:pt idx="1310">
                  <c:v>35254</c:v>
                </c:pt>
                <c:pt idx="1311">
                  <c:v>35261</c:v>
                </c:pt>
                <c:pt idx="1312">
                  <c:v>35268</c:v>
                </c:pt>
                <c:pt idx="1313">
                  <c:v>35275</c:v>
                </c:pt>
                <c:pt idx="1314">
                  <c:v>35282</c:v>
                </c:pt>
                <c:pt idx="1315">
                  <c:v>35289</c:v>
                </c:pt>
                <c:pt idx="1316">
                  <c:v>35296</c:v>
                </c:pt>
                <c:pt idx="1317">
                  <c:v>35303</c:v>
                </c:pt>
                <c:pt idx="1318">
                  <c:v>35310</c:v>
                </c:pt>
                <c:pt idx="1319">
                  <c:v>35317</c:v>
                </c:pt>
                <c:pt idx="1320">
                  <c:v>35324</c:v>
                </c:pt>
                <c:pt idx="1321">
                  <c:v>35331</c:v>
                </c:pt>
                <c:pt idx="1322">
                  <c:v>35338</c:v>
                </c:pt>
                <c:pt idx="1323">
                  <c:v>35345</c:v>
                </c:pt>
                <c:pt idx="1324">
                  <c:v>35352</c:v>
                </c:pt>
                <c:pt idx="1325">
                  <c:v>35359</c:v>
                </c:pt>
                <c:pt idx="1326">
                  <c:v>35366</c:v>
                </c:pt>
                <c:pt idx="1327">
                  <c:v>35373</c:v>
                </c:pt>
                <c:pt idx="1328">
                  <c:v>35380</c:v>
                </c:pt>
                <c:pt idx="1329">
                  <c:v>35387</c:v>
                </c:pt>
                <c:pt idx="1330">
                  <c:v>35394</c:v>
                </c:pt>
                <c:pt idx="1331">
                  <c:v>35401</c:v>
                </c:pt>
                <c:pt idx="1332">
                  <c:v>35408</c:v>
                </c:pt>
                <c:pt idx="1333">
                  <c:v>35415</c:v>
                </c:pt>
                <c:pt idx="1334">
                  <c:v>35422</c:v>
                </c:pt>
                <c:pt idx="1335">
                  <c:v>35431</c:v>
                </c:pt>
                <c:pt idx="1336">
                  <c:v>35438</c:v>
                </c:pt>
                <c:pt idx="1337">
                  <c:v>35445</c:v>
                </c:pt>
                <c:pt idx="1338">
                  <c:v>35452</c:v>
                </c:pt>
                <c:pt idx="1339">
                  <c:v>35459</c:v>
                </c:pt>
                <c:pt idx="1340">
                  <c:v>35466</c:v>
                </c:pt>
                <c:pt idx="1341">
                  <c:v>35473</c:v>
                </c:pt>
                <c:pt idx="1342">
                  <c:v>35480</c:v>
                </c:pt>
                <c:pt idx="1343">
                  <c:v>35487</c:v>
                </c:pt>
                <c:pt idx="1344">
                  <c:v>35494</c:v>
                </c:pt>
                <c:pt idx="1345">
                  <c:v>35501</c:v>
                </c:pt>
                <c:pt idx="1346">
                  <c:v>35508</c:v>
                </c:pt>
                <c:pt idx="1347">
                  <c:v>35515</c:v>
                </c:pt>
                <c:pt idx="1348">
                  <c:v>35522</c:v>
                </c:pt>
                <c:pt idx="1349">
                  <c:v>35529</c:v>
                </c:pt>
                <c:pt idx="1350">
                  <c:v>35536</c:v>
                </c:pt>
                <c:pt idx="1351">
                  <c:v>35543</c:v>
                </c:pt>
                <c:pt idx="1352">
                  <c:v>35550</c:v>
                </c:pt>
                <c:pt idx="1353">
                  <c:v>35557</c:v>
                </c:pt>
                <c:pt idx="1354">
                  <c:v>35564</c:v>
                </c:pt>
                <c:pt idx="1355">
                  <c:v>35571</c:v>
                </c:pt>
                <c:pt idx="1356">
                  <c:v>35578</c:v>
                </c:pt>
                <c:pt idx="1357">
                  <c:v>35585</c:v>
                </c:pt>
                <c:pt idx="1358">
                  <c:v>35592</c:v>
                </c:pt>
                <c:pt idx="1359">
                  <c:v>35599</c:v>
                </c:pt>
                <c:pt idx="1360">
                  <c:v>35606</c:v>
                </c:pt>
                <c:pt idx="1361">
                  <c:v>35613</c:v>
                </c:pt>
                <c:pt idx="1362">
                  <c:v>35620</c:v>
                </c:pt>
                <c:pt idx="1363">
                  <c:v>35627</c:v>
                </c:pt>
                <c:pt idx="1364">
                  <c:v>35634</c:v>
                </c:pt>
                <c:pt idx="1365">
                  <c:v>35641</c:v>
                </c:pt>
                <c:pt idx="1366">
                  <c:v>35648</c:v>
                </c:pt>
                <c:pt idx="1367">
                  <c:v>35655</c:v>
                </c:pt>
                <c:pt idx="1368">
                  <c:v>35662</c:v>
                </c:pt>
                <c:pt idx="1369">
                  <c:v>35669</c:v>
                </c:pt>
                <c:pt idx="1370">
                  <c:v>35676</c:v>
                </c:pt>
                <c:pt idx="1371">
                  <c:v>35683</c:v>
                </c:pt>
                <c:pt idx="1372">
                  <c:v>35690</c:v>
                </c:pt>
                <c:pt idx="1373">
                  <c:v>35697</c:v>
                </c:pt>
                <c:pt idx="1374">
                  <c:v>35704</c:v>
                </c:pt>
                <c:pt idx="1375">
                  <c:v>35711</c:v>
                </c:pt>
                <c:pt idx="1376">
                  <c:v>35718</c:v>
                </c:pt>
                <c:pt idx="1377">
                  <c:v>35725</c:v>
                </c:pt>
                <c:pt idx="1378">
                  <c:v>35732</c:v>
                </c:pt>
                <c:pt idx="1379">
                  <c:v>35739</c:v>
                </c:pt>
                <c:pt idx="1380">
                  <c:v>35746</c:v>
                </c:pt>
                <c:pt idx="1381">
                  <c:v>35753</c:v>
                </c:pt>
                <c:pt idx="1382">
                  <c:v>35760</c:v>
                </c:pt>
                <c:pt idx="1383">
                  <c:v>35767</c:v>
                </c:pt>
                <c:pt idx="1384">
                  <c:v>35774</c:v>
                </c:pt>
                <c:pt idx="1385">
                  <c:v>35781</c:v>
                </c:pt>
                <c:pt idx="1386">
                  <c:v>35788</c:v>
                </c:pt>
                <c:pt idx="1387">
                  <c:v>35796</c:v>
                </c:pt>
                <c:pt idx="1388">
                  <c:v>35803</c:v>
                </c:pt>
                <c:pt idx="1389">
                  <c:v>35810</c:v>
                </c:pt>
                <c:pt idx="1390">
                  <c:v>35817</c:v>
                </c:pt>
                <c:pt idx="1391">
                  <c:v>35824</c:v>
                </c:pt>
                <c:pt idx="1392">
                  <c:v>35831</c:v>
                </c:pt>
                <c:pt idx="1393">
                  <c:v>35838</c:v>
                </c:pt>
                <c:pt idx="1394">
                  <c:v>35845</c:v>
                </c:pt>
                <c:pt idx="1395">
                  <c:v>35852</c:v>
                </c:pt>
                <c:pt idx="1396">
                  <c:v>35859</c:v>
                </c:pt>
                <c:pt idx="1397">
                  <c:v>35866</c:v>
                </c:pt>
                <c:pt idx="1398">
                  <c:v>35873</c:v>
                </c:pt>
                <c:pt idx="1399">
                  <c:v>35880</c:v>
                </c:pt>
                <c:pt idx="1400">
                  <c:v>35887</c:v>
                </c:pt>
                <c:pt idx="1401">
                  <c:v>35894</c:v>
                </c:pt>
                <c:pt idx="1402">
                  <c:v>35901</c:v>
                </c:pt>
                <c:pt idx="1403">
                  <c:v>35908</c:v>
                </c:pt>
                <c:pt idx="1404">
                  <c:v>35915</c:v>
                </c:pt>
                <c:pt idx="1405">
                  <c:v>35922</c:v>
                </c:pt>
                <c:pt idx="1406">
                  <c:v>35929</c:v>
                </c:pt>
                <c:pt idx="1407">
                  <c:v>35936</c:v>
                </c:pt>
                <c:pt idx="1408">
                  <c:v>35943</c:v>
                </c:pt>
                <c:pt idx="1409">
                  <c:v>35950</c:v>
                </c:pt>
                <c:pt idx="1410">
                  <c:v>35957</c:v>
                </c:pt>
                <c:pt idx="1411">
                  <c:v>35964</c:v>
                </c:pt>
                <c:pt idx="1412">
                  <c:v>35971</c:v>
                </c:pt>
                <c:pt idx="1413">
                  <c:v>35978</c:v>
                </c:pt>
                <c:pt idx="1414">
                  <c:v>35985</c:v>
                </c:pt>
                <c:pt idx="1415">
                  <c:v>35992</c:v>
                </c:pt>
                <c:pt idx="1416">
                  <c:v>35999</c:v>
                </c:pt>
                <c:pt idx="1417">
                  <c:v>36006</c:v>
                </c:pt>
                <c:pt idx="1418">
                  <c:v>36013</c:v>
                </c:pt>
                <c:pt idx="1419">
                  <c:v>36020</c:v>
                </c:pt>
                <c:pt idx="1420">
                  <c:v>36027</c:v>
                </c:pt>
                <c:pt idx="1421">
                  <c:v>36034</c:v>
                </c:pt>
                <c:pt idx="1422">
                  <c:v>36041</c:v>
                </c:pt>
                <c:pt idx="1423">
                  <c:v>36048</c:v>
                </c:pt>
                <c:pt idx="1424">
                  <c:v>36055</c:v>
                </c:pt>
                <c:pt idx="1425">
                  <c:v>36062</c:v>
                </c:pt>
                <c:pt idx="1426">
                  <c:v>36069</c:v>
                </c:pt>
                <c:pt idx="1427">
                  <c:v>36076</c:v>
                </c:pt>
                <c:pt idx="1428">
                  <c:v>36083</c:v>
                </c:pt>
                <c:pt idx="1429">
                  <c:v>36090</c:v>
                </c:pt>
                <c:pt idx="1430">
                  <c:v>36097</c:v>
                </c:pt>
                <c:pt idx="1431">
                  <c:v>36104</c:v>
                </c:pt>
                <c:pt idx="1432">
                  <c:v>36111</c:v>
                </c:pt>
                <c:pt idx="1433">
                  <c:v>36118</c:v>
                </c:pt>
                <c:pt idx="1434">
                  <c:v>36125</c:v>
                </c:pt>
                <c:pt idx="1435">
                  <c:v>36132</c:v>
                </c:pt>
                <c:pt idx="1436">
                  <c:v>36139</c:v>
                </c:pt>
                <c:pt idx="1437">
                  <c:v>36146</c:v>
                </c:pt>
                <c:pt idx="1438">
                  <c:v>36153</c:v>
                </c:pt>
                <c:pt idx="1439">
                  <c:v>36168</c:v>
                </c:pt>
                <c:pt idx="1440">
                  <c:v>36175</c:v>
                </c:pt>
                <c:pt idx="1441">
                  <c:v>36182</c:v>
                </c:pt>
                <c:pt idx="1442">
                  <c:v>36189</c:v>
                </c:pt>
                <c:pt idx="1443">
                  <c:v>36196</c:v>
                </c:pt>
                <c:pt idx="1444">
                  <c:v>36203</c:v>
                </c:pt>
                <c:pt idx="1445">
                  <c:v>36210</c:v>
                </c:pt>
                <c:pt idx="1446">
                  <c:v>36217</c:v>
                </c:pt>
                <c:pt idx="1447">
                  <c:v>36224</c:v>
                </c:pt>
                <c:pt idx="1448">
                  <c:v>36231</c:v>
                </c:pt>
                <c:pt idx="1449">
                  <c:v>36238</c:v>
                </c:pt>
                <c:pt idx="1450">
                  <c:v>36245</c:v>
                </c:pt>
                <c:pt idx="1451">
                  <c:v>36252</c:v>
                </c:pt>
                <c:pt idx="1452">
                  <c:v>36259</c:v>
                </c:pt>
                <c:pt idx="1453">
                  <c:v>36266</c:v>
                </c:pt>
                <c:pt idx="1454">
                  <c:v>36273</c:v>
                </c:pt>
                <c:pt idx="1455">
                  <c:v>36280</c:v>
                </c:pt>
                <c:pt idx="1456">
                  <c:v>36287</c:v>
                </c:pt>
                <c:pt idx="1457">
                  <c:v>36294</c:v>
                </c:pt>
                <c:pt idx="1458">
                  <c:v>36301</c:v>
                </c:pt>
                <c:pt idx="1459">
                  <c:v>36308</c:v>
                </c:pt>
                <c:pt idx="1460">
                  <c:v>36315</c:v>
                </c:pt>
                <c:pt idx="1461">
                  <c:v>36322</c:v>
                </c:pt>
                <c:pt idx="1462">
                  <c:v>36329</c:v>
                </c:pt>
                <c:pt idx="1463">
                  <c:v>36336</c:v>
                </c:pt>
                <c:pt idx="1464">
                  <c:v>36343</c:v>
                </c:pt>
                <c:pt idx="1465">
                  <c:v>36350</c:v>
                </c:pt>
                <c:pt idx="1466">
                  <c:v>36357</c:v>
                </c:pt>
                <c:pt idx="1467">
                  <c:v>36364</c:v>
                </c:pt>
                <c:pt idx="1468">
                  <c:v>36371</c:v>
                </c:pt>
                <c:pt idx="1469">
                  <c:v>36378</c:v>
                </c:pt>
                <c:pt idx="1470">
                  <c:v>36385</c:v>
                </c:pt>
                <c:pt idx="1471">
                  <c:v>36392</c:v>
                </c:pt>
                <c:pt idx="1472">
                  <c:v>36399</c:v>
                </c:pt>
                <c:pt idx="1473">
                  <c:v>36406</c:v>
                </c:pt>
                <c:pt idx="1474">
                  <c:v>36413</c:v>
                </c:pt>
                <c:pt idx="1475">
                  <c:v>36420</c:v>
                </c:pt>
                <c:pt idx="1476">
                  <c:v>36427</c:v>
                </c:pt>
                <c:pt idx="1477">
                  <c:v>36434</c:v>
                </c:pt>
                <c:pt idx="1478">
                  <c:v>36441</c:v>
                </c:pt>
                <c:pt idx="1479">
                  <c:v>36448</c:v>
                </c:pt>
                <c:pt idx="1480">
                  <c:v>36455</c:v>
                </c:pt>
                <c:pt idx="1481">
                  <c:v>36462</c:v>
                </c:pt>
                <c:pt idx="1482">
                  <c:v>36469</c:v>
                </c:pt>
                <c:pt idx="1483">
                  <c:v>36476</c:v>
                </c:pt>
                <c:pt idx="1484">
                  <c:v>36483</c:v>
                </c:pt>
                <c:pt idx="1485">
                  <c:v>36490</c:v>
                </c:pt>
                <c:pt idx="1486">
                  <c:v>36497</c:v>
                </c:pt>
                <c:pt idx="1487">
                  <c:v>36504</c:v>
                </c:pt>
                <c:pt idx="1488">
                  <c:v>36511</c:v>
                </c:pt>
                <c:pt idx="1489">
                  <c:v>36518</c:v>
                </c:pt>
                <c:pt idx="1490">
                  <c:v>36526</c:v>
                </c:pt>
                <c:pt idx="1491">
                  <c:v>36533</c:v>
                </c:pt>
                <c:pt idx="1492">
                  <c:v>36540</c:v>
                </c:pt>
                <c:pt idx="1493">
                  <c:v>36547</c:v>
                </c:pt>
                <c:pt idx="1494">
                  <c:v>36554</c:v>
                </c:pt>
                <c:pt idx="1495">
                  <c:v>36561</c:v>
                </c:pt>
                <c:pt idx="1496">
                  <c:v>36568</c:v>
                </c:pt>
                <c:pt idx="1497">
                  <c:v>36575</c:v>
                </c:pt>
                <c:pt idx="1498">
                  <c:v>36582</c:v>
                </c:pt>
                <c:pt idx="1499">
                  <c:v>36589</c:v>
                </c:pt>
                <c:pt idx="1500">
                  <c:v>36596</c:v>
                </c:pt>
                <c:pt idx="1501">
                  <c:v>36603</c:v>
                </c:pt>
                <c:pt idx="1502">
                  <c:v>36610</c:v>
                </c:pt>
                <c:pt idx="1503">
                  <c:v>36617</c:v>
                </c:pt>
                <c:pt idx="1504">
                  <c:v>36624</c:v>
                </c:pt>
                <c:pt idx="1505">
                  <c:v>36631</c:v>
                </c:pt>
                <c:pt idx="1506">
                  <c:v>36638</c:v>
                </c:pt>
                <c:pt idx="1507">
                  <c:v>36645</c:v>
                </c:pt>
                <c:pt idx="1508">
                  <c:v>36652</c:v>
                </c:pt>
                <c:pt idx="1509">
                  <c:v>36659</c:v>
                </c:pt>
                <c:pt idx="1510">
                  <c:v>36666</c:v>
                </c:pt>
                <c:pt idx="1511">
                  <c:v>36673</c:v>
                </c:pt>
                <c:pt idx="1512">
                  <c:v>36680</c:v>
                </c:pt>
                <c:pt idx="1513">
                  <c:v>36687</c:v>
                </c:pt>
                <c:pt idx="1514">
                  <c:v>36694</c:v>
                </c:pt>
                <c:pt idx="1515">
                  <c:v>36701</c:v>
                </c:pt>
                <c:pt idx="1516">
                  <c:v>36708</c:v>
                </c:pt>
                <c:pt idx="1517">
                  <c:v>36715</c:v>
                </c:pt>
                <c:pt idx="1518">
                  <c:v>36722</c:v>
                </c:pt>
                <c:pt idx="1519">
                  <c:v>36729</c:v>
                </c:pt>
                <c:pt idx="1520">
                  <c:v>36736</c:v>
                </c:pt>
                <c:pt idx="1521">
                  <c:v>36743</c:v>
                </c:pt>
                <c:pt idx="1522">
                  <c:v>36750</c:v>
                </c:pt>
                <c:pt idx="1523">
                  <c:v>36757</c:v>
                </c:pt>
                <c:pt idx="1524">
                  <c:v>36764</c:v>
                </c:pt>
                <c:pt idx="1525">
                  <c:v>36771</c:v>
                </c:pt>
                <c:pt idx="1526">
                  <c:v>36778</c:v>
                </c:pt>
                <c:pt idx="1527">
                  <c:v>36785</c:v>
                </c:pt>
                <c:pt idx="1528">
                  <c:v>36792</c:v>
                </c:pt>
                <c:pt idx="1529">
                  <c:v>36799</c:v>
                </c:pt>
                <c:pt idx="1530">
                  <c:v>36806</c:v>
                </c:pt>
                <c:pt idx="1531">
                  <c:v>36813</c:v>
                </c:pt>
                <c:pt idx="1532">
                  <c:v>36820</c:v>
                </c:pt>
                <c:pt idx="1533">
                  <c:v>36827</c:v>
                </c:pt>
                <c:pt idx="1534">
                  <c:v>36834</c:v>
                </c:pt>
                <c:pt idx="1535">
                  <c:v>36841</c:v>
                </c:pt>
                <c:pt idx="1536">
                  <c:v>36848</c:v>
                </c:pt>
                <c:pt idx="1537">
                  <c:v>36855</c:v>
                </c:pt>
                <c:pt idx="1538">
                  <c:v>36862</c:v>
                </c:pt>
                <c:pt idx="1539">
                  <c:v>36869</c:v>
                </c:pt>
                <c:pt idx="1540">
                  <c:v>36876</c:v>
                </c:pt>
                <c:pt idx="1541">
                  <c:v>36883</c:v>
                </c:pt>
                <c:pt idx="1542">
                  <c:v>36892</c:v>
                </c:pt>
                <c:pt idx="1543">
                  <c:v>36899</c:v>
                </c:pt>
                <c:pt idx="1544">
                  <c:v>36906</c:v>
                </c:pt>
                <c:pt idx="1545">
                  <c:v>36913</c:v>
                </c:pt>
                <c:pt idx="1546">
                  <c:v>36920</c:v>
                </c:pt>
                <c:pt idx="1547">
                  <c:v>36927</c:v>
                </c:pt>
                <c:pt idx="1548">
                  <c:v>36934</c:v>
                </c:pt>
                <c:pt idx="1549">
                  <c:v>36941</c:v>
                </c:pt>
                <c:pt idx="1550">
                  <c:v>36948</c:v>
                </c:pt>
                <c:pt idx="1551">
                  <c:v>36955</c:v>
                </c:pt>
                <c:pt idx="1552">
                  <c:v>36962</c:v>
                </c:pt>
                <c:pt idx="1553">
                  <c:v>36969</c:v>
                </c:pt>
                <c:pt idx="1554">
                  <c:v>36976</c:v>
                </c:pt>
                <c:pt idx="1555">
                  <c:v>36983</c:v>
                </c:pt>
                <c:pt idx="1556">
                  <c:v>36990</c:v>
                </c:pt>
                <c:pt idx="1557">
                  <c:v>36997</c:v>
                </c:pt>
                <c:pt idx="1558">
                  <c:v>37004</c:v>
                </c:pt>
                <c:pt idx="1559">
                  <c:v>37011</c:v>
                </c:pt>
                <c:pt idx="1560">
                  <c:v>37018</c:v>
                </c:pt>
                <c:pt idx="1561">
                  <c:v>37025</c:v>
                </c:pt>
                <c:pt idx="1562">
                  <c:v>37032</c:v>
                </c:pt>
                <c:pt idx="1563">
                  <c:v>37039</c:v>
                </c:pt>
                <c:pt idx="1564">
                  <c:v>37046</c:v>
                </c:pt>
                <c:pt idx="1565">
                  <c:v>37053</c:v>
                </c:pt>
                <c:pt idx="1566">
                  <c:v>37060</c:v>
                </c:pt>
                <c:pt idx="1567">
                  <c:v>37067</c:v>
                </c:pt>
                <c:pt idx="1568">
                  <c:v>37074</c:v>
                </c:pt>
                <c:pt idx="1569">
                  <c:v>37081</c:v>
                </c:pt>
                <c:pt idx="1570">
                  <c:v>37088</c:v>
                </c:pt>
                <c:pt idx="1571">
                  <c:v>37095</c:v>
                </c:pt>
                <c:pt idx="1572">
                  <c:v>37102</c:v>
                </c:pt>
                <c:pt idx="1573">
                  <c:v>37109</c:v>
                </c:pt>
                <c:pt idx="1574">
                  <c:v>37116</c:v>
                </c:pt>
                <c:pt idx="1575">
                  <c:v>37123</c:v>
                </c:pt>
                <c:pt idx="1576">
                  <c:v>37130</c:v>
                </c:pt>
                <c:pt idx="1577">
                  <c:v>37137</c:v>
                </c:pt>
                <c:pt idx="1578">
                  <c:v>37144</c:v>
                </c:pt>
                <c:pt idx="1579">
                  <c:v>37151</c:v>
                </c:pt>
                <c:pt idx="1580">
                  <c:v>37158</c:v>
                </c:pt>
                <c:pt idx="1581">
                  <c:v>37165</c:v>
                </c:pt>
                <c:pt idx="1582">
                  <c:v>37172</c:v>
                </c:pt>
                <c:pt idx="1583">
                  <c:v>37179</c:v>
                </c:pt>
                <c:pt idx="1584">
                  <c:v>37186</c:v>
                </c:pt>
                <c:pt idx="1585">
                  <c:v>37193</c:v>
                </c:pt>
                <c:pt idx="1586">
                  <c:v>37200</c:v>
                </c:pt>
                <c:pt idx="1587">
                  <c:v>37207</c:v>
                </c:pt>
                <c:pt idx="1588">
                  <c:v>37214</c:v>
                </c:pt>
                <c:pt idx="1589">
                  <c:v>37221</c:v>
                </c:pt>
                <c:pt idx="1590">
                  <c:v>37228</c:v>
                </c:pt>
                <c:pt idx="1591">
                  <c:v>37235</c:v>
                </c:pt>
                <c:pt idx="1592">
                  <c:v>37242</c:v>
                </c:pt>
                <c:pt idx="1593">
                  <c:v>37249</c:v>
                </c:pt>
                <c:pt idx="1594">
                  <c:v>37257</c:v>
                </c:pt>
                <c:pt idx="1595">
                  <c:v>37264</c:v>
                </c:pt>
                <c:pt idx="1596">
                  <c:v>37271</c:v>
                </c:pt>
                <c:pt idx="1597">
                  <c:v>37278</c:v>
                </c:pt>
                <c:pt idx="1598">
                  <c:v>37285</c:v>
                </c:pt>
                <c:pt idx="1599">
                  <c:v>37292</c:v>
                </c:pt>
                <c:pt idx="1600">
                  <c:v>37299</c:v>
                </c:pt>
                <c:pt idx="1601">
                  <c:v>37306</c:v>
                </c:pt>
                <c:pt idx="1602">
                  <c:v>37313</c:v>
                </c:pt>
                <c:pt idx="1603">
                  <c:v>37320</c:v>
                </c:pt>
                <c:pt idx="1604">
                  <c:v>37327</c:v>
                </c:pt>
                <c:pt idx="1605">
                  <c:v>37334</c:v>
                </c:pt>
                <c:pt idx="1606">
                  <c:v>37341</c:v>
                </c:pt>
                <c:pt idx="1607">
                  <c:v>37348</c:v>
                </c:pt>
                <c:pt idx="1608">
                  <c:v>37355</c:v>
                </c:pt>
                <c:pt idx="1609">
                  <c:v>37362</c:v>
                </c:pt>
                <c:pt idx="1610">
                  <c:v>37369</c:v>
                </c:pt>
                <c:pt idx="1611">
                  <c:v>37376</c:v>
                </c:pt>
                <c:pt idx="1612">
                  <c:v>37383</c:v>
                </c:pt>
                <c:pt idx="1613">
                  <c:v>37390</c:v>
                </c:pt>
                <c:pt idx="1614">
                  <c:v>37397</c:v>
                </c:pt>
                <c:pt idx="1615">
                  <c:v>37404</c:v>
                </c:pt>
                <c:pt idx="1616">
                  <c:v>37411</c:v>
                </c:pt>
                <c:pt idx="1617">
                  <c:v>37418</c:v>
                </c:pt>
                <c:pt idx="1618">
                  <c:v>37425</c:v>
                </c:pt>
                <c:pt idx="1619">
                  <c:v>37432</c:v>
                </c:pt>
                <c:pt idx="1620">
                  <c:v>37439</c:v>
                </c:pt>
                <c:pt idx="1621">
                  <c:v>37446</c:v>
                </c:pt>
                <c:pt idx="1622">
                  <c:v>37453</c:v>
                </c:pt>
                <c:pt idx="1623">
                  <c:v>37460</c:v>
                </c:pt>
                <c:pt idx="1624">
                  <c:v>37467</c:v>
                </c:pt>
                <c:pt idx="1625">
                  <c:v>37474</c:v>
                </c:pt>
                <c:pt idx="1626">
                  <c:v>37481</c:v>
                </c:pt>
                <c:pt idx="1627">
                  <c:v>37488</c:v>
                </c:pt>
                <c:pt idx="1628">
                  <c:v>37495</c:v>
                </c:pt>
                <c:pt idx="1629">
                  <c:v>37502</c:v>
                </c:pt>
                <c:pt idx="1630">
                  <c:v>37509</c:v>
                </c:pt>
                <c:pt idx="1631">
                  <c:v>37516</c:v>
                </c:pt>
                <c:pt idx="1632">
                  <c:v>37523</c:v>
                </c:pt>
                <c:pt idx="1633">
                  <c:v>37530</c:v>
                </c:pt>
                <c:pt idx="1634">
                  <c:v>37537</c:v>
                </c:pt>
                <c:pt idx="1635">
                  <c:v>37544</c:v>
                </c:pt>
                <c:pt idx="1636">
                  <c:v>37551</c:v>
                </c:pt>
                <c:pt idx="1637">
                  <c:v>37558</c:v>
                </c:pt>
                <c:pt idx="1638">
                  <c:v>37565</c:v>
                </c:pt>
                <c:pt idx="1639">
                  <c:v>37572</c:v>
                </c:pt>
                <c:pt idx="1640">
                  <c:v>37579</c:v>
                </c:pt>
                <c:pt idx="1641">
                  <c:v>37586</c:v>
                </c:pt>
                <c:pt idx="1642">
                  <c:v>37593</c:v>
                </c:pt>
                <c:pt idx="1643">
                  <c:v>37600</c:v>
                </c:pt>
                <c:pt idx="1644">
                  <c:v>37607</c:v>
                </c:pt>
                <c:pt idx="1645">
                  <c:v>37614</c:v>
                </c:pt>
                <c:pt idx="1646">
                  <c:v>37622</c:v>
                </c:pt>
                <c:pt idx="1647">
                  <c:v>37629</c:v>
                </c:pt>
                <c:pt idx="1648">
                  <c:v>37636</c:v>
                </c:pt>
                <c:pt idx="1649">
                  <c:v>37643</c:v>
                </c:pt>
                <c:pt idx="1650">
                  <c:v>37650</c:v>
                </c:pt>
                <c:pt idx="1651">
                  <c:v>37657</c:v>
                </c:pt>
                <c:pt idx="1652">
                  <c:v>37664</c:v>
                </c:pt>
                <c:pt idx="1653">
                  <c:v>37671</c:v>
                </c:pt>
                <c:pt idx="1654">
                  <c:v>37678</c:v>
                </c:pt>
                <c:pt idx="1655">
                  <c:v>37685</c:v>
                </c:pt>
                <c:pt idx="1656">
                  <c:v>37692</c:v>
                </c:pt>
                <c:pt idx="1657">
                  <c:v>37699</c:v>
                </c:pt>
                <c:pt idx="1658">
                  <c:v>37706</c:v>
                </c:pt>
                <c:pt idx="1659">
                  <c:v>37713</c:v>
                </c:pt>
                <c:pt idx="1660">
                  <c:v>37720</c:v>
                </c:pt>
                <c:pt idx="1661">
                  <c:v>37727</c:v>
                </c:pt>
                <c:pt idx="1662">
                  <c:v>37734</c:v>
                </c:pt>
                <c:pt idx="1663">
                  <c:v>37741</c:v>
                </c:pt>
                <c:pt idx="1664">
                  <c:v>37748</c:v>
                </c:pt>
                <c:pt idx="1665">
                  <c:v>37755</c:v>
                </c:pt>
                <c:pt idx="1666">
                  <c:v>37762</c:v>
                </c:pt>
                <c:pt idx="1667">
                  <c:v>37769</c:v>
                </c:pt>
                <c:pt idx="1668">
                  <c:v>37776</c:v>
                </c:pt>
                <c:pt idx="1669">
                  <c:v>37783</c:v>
                </c:pt>
                <c:pt idx="1670">
                  <c:v>37790</c:v>
                </c:pt>
                <c:pt idx="1671">
                  <c:v>37797</c:v>
                </c:pt>
                <c:pt idx="1672">
                  <c:v>37804</c:v>
                </c:pt>
                <c:pt idx="1673">
                  <c:v>37811</c:v>
                </c:pt>
                <c:pt idx="1674">
                  <c:v>37818</c:v>
                </c:pt>
                <c:pt idx="1675">
                  <c:v>37825</c:v>
                </c:pt>
                <c:pt idx="1676">
                  <c:v>37832</c:v>
                </c:pt>
                <c:pt idx="1677">
                  <c:v>37839</c:v>
                </c:pt>
                <c:pt idx="1678">
                  <c:v>37846</c:v>
                </c:pt>
                <c:pt idx="1679">
                  <c:v>37853</c:v>
                </c:pt>
                <c:pt idx="1680">
                  <c:v>37860</c:v>
                </c:pt>
                <c:pt idx="1681">
                  <c:v>37867</c:v>
                </c:pt>
                <c:pt idx="1682">
                  <c:v>37874</c:v>
                </c:pt>
                <c:pt idx="1683">
                  <c:v>37881</c:v>
                </c:pt>
                <c:pt idx="1684">
                  <c:v>37888</c:v>
                </c:pt>
                <c:pt idx="1685">
                  <c:v>37895</c:v>
                </c:pt>
                <c:pt idx="1686">
                  <c:v>37902</c:v>
                </c:pt>
                <c:pt idx="1687">
                  <c:v>37909</c:v>
                </c:pt>
                <c:pt idx="1688">
                  <c:v>37916</c:v>
                </c:pt>
                <c:pt idx="1689">
                  <c:v>37923</c:v>
                </c:pt>
                <c:pt idx="1690">
                  <c:v>37930</c:v>
                </c:pt>
                <c:pt idx="1691">
                  <c:v>37937</c:v>
                </c:pt>
                <c:pt idx="1692">
                  <c:v>37944</c:v>
                </c:pt>
                <c:pt idx="1693">
                  <c:v>37951</c:v>
                </c:pt>
                <c:pt idx="1694">
                  <c:v>37958</c:v>
                </c:pt>
                <c:pt idx="1695">
                  <c:v>37965</c:v>
                </c:pt>
                <c:pt idx="1696">
                  <c:v>37972</c:v>
                </c:pt>
                <c:pt idx="1697">
                  <c:v>37979</c:v>
                </c:pt>
                <c:pt idx="1698">
                  <c:v>37994</c:v>
                </c:pt>
                <c:pt idx="1699">
                  <c:v>38001</c:v>
                </c:pt>
                <c:pt idx="1700">
                  <c:v>38008</c:v>
                </c:pt>
                <c:pt idx="1701">
                  <c:v>38015</c:v>
                </c:pt>
                <c:pt idx="1702">
                  <c:v>38022</c:v>
                </c:pt>
                <c:pt idx="1703">
                  <c:v>38029</c:v>
                </c:pt>
                <c:pt idx="1704">
                  <c:v>38036</c:v>
                </c:pt>
                <c:pt idx="1705">
                  <c:v>38043</c:v>
                </c:pt>
                <c:pt idx="1706">
                  <c:v>38050</c:v>
                </c:pt>
                <c:pt idx="1707">
                  <c:v>38057</c:v>
                </c:pt>
                <c:pt idx="1708">
                  <c:v>38064</c:v>
                </c:pt>
                <c:pt idx="1709">
                  <c:v>38071</c:v>
                </c:pt>
                <c:pt idx="1710">
                  <c:v>38078</c:v>
                </c:pt>
                <c:pt idx="1711">
                  <c:v>38085</c:v>
                </c:pt>
                <c:pt idx="1712">
                  <c:v>38092</c:v>
                </c:pt>
                <c:pt idx="1713">
                  <c:v>38099</c:v>
                </c:pt>
                <c:pt idx="1714">
                  <c:v>38106</c:v>
                </c:pt>
                <c:pt idx="1715">
                  <c:v>38113</c:v>
                </c:pt>
                <c:pt idx="1716">
                  <c:v>38120</c:v>
                </c:pt>
                <c:pt idx="1717">
                  <c:v>38127</c:v>
                </c:pt>
                <c:pt idx="1718">
                  <c:v>38134</c:v>
                </c:pt>
                <c:pt idx="1719">
                  <c:v>38141</c:v>
                </c:pt>
                <c:pt idx="1720">
                  <c:v>38148</c:v>
                </c:pt>
                <c:pt idx="1721">
                  <c:v>38155</c:v>
                </c:pt>
                <c:pt idx="1722">
                  <c:v>38162</c:v>
                </c:pt>
                <c:pt idx="1723">
                  <c:v>38169</c:v>
                </c:pt>
                <c:pt idx="1724">
                  <c:v>38176</c:v>
                </c:pt>
                <c:pt idx="1725">
                  <c:v>38183</c:v>
                </c:pt>
                <c:pt idx="1726">
                  <c:v>38190</c:v>
                </c:pt>
                <c:pt idx="1727">
                  <c:v>38197</c:v>
                </c:pt>
                <c:pt idx="1728">
                  <c:v>38204</c:v>
                </c:pt>
                <c:pt idx="1729">
                  <c:v>38211</c:v>
                </c:pt>
                <c:pt idx="1730">
                  <c:v>38218</c:v>
                </c:pt>
                <c:pt idx="1731">
                  <c:v>38225</c:v>
                </c:pt>
                <c:pt idx="1732">
                  <c:v>38232</c:v>
                </c:pt>
                <c:pt idx="1733">
                  <c:v>38239</c:v>
                </c:pt>
                <c:pt idx="1734">
                  <c:v>38246</c:v>
                </c:pt>
                <c:pt idx="1735">
                  <c:v>38253</c:v>
                </c:pt>
                <c:pt idx="1736">
                  <c:v>38260</c:v>
                </c:pt>
                <c:pt idx="1737">
                  <c:v>38267</c:v>
                </c:pt>
                <c:pt idx="1738">
                  <c:v>38274</c:v>
                </c:pt>
                <c:pt idx="1739">
                  <c:v>38281</c:v>
                </c:pt>
                <c:pt idx="1740">
                  <c:v>38288</c:v>
                </c:pt>
                <c:pt idx="1741">
                  <c:v>38295</c:v>
                </c:pt>
                <c:pt idx="1742">
                  <c:v>38302</c:v>
                </c:pt>
                <c:pt idx="1743">
                  <c:v>38309</c:v>
                </c:pt>
                <c:pt idx="1744">
                  <c:v>38323</c:v>
                </c:pt>
                <c:pt idx="1745">
                  <c:v>38330</c:v>
                </c:pt>
                <c:pt idx="1746">
                  <c:v>38337</c:v>
                </c:pt>
                <c:pt idx="1747">
                  <c:v>38344</c:v>
                </c:pt>
                <c:pt idx="1748">
                  <c:v>38353</c:v>
                </c:pt>
                <c:pt idx="1749">
                  <c:v>38360</c:v>
                </c:pt>
                <c:pt idx="1750">
                  <c:v>38367</c:v>
                </c:pt>
                <c:pt idx="1751">
                  <c:v>38374</c:v>
                </c:pt>
                <c:pt idx="1752">
                  <c:v>38381</c:v>
                </c:pt>
                <c:pt idx="1753">
                  <c:v>38388</c:v>
                </c:pt>
                <c:pt idx="1754">
                  <c:v>38395</c:v>
                </c:pt>
                <c:pt idx="1755">
                  <c:v>38402</c:v>
                </c:pt>
                <c:pt idx="1756">
                  <c:v>38409</c:v>
                </c:pt>
                <c:pt idx="1757">
                  <c:v>38416</c:v>
                </c:pt>
                <c:pt idx="1758">
                  <c:v>38423</c:v>
                </c:pt>
                <c:pt idx="1759">
                  <c:v>38430</c:v>
                </c:pt>
                <c:pt idx="1760">
                  <c:v>38437</c:v>
                </c:pt>
                <c:pt idx="1761">
                  <c:v>38444</c:v>
                </c:pt>
                <c:pt idx="1762">
                  <c:v>38451</c:v>
                </c:pt>
                <c:pt idx="1763">
                  <c:v>38458</c:v>
                </c:pt>
                <c:pt idx="1764">
                  <c:v>38465</c:v>
                </c:pt>
                <c:pt idx="1765">
                  <c:v>38472</c:v>
                </c:pt>
                <c:pt idx="1766">
                  <c:v>38479</c:v>
                </c:pt>
                <c:pt idx="1767">
                  <c:v>38486</c:v>
                </c:pt>
                <c:pt idx="1768">
                  <c:v>38493</c:v>
                </c:pt>
                <c:pt idx="1769">
                  <c:v>38500</c:v>
                </c:pt>
                <c:pt idx="1770">
                  <c:v>38507</c:v>
                </c:pt>
                <c:pt idx="1771">
                  <c:v>38514</c:v>
                </c:pt>
                <c:pt idx="1772">
                  <c:v>38521</c:v>
                </c:pt>
                <c:pt idx="1773">
                  <c:v>38528</c:v>
                </c:pt>
                <c:pt idx="1774">
                  <c:v>38535</c:v>
                </c:pt>
                <c:pt idx="1775">
                  <c:v>38542</c:v>
                </c:pt>
                <c:pt idx="1776">
                  <c:v>38549</c:v>
                </c:pt>
                <c:pt idx="1777">
                  <c:v>38556</c:v>
                </c:pt>
                <c:pt idx="1778">
                  <c:v>38563</c:v>
                </c:pt>
                <c:pt idx="1779">
                  <c:v>38570</c:v>
                </c:pt>
                <c:pt idx="1780">
                  <c:v>38577</c:v>
                </c:pt>
                <c:pt idx="1781">
                  <c:v>38584</c:v>
                </c:pt>
                <c:pt idx="1782">
                  <c:v>38591</c:v>
                </c:pt>
                <c:pt idx="1783">
                  <c:v>38598</c:v>
                </c:pt>
                <c:pt idx="1784">
                  <c:v>38605</c:v>
                </c:pt>
                <c:pt idx="1785">
                  <c:v>38612</c:v>
                </c:pt>
                <c:pt idx="1786">
                  <c:v>38619</c:v>
                </c:pt>
                <c:pt idx="1787">
                  <c:v>38626</c:v>
                </c:pt>
                <c:pt idx="1788">
                  <c:v>38633</c:v>
                </c:pt>
                <c:pt idx="1789">
                  <c:v>38640</c:v>
                </c:pt>
                <c:pt idx="1790">
                  <c:v>38647</c:v>
                </c:pt>
                <c:pt idx="1791">
                  <c:v>38654</c:v>
                </c:pt>
                <c:pt idx="1792">
                  <c:v>38661</c:v>
                </c:pt>
                <c:pt idx="1793">
                  <c:v>38668</c:v>
                </c:pt>
                <c:pt idx="1794">
                  <c:v>38675</c:v>
                </c:pt>
                <c:pt idx="1795">
                  <c:v>38682</c:v>
                </c:pt>
                <c:pt idx="1796">
                  <c:v>38689</c:v>
                </c:pt>
                <c:pt idx="1797">
                  <c:v>38696</c:v>
                </c:pt>
                <c:pt idx="1798">
                  <c:v>38703</c:v>
                </c:pt>
                <c:pt idx="1799">
                  <c:v>38710</c:v>
                </c:pt>
                <c:pt idx="1800">
                  <c:v>38718</c:v>
                </c:pt>
                <c:pt idx="1801">
                  <c:v>38725</c:v>
                </c:pt>
                <c:pt idx="1802">
                  <c:v>38732</c:v>
                </c:pt>
                <c:pt idx="1803">
                  <c:v>38739</c:v>
                </c:pt>
                <c:pt idx="1804">
                  <c:v>38746</c:v>
                </c:pt>
                <c:pt idx="1805">
                  <c:v>38753</c:v>
                </c:pt>
                <c:pt idx="1806">
                  <c:v>38760</c:v>
                </c:pt>
                <c:pt idx="1807">
                  <c:v>38767</c:v>
                </c:pt>
                <c:pt idx="1808">
                  <c:v>38774</c:v>
                </c:pt>
                <c:pt idx="1809">
                  <c:v>38781</c:v>
                </c:pt>
                <c:pt idx="1810">
                  <c:v>38788</c:v>
                </c:pt>
                <c:pt idx="1811">
                  <c:v>38795</c:v>
                </c:pt>
                <c:pt idx="1812">
                  <c:v>38802</c:v>
                </c:pt>
                <c:pt idx="1813">
                  <c:v>38809</c:v>
                </c:pt>
                <c:pt idx="1814">
                  <c:v>38816</c:v>
                </c:pt>
                <c:pt idx="1815">
                  <c:v>38823</c:v>
                </c:pt>
                <c:pt idx="1816">
                  <c:v>38830</c:v>
                </c:pt>
                <c:pt idx="1817">
                  <c:v>38837</c:v>
                </c:pt>
                <c:pt idx="1818">
                  <c:v>38844</c:v>
                </c:pt>
                <c:pt idx="1819">
                  <c:v>38851</c:v>
                </c:pt>
                <c:pt idx="1820">
                  <c:v>38858</c:v>
                </c:pt>
                <c:pt idx="1821">
                  <c:v>38865</c:v>
                </c:pt>
                <c:pt idx="1822">
                  <c:v>38872</c:v>
                </c:pt>
                <c:pt idx="1823">
                  <c:v>38879</c:v>
                </c:pt>
                <c:pt idx="1824">
                  <c:v>38886</c:v>
                </c:pt>
                <c:pt idx="1825">
                  <c:v>38893</c:v>
                </c:pt>
                <c:pt idx="1826">
                  <c:v>38900</c:v>
                </c:pt>
                <c:pt idx="1827">
                  <c:v>38907</c:v>
                </c:pt>
                <c:pt idx="1828">
                  <c:v>38914</c:v>
                </c:pt>
                <c:pt idx="1829">
                  <c:v>38921</c:v>
                </c:pt>
                <c:pt idx="1830">
                  <c:v>38928</c:v>
                </c:pt>
                <c:pt idx="1831">
                  <c:v>38935</c:v>
                </c:pt>
                <c:pt idx="1832">
                  <c:v>38942</c:v>
                </c:pt>
                <c:pt idx="1833">
                  <c:v>38949</c:v>
                </c:pt>
                <c:pt idx="1834">
                  <c:v>38956</c:v>
                </c:pt>
                <c:pt idx="1835">
                  <c:v>38963</c:v>
                </c:pt>
                <c:pt idx="1836">
                  <c:v>38970</c:v>
                </c:pt>
                <c:pt idx="1837">
                  <c:v>38977</c:v>
                </c:pt>
                <c:pt idx="1838">
                  <c:v>38984</c:v>
                </c:pt>
                <c:pt idx="1839">
                  <c:v>38991</c:v>
                </c:pt>
                <c:pt idx="1840">
                  <c:v>38998</c:v>
                </c:pt>
                <c:pt idx="1841">
                  <c:v>39005</c:v>
                </c:pt>
                <c:pt idx="1842">
                  <c:v>39012</c:v>
                </c:pt>
                <c:pt idx="1843">
                  <c:v>39019</c:v>
                </c:pt>
                <c:pt idx="1844">
                  <c:v>39026</c:v>
                </c:pt>
                <c:pt idx="1845">
                  <c:v>39033</c:v>
                </c:pt>
                <c:pt idx="1846">
                  <c:v>39040</c:v>
                </c:pt>
                <c:pt idx="1847">
                  <c:v>39047</c:v>
                </c:pt>
                <c:pt idx="1848">
                  <c:v>39054</c:v>
                </c:pt>
                <c:pt idx="1849">
                  <c:v>39061</c:v>
                </c:pt>
                <c:pt idx="1850">
                  <c:v>39068</c:v>
                </c:pt>
                <c:pt idx="1851">
                  <c:v>39075</c:v>
                </c:pt>
                <c:pt idx="1852">
                  <c:v>39083</c:v>
                </c:pt>
                <c:pt idx="1853">
                  <c:v>39090</c:v>
                </c:pt>
                <c:pt idx="1854">
                  <c:v>39097</c:v>
                </c:pt>
                <c:pt idx="1855">
                  <c:v>39104</c:v>
                </c:pt>
                <c:pt idx="1856">
                  <c:v>39111</c:v>
                </c:pt>
                <c:pt idx="1857">
                  <c:v>39118</c:v>
                </c:pt>
                <c:pt idx="1858">
                  <c:v>39125</c:v>
                </c:pt>
                <c:pt idx="1859">
                  <c:v>39132</c:v>
                </c:pt>
                <c:pt idx="1860">
                  <c:v>39139</c:v>
                </c:pt>
                <c:pt idx="1861">
                  <c:v>39146</c:v>
                </c:pt>
                <c:pt idx="1862">
                  <c:v>39153</c:v>
                </c:pt>
                <c:pt idx="1863">
                  <c:v>39160</c:v>
                </c:pt>
                <c:pt idx="1864">
                  <c:v>39167</c:v>
                </c:pt>
                <c:pt idx="1865">
                  <c:v>39174</c:v>
                </c:pt>
                <c:pt idx="1866">
                  <c:v>39181</c:v>
                </c:pt>
                <c:pt idx="1867">
                  <c:v>39188</c:v>
                </c:pt>
                <c:pt idx="1868">
                  <c:v>39195</c:v>
                </c:pt>
                <c:pt idx="1869">
                  <c:v>39202</c:v>
                </c:pt>
                <c:pt idx="1870">
                  <c:v>39209</c:v>
                </c:pt>
                <c:pt idx="1871">
                  <c:v>39216</c:v>
                </c:pt>
                <c:pt idx="1872">
                  <c:v>39223</c:v>
                </c:pt>
                <c:pt idx="1873">
                  <c:v>39230</c:v>
                </c:pt>
                <c:pt idx="1874">
                  <c:v>39237</c:v>
                </c:pt>
                <c:pt idx="1875">
                  <c:v>39244</c:v>
                </c:pt>
                <c:pt idx="1876">
                  <c:v>39251</c:v>
                </c:pt>
                <c:pt idx="1877">
                  <c:v>39258</c:v>
                </c:pt>
                <c:pt idx="1878">
                  <c:v>39265</c:v>
                </c:pt>
                <c:pt idx="1879">
                  <c:v>39272</c:v>
                </c:pt>
                <c:pt idx="1880">
                  <c:v>39279</c:v>
                </c:pt>
                <c:pt idx="1881">
                  <c:v>39286</c:v>
                </c:pt>
                <c:pt idx="1882">
                  <c:v>39293</c:v>
                </c:pt>
                <c:pt idx="1883">
                  <c:v>39300</c:v>
                </c:pt>
                <c:pt idx="1884">
                  <c:v>39307</c:v>
                </c:pt>
                <c:pt idx="1885">
                  <c:v>39314</c:v>
                </c:pt>
                <c:pt idx="1886">
                  <c:v>39321</c:v>
                </c:pt>
                <c:pt idx="1887">
                  <c:v>39328</c:v>
                </c:pt>
                <c:pt idx="1888">
                  <c:v>39335</c:v>
                </c:pt>
                <c:pt idx="1889">
                  <c:v>39342</c:v>
                </c:pt>
                <c:pt idx="1890">
                  <c:v>39349</c:v>
                </c:pt>
                <c:pt idx="1891">
                  <c:v>39356</c:v>
                </c:pt>
                <c:pt idx="1892">
                  <c:v>39363</c:v>
                </c:pt>
                <c:pt idx="1893">
                  <c:v>39370</c:v>
                </c:pt>
                <c:pt idx="1894">
                  <c:v>39377</c:v>
                </c:pt>
                <c:pt idx="1895">
                  <c:v>39384</c:v>
                </c:pt>
                <c:pt idx="1896">
                  <c:v>39391</c:v>
                </c:pt>
                <c:pt idx="1897">
                  <c:v>39398</c:v>
                </c:pt>
                <c:pt idx="1898">
                  <c:v>39405</c:v>
                </c:pt>
                <c:pt idx="1899">
                  <c:v>39412</c:v>
                </c:pt>
                <c:pt idx="1900">
                  <c:v>39419</c:v>
                </c:pt>
                <c:pt idx="1901">
                  <c:v>39426</c:v>
                </c:pt>
                <c:pt idx="1902">
                  <c:v>39433</c:v>
                </c:pt>
                <c:pt idx="1903">
                  <c:v>39440</c:v>
                </c:pt>
                <c:pt idx="1904">
                  <c:v>39448</c:v>
                </c:pt>
                <c:pt idx="1905">
                  <c:v>39455</c:v>
                </c:pt>
                <c:pt idx="1906">
                  <c:v>39462</c:v>
                </c:pt>
                <c:pt idx="1907">
                  <c:v>39469</c:v>
                </c:pt>
                <c:pt idx="1908">
                  <c:v>39476</c:v>
                </c:pt>
                <c:pt idx="1909">
                  <c:v>39483</c:v>
                </c:pt>
                <c:pt idx="1910">
                  <c:v>39490</c:v>
                </c:pt>
                <c:pt idx="1911">
                  <c:v>39497</c:v>
                </c:pt>
                <c:pt idx="1912">
                  <c:v>39504</c:v>
                </c:pt>
                <c:pt idx="1913">
                  <c:v>39511</c:v>
                </c:pt>
                <c:pt idx="1914">
                  <c:v>39518</c:v>
                </c:pt>
                <c:pt idx="1915">
                  <c:v>39525</c:v>
                </c:pt>
                <c:pt idx="1916">
                  <c:v>39532</c:v>
                </c:pt>
                <c:pt idx="1917">
                  <c:v>39539</c:v>
                </c:pt>
                <c:pt idx="1918">
                  <c:v>39546</c:v>
                </c:pt>
                <c:pt idx="1919">
                  <c:v>39553</c:v>
                </c:pt>
                <c:pt idx="1920">
                  <c:v>39560</c:v>
                </c:pt>
                <c:pt idx="1921">
                  <c:v>39567</c:v>
                </c:pt>
                <c:pt idx="1922">
                  <c:v>39574</c:v>
                </c:pt>
                <c:pt idx="1923">
                  <c:v>39581</c:v>
                </c:pt>
                <c:pt idx="1924">
                  <c:v>39588</c:v>
                </c:pt>
                <c:pt idx="1925">
                  <c:v>39595</c:v>
                </c:pt>
                <c:pt idx="1926">
                  <c:v>39602</c:v>
                </c:pt>
                <c:pt idx="1927">
                  <c:v>39609</c:v>
                </c:pt>
                <c:pt idx="1928">
                  <c:v>39616</c:v>
                </c:pt>
                <c:pt idx="1929">
                  <c:v>39623</c:v>
                </c:pt>
                <c:pt idx="1930">
                  <c:v>39630</c:v>
                </c:pt>
                <c:pt idx="1931">
                  <c:v>39637</c:v>
                </c:pt>
                <c:pt idx="1932">
                  <c:v>39644</c:v>
                </c:pt>
                <c:pt idx="1933">
                  <c:v>39651</c:v>
                </c:pt>
                <c:pt idx="1934">
                  <c:v>39658</c:v>
                </c:pt>
                <c:pt idx="1935">
                  <c:v>39665</c:v>
                </c:pt>
                <c:pt idx="1936">
                  <c:v>39672</c:v>
                </c:pt>
                <c:pt idx="1937">
                  <c:v>39679</c:v>
                </c:pt>
                <c:pt idx="1938">
                  <c:v>39686</c:v>
                </c:pt>
                <c:pt idx="1939">
                  <c:v>39693</c:v>
                </c:pt>
                <c:pt idx="1940">
                  <c:v>39700</c:v>
                </c:pt>
                <c:pt idx="1941">
                  <c:v>39707</c:v>
                </c:pt>
                <c:pt idx="1942">
                  <c:v>39714</c:v>
                </c:pt>
                <c:pt idx="1943">
                  <c:v>39721</c:v>
                </c:pt>
                <c:pt idx="1944">
                  <c:v>39728</c:v>
                </c:pt>
                <c:pt idx="1945">
                  <c:v>39735</c:v>
                </c:pt>
                <c:pt idx="1946">
                  <c:v>39742</c:v>
                </c:pt>
                <c:pt idx="1947">
                  <c:v>39749</c:v>
                </c:pt>
                <c:pt idx="1948">
                  <c:v>39756</c:v>
                </c:pt>
                <c:pt idx="1949">
                  <c:v>39763</c:v>
                </c:pt>
                <c:pt idx="1950">
                  <c:v>39770</c:v>
                </c:pt>
                <c:pt idx="1951">
                  <c:v>39777</c:v>
                </c:pt>
                <c:pt idx="1952">
                  <c:v>39784</c:v>
                </c:pt>
                <c:pt idx="1953">
                  <c:v>39791</c:v>
                </c:pt>
                <c:pt idx="1954">
                  <c:v>39798</c:v>
                </c:pt>
                <c:pt idx="1955">
                  <c:v>39805</c:v>
                </c:pt>
                <c:pt idx="1956">
                  <c:v>39821</c:v>
                </c:pt>
                <c:pt idx="1957">
                  <c:v>39828</c:v>
                </c:pt>
                <c:pt idx="1958">
                  <c:v>39835</c:v>
                </c:pt>
                <c:pt idx="1959">
                  <c:v>39842</c:v>
                </c:pt>
                <c:pt idx="1960">
                  <c:v>39849</c:v>
                </c:pt>
                <c:pt idx="1961">
                  <c:v>39856</c:v>
                </c:pt>
                <c:pt idx="1962">
                  <c:v>39863</c:v>
                </c:pt>
                <c:pt idx="1963">
                  <c:v>39870</c:v>
                </c:pt>
                <c:pt idx="1964">
                  <c:v>39877</c:v>
                </c:pt>
                <c:pt idx="1965">
                  <c:v>39884</c:v>
                </c:pt>
                <c:pt idx="1966">
                  <c:v>39891</c:v>
                </c:pt>
                <c:pt idx="1967">
                  <c:v>39898</c:v>
                </c:pt>
                <c:pt idx="1968">
                  <c:v>39905</c:v>
                </c:pt>
                <c:pt idx="1969">
                  <c:v>39912</c:v>
                </c:pt>
                <c:pt idx="1970">
                  <c:v>39919</c:v>
                </c:pt>
                <c:pt idx="1971">
                  <c:v>39926</c:v>
                </c:pt>
                <c:pt idx="1972">
                  <c:v>39933</c:v>
                </c:pt>
                <c:pt idx="1973">
                  <c:v>39940</c:v>
                </c:pt>
                <c:pt idx="1974">
                  <c:v>39947</c:v>
                </c:pt>
                <c:pt idx="1975">
                  <c:v>39954</c:v>
                </c:pt>
                <c:pt idx="1976">
                  <c:v>39961</c:v>
                </c:pt>
                <c:pt idx="1977">
                  <c:v>39968</c:v>
                </c:pt>
                <c:pt idx="1978">
                  <c:v>39975</c:v>
                </c:pt>
                <c:pt idx="1979">
                  <c:v>39982</c:v>
                </c:pt>
                <c:pt idx="1980">
                  <c:v>39989</c:v>
                </c:pt>
                <c:pt idx="1981">
                  <c:v>39996</c:v>
                </c:pt>
                <c:pt idx="1982">
                  <c:v>40003</c:v>
                </c:pt>
                <c:pt idx="1983">
                  <c:v>40010</c:v>
                </c:pt>
                <c:pt idx="1984">
                  <c:v>40017</c:v>
                </c:pt>
                <c:pt idx="1985">
                  <c:v>40024</c:v>
                </c:pt>
                <c:pt idx="1986">
                  <c:v>40031</c:v>
                </c:pt>
                <c:pt idx="1987">
                  <c:v>40038</c:v>
                </c:pt>
                <c:pt idx="1988">
                  <c:v>40045</c:v>
                </c:pt>
                <c:pt idx="1989">
                  <c:v>40052</c:v>
                </c:pt>
                <c:pt idx="1990">
                  <c:v>40059</c:v>
                </c:pt>
                <c:pt idx="1991">
                  <c:v>40066</c:v>
                </c:pt>
                <c:pt idx="1992">
                  <c:v>40073</c:v>
                </c:pt>
                <c:pt idx="1993">
                  <c:v>40080</c:v>
                </c:pt>
                <c:pt idx="1994">
                  <c:v>40087</c:v>
                </c:pt>
                <c:pt idx="1995">
                  <c:v>40094</c:v>
                </c:pt>
                <c:pt idx="1996">
                  <c:v>40101</c:v>
                </c:pt>
                <c:pt idx="1997">
                  <c:v>40108</c:v>
                </c:pt>
                <c:pt idx="1998">
                  <c:v>40115</c:v>
                </c:pt>
                <c:pt idx="1999">
                  <c:v>40122</c:v>
                </c:pt>
                <c:pt idx="2000">
                  <c:v>40129</c:v>
                </c:pt>
                <c:pt idx="2001">
                  <c:v>40136</c:v>
                </c:pt>
                <c:pt idx="2002">
                  <c:v>40150</c:v>
                </c:pt>
                <c:pt idx="2003">
                  <c:v>40157</c:v>
                </c:pt>
                <c:pt idx="2004">
                  <c:v>40164</c:v>
                </c:pt>
                <c:pt idx="2005">
                  <c:v>40171</c:v>
                </c:pt>
                <c:pt idx="2006">
                  <c:v>40179</c:v>
                </c:pt>
                <c:pt idx="2007">
                  <c:v>40186</c:v>
                </c:pt>
                <c:pt idx="2008">
                  <c:v>40193</c:v>
                </c:pt>
                <c:pt idx="2009">
                  <c:v>40200</c:v>
                </c:pt>
                <c:pt idx="2010">
                  <c:v>40207</c:v>
                </c:pt>
                <c:pt idx="2011">
                  <c:v>40214</c:v>
                </c:pt>
                <c:pt idx="2012">
                  <c:v>40221</c:v>
                </c:pt>
                <c:pt idx="2013">
                  <c:v>40228</c:v>
                </c:pt>
                <c:pt idx="2014">
                  <c:v>40235</c:v>
                </c:pt>
                <c:pt idx="2015">
                  <c:v>40242</c:v>
                </c:pt>
                <c:pt idx="2016">
                  <c:v>40249</c:v>
                </c:pt>
                <c:pt idx="2017">
                  <c:v>40256</c:v>
                </c:pt>
                <c:pt idx="2018">
                  <c:v>40263</c:v>
                </c:pt>
                <c:pt idx="2019">
                  <c:v>40270</c:v>
                </c:pt>
                <c:pt idx="2020">
                  <c:v>40277</c:v>
                </c:pt>
                <c:pt idx="2021">
                  <c:v>40284</c:v>
                </c:pt>
                <c:pt idx="2022">
                  <c:v>40291</c:v>
                </c:pt>
                <c:pt idx="2023">
                  <c:v>40298</c:v>
                </c:pt>
                <c:pt idx="2024">
                  <c:v>40305</c:v>
                </c:pt>
                <c:pt idx="2025">
                  <c:v>40312</c:v>
                </c:pt>
                <c:pt idx="2026">
                  <c:v>40319</c:v>
                </c:pt>
                <c:pt idx="2027">
                  <c:v>40326</c:v>
                </c:pt>
                <c:pt idx="2028">
                  <c:v>40333</c:v>
                </c:pt>
                <c:pt idx="2029">
                  <c:v>40340</c:v>
                </c:pt>
                <c:pt idx="2030">
                  <c:v>40347</c:v>
                </c:pt>
                <c:pt idx="2031">
                  <c:v>40354</c:v>
                </c:pt>
                <c:pt idx="2032">
                  <c:v>40361</c:v>
                </c:pt>
                <c:pt idx="2033">
                  <c:v>40368</c:v>
                </c:pt>
                <c:pt idx="2034">
                  <c:v>40375</c:v>
                </c:pt>
                <c:pt idx="2035">
                  <c:v>40382</c:v>
                </c:pt>
                <c:pt idx="2036">
                  <c:v>40389</c:v>
                </c:pt>
                <c:pt idx="2037">
                  <c:v>40396</c:v>
                </c:pt>
                <c:pt idx="2038">
                  <c:v>40403</c:v>
                </c:pt>
                <c:pt idx="2039">
                  <c:v>40410</c:v>
                </c:pt>
                <c:pt idx="2040">
                  <c:v>40417</c:v>
                </c:pt>
                <c:pt idx="2041">
                  <c:v>40424</c:v>
                </c:pt>
                <c:pt idx="2042">
                  <c:v>40431</c:v>
                </c:pt>
                <c:pt idx="2043">
                  <c:v>40438</c:v>
                </c:pt>
                <c:pt idx="2044">
                  <c:v>40445</c:v>
                </c:pt>
                <c:pt idx="2045">
                  <c:v>40452</c:v>
                </c:pt>
                <c:pt idx="2046">
                  <c:v>40459</c:v>
                </c:pt>
                <c:pt idx="2047">
                  <c:v>40466</c:v>
                </c:pt>
                <c:pt idx="2048">
                  <c:v>40473</c:v>
                </c:pt>
                <c:pt idx="2049">
                  <c:v>40480</c:v>
                </c:pt>
                <c:pt idx="2050">
                  <c:v>40487</c:v>
                </c:pt>
                <c:pt idx="2051">
                  <c:v>40494</c:v>
                </c:pt>
                <c:pt idx="2052">
                  <c:v>40501</c:v>
                </c:pt>
                <c:pt idx="2053">
                  <c:v>40508</c:v>
                </c:pt>
                <c:pt idx="2054">
                  <c:v>40515</c:v>
                </c:pt>
                <c:pt idx="2055">
                  <c:v>40522</c:v>
                </c:pt>
                <c:pt idx="2056">
                  <c:v>40529</c:v>
                </c:pt>
                <c:pt idx="2057">
                  <c:v>40536</c:v>
                </c:pt>
                <c:pt idx="2058">
                  <c:v>40544</c:v>
                </c:pt>
                <c:pt idx="2059">
                  <c:v>40551</c:v>
                </c:pt>
                <c:pt idx="2060">
                  <c:v>40558</c:v>
                </c:pt>
                <c:pt idx="2061">
                  <c:v>40565</c:v>
                </c:pt>
                <c:pt idx="2062">
                  <c:v>40572</c:v>
                </c:pt>
                <c:pt idx="2063">
                  <c:v>40579</c:v>
                </c:pt>
                <c:pt idx="2064">
                  <c:v>40586</c:v>
                </c:pt>
                <c:pt idx="2065">
                  <c:v>40593</c:v>
                </c:pt>
                <c:pt idx="2066">
                  <c:v>40600</c:v>
                </c:pt>
                <c:pt idx="2067">
                  <c:v>40607</c:v>
                </c:pt>
                <c:pt idx="2068">
                  <c:v>40614</c:v>
                </c:pt>
                <c:pt idx="2069">
                  <c:v>40621</c:v>
                </c:pt>
                <c:pt idx="2070">
                  <c:v>40628</c:v>
                </c:pt>
                <c:pt idx="2071">
                  <c:v>40635</c:v>
                </c:pt>
                <c:pt idx="2072">
                  <c:v>40642</c:v>
                </c:pt>
                <c:pt idx="2073">
                  <c:v>40649</c:v>
                </c:pt>
                <c:pt idx="2074">
                  <c:v>40656</c:v>
                </c:pt>
                <c:pt idx="2075">
                  <c:v>40663</c:v>
                </c:pt>
                <c:pt idx="2076">
                  <c:v>40670</c:v>
                </c:pt>
                <c:pt idx="2077">
                  <c:v>40677</c:v>
                </c:pt>
                <c:pt idx="2078">
                  <c:v>40684</c:v>
                </c:pt>
                <c:pt idx="2079">
                  <c:v>40691</c:v>
                </c:pt>
                <c:pt idx="2080">
                  <c:v>40698</c:v>
                </c:pt>
                <c:pt idx="2081">
                  <c:v>40705</c:v>
                </c:pt>
                <c:pt idx="2082">
                  <c:v>40712</c:v>
                </c:pt>
                <c:pt idx="2083">
                  <c:v>40719</c:v>
                </c:pt>
                <c:pt idx="2084">
                  <c:v>40726</c:v>
                </c:pt>
                <c:pt idx="2085">
                  <c:v>40733</c:v>
                </c:pt>
                <c:pt idx="2086">
                  <c:v>40740</c:v>
                </c:pt>
                <c:pt idx="2087">
                  <c:v>40747</c:v>
                </c:pt>
                <c:pt idx="2088">
                  <c:v>40754</c:v>
                </c:pt>
                <c:pt idx="2089">
                  <c:v>40761</c:v>
                </c:pt>
                <c:pt idx="2090">
                  <c:v>40768</c:v>
                </c:pt>
                <c:pt idx="2091">
                  <c:v>40775</c:v>
                </c:pt>
                <c:pt idx="2092">
                  <c:v>40782</c:v>
                </c:pt>
                <c:pt idx="2093">
                  <c:v>40789</c:v>
                </c:pt>
                <c:pt idx="2094">
                  <c:v>40796</c:v>
                </c:pt>
                <c:pt idx="2095">
                  <c:v>40803</c:v>
                </c:pt>
                <c:pt idx="2096">
                  <c:v>40810</c:v>
                </c:pt>
                <c:pt idx="2097">
                  <c:v>40817</c:v>
                </c:pt>
                <c:pt idx="2098">
                  <c:v>40824</c:v>
                </c:pt>
                <c:pt idx="2099">
                  <c:v>40831</c:v>
                </c:pt>
                <c:pt idx="2100">
                  <c:v>40838</c:v>
                </c:pt>
                <c:pt idx="2101">
                  <c:v>40845</c:v>
                </c:pt>
                <c:pt idx="2102">
                  <c:v>40852</c:v>
                </c:pt>
                <c:pt idx="2103">
                  <c:v>40859</c:v>
                </c:pt>
                <c:pt idx="2104">
                  <c:v>40866</c:v>
                </c:pt>
                <c:pt idx="2105">
                  <c:v>40873</c:v>
                </c:pt>
                <c:pt idx="2106">
                  <c:v>40880</c:v>
                </c:pt>
                <c:pt idx="2107">
                  <c:v>40887</c:v>
                </c:pt>
                <c:pt idx="2108">
                  <c:v>40894</c:v>
                </c:pt>
                <c:pt idx="2109">
                  <c:v>40901</c:v>
                </c:pt>
                <c:pt idx="2110">
                  <c:v>40909</c:v>
                </c:pt>
                <c:pt idx="2111">
                  <c:v>40916</c:v>
                </c:pt>
                <c:pt idx="2112">
                  <c:v>40923</c:v>
                </c:pt>
                <c:pt idx="2113">
                  <c:v>40930</c:v>
                </c:pt>
                <c:pt idx="2114">
                  <c:v>40937</c:v>
                </c:pt>
                <c:pt idx="2115">
                  <c:v>40944</c:v>
                </c:pt>
                <c:pt idx="2116">
                  <c:v>40951</c:v>
                </c:pt>
                <c:pt idx="2117">
                  <c:v>40958</c:v>
                </c:pt>
                <c:pt idx="2118">
                  <c:v>40965</c:v>
                </c:pt>
                <c:pt idx="2119">
                  <c:v>40972</c:v>
                </c:pt>
                <c:pt idx="2120">
                  <c:v>40979</c:v>
                </c:pt>
                <c:pt idx="2121">
                  <c:v>40986</c:v>
                </c:pt>
                <c:pt idx="2122">
                  <c:v>40993</c:v>
                </c:pt>
                <c:pt idx="2123">
                  <c:v>41000</c:v>
                </c:pt>
                <c:pt idx="2124">
                  <c:v>41007</c:v>
                </c:pt>
                <c:pt idx="2125">
                  <c:v>41014</c:v>
                </c:pt>
                <c:pt idx="2126">
                  <c:v>41021</c:v>
                </c:pt>
                <c:pt idx="2127">
                  <c:v>41028</c:v>
                </c:pt>
                <c:pt idx="2128">
                  <c:v>41035</c:v>
                </c:pt>
                <c:pt idx="2129">
                  <c:v>41042</c:v>
                </c:pt>
                <c:pt idx="2130">
                  <c:v>41049</c:v>
                </c:pt>
                <c:pt idx="2131">
                  <c:v>41056</c:v>
                </c:pt>
                <c:pt idx="2132">
                  <c:v>41063</c:v>
                </c:pt>
                <c:pt idx="2133">
                  <c:v>41070</c:v>
                </c:pt>
                <c:pt idx="2134">
                  <c:v>41077</c:v>
                </c:pt>
                <c:pt idx="2135">
                  <c:v>41084</c:v>
                </c:pt>
                <c:pt idx="2136">
                  <c:v>41091</c:v>
                </c:pt>
                <c:pt idx="2137">
                  <c:v>41098</c:v>
                </c:pt>
                <c:pt idx="2138">
                  <c:v>41105</c:v>
                </c:pt>
                <c:pt idx="2139">
                  <c:v>41112</c:v>
                </c:pt>
                <c:pt idx="2140">
                  <c:v>41119</c:v>
                </c:pt>
                <c:pt idx="2141">
                  <c:v>41126</c:v>
                </c:pt>
                <c:pt idx="2142">
                  <c:v>41133</c:v>
                </c:pt>
                <c:pt idx="2143">
                  <c:v>41140</c:v>
                </c:pt>
                <c:pt idx="2144">
                  <c:v>41147</c:v>
                </c:pt>
                <c:pt idx="2145">
                  <c:v>41154</c:v>
                </c:pt>
                <c:pt idx="2146">
                  <c:v>41161</c:v>
                </c:pt>
                <c:pt idx="2147">
                  <c:v>41168</c:v>
                </c:pt>
                <c:pt idx="2148">
                  <c:v>41175</c:v>
                </c:pt>
                <c:pt idx="2149">
                  <c:v>41182</c:v>
                </c:pt>
                <c:pt idx="2150">
                  <c:v>41189</c:v>
                </c:pt>
                <c:pt idx="2151">
                  <c:v>41196</c:v>
                </c:pt>
                <c:pt idx="2152">
                  <c:v>41203</c:v>
                </c:pt>
                <c:pt idx="2153">
                  <c:v>41210</c:v>
                </c:pt>
                <c:pt idx="2154">
                  <c:v>41217</c:v>
                </c:pt>
                <c:pt idx="2155">
                  <c:v>41224</c:v>
                </c:pt>
                <c:pt idx="2156">
                  <c:v>41231</c:v>
                </c:pt>
                <c:pt idx="2157">
                  <c:v>41238</c:v>
                </c:pt>
                <c:pt idx="2158">
                  <c:v>41245</c:v>
                </c:pt>
                <c:pt idx="2159">
                  <c:v>41252</c:v>
                </c:pt>
                <c:pt idx="2160">
                  <c:v>41259</c:v>
                </c:pt>
                <c:pt idx="2161">
                  <c:v>41266</c:v>
                </c:pt>
                <c:pt idx="2162">
                  <c:v>41275</c:v>
                </c:pt>
                <c:pt idx="2163">
                  <c:v>41282</c:v>
                </c:pt>
                <c:pt idx="2164">
                  <c:v>41289</c:v>
                </c:pt>
                <c:pt idx="2165">
                  <c:v>41296</c:v>
                </c:pt>
                <c:pt idx="2166">
                  <c:v>41303</c:v>
                </c:pt>
                <c:pt idx="2167">
                  <c:v>41310</c:v>
                </c:pt>
                <c:pt idx="2168">
                  <c:v>41317</c:v>
                </c:pt>
                <c:pt idx="2169">
                  <c:v>41324</c:v>
                </c:pt>
                <c:pt idx="2170">
                  <c:v>41331</c:v>
                </c:pt>
                <c:pt idx="2171">
                  <c:v>41338</c:v>
                </c:pt>
                <c:pt idx="2172">
                  <c:v>41345</c:v>
                </c:pt>
                <c:pt idx="2173">
                  <c:v>41352</c:v>
                </c:pt>
                <c:pt idx="2174">
                  <c:v>41359</c:v>
                </c:pt>
                <c:pt idx="2175">
                  <c:v>41366</c:v>
                </c:pt>
                <c:pt idx="2176">
                  <c:v>41373</c:v>
                </c:pt>
                <c:pt idx="2177">
                  <c:v>41380</c:v>
                </c:pt>
                <c:pt idx="2178">
                  <c:v>41387</c:v>
                </c:pt>
                <c:pt idx="2179">
                  <c:v>41394</c:v>
                </c:pt>
                <c:pt idx="2180">
                  <c:v>41401</c:v>
                </c:pt>
                <c:pt idx="2181">
                  <c:v>41408</c:v>
                </c:pt>
                <c:pt idx="2182">
                  <c:v>41415</c:v>
                </c:pt>
                <c:pt idx="2183">
                  <c:v>41422</c:v>
                </c:pt>
                <c:pt idx="2184">
                  <c:v>41429</c:v>
                </c:pt>
                <c:pt idx="2185">
                  <c:v>41436</c:v>
                </c:pt>
                <c:pt idx="2186">
                  <c:v>41443</c:v>
                </c:pt>
                <c:pt idx="2187">
                  <c:v>41450</c:v>
                </c:pt>
                <c:pt idx="2188">
                  <c:v>41457</c:v>
                </c:pt>
                <c:pt idx="2189">
                  <c:v>41464</c:v>
                </c:pt>
                <c:pt idx="2190">
                  <c:v>41471</c:v>
                </c:pt>
                <c:pt idx="2191">
                  <c:v>41478</c:v>
                </c:pt>
                <c:pt idx="2192">
                  <c:v>41485</c:v>
                </c:pt>
                <c:pt idx="2193">
                  <c:v>41492</c:v>
                </c:pt>
                <c:pt idx="2194">
                  <c:v>41499</c:v>
                </c:pt>
                <c:pt idx="2195">
                  <c:v>41506</c:v>
                </c:pt>
                <c:pt idx="2196">
                  <c:v>41513</c:v>
                </c:pt>
                <c:pt idx="2197">
                  <c:v>41520</c:v>
                </c:pt>
                <c:pt idx="2198">
                  <c:v>41527</c:v>
                </c:pt>
                <c:pt idx="2199">
                  <c:v>41534</c:v>
                </c:pt>
                <c:pt idx="2200">
                  <c:v>41541</c:v>
                </c:pt>
                <c:pt idx="2201">
                  <c:v>41548</c:v>
                </c:pt>
                <c:pt idx="2202">
                  <c:v>41555</c:v>
                </c:pt>
                <c:pt idx="2203">
                  <c:v>41562</c:v>
                </c:pt>
                <c:pt idx="2204">
                  <c:v>41569</c:v>
                </c:pt>
                <c:pt idx="2205">
                  <c:v>41576</c:v>
                </c:pt>
                <c:pt idx="2206">
                  <c:v>41583</c:v>
                </c:pt>
                <c:pt idx="2207">
                  <c:v>41590</c:v>
                </c:pt>
                <c:pt idx="2208">
                  <c:v>41597</c:v>
                </c:pt>
                <c:pt idx="2209">
                  <c:v>41604</c:v>
                </c:pt>
                <c:pt idx="2210">
                  <c:v>41611</c:v>
                </c:pt>
                <c:pt idx="2211">
                  <c:v>41618</c:v>
                </c:pt>
                <c:pt idx="2212">
                  <c:v>41625</c:v>
                </c:pt>
                <c:pt idx="2213">
                  <c:v>41632</c:v>
                </c:pt>
                <c:pt idx="2214">
                  <c:v>41640</c:v>
                </c:pt>
                <c:pt idx="2215">
                  <c:v>41647</c:v>
                </c:pt>
                <c:pt idx="2216">
                  <c:v>41654</c:v>
                </c:pt>
                <c:pt idx="2217">
                  <c:v>41661</c:v>
                </c:pt>
                <c:pt idx="2218">
                  <c:v>41668</c:v>
                </c:pt>
                <c:pt idx="2219">
                  <c:v>41675</c:v>
                </c:pt>
                <c:pt idx="2220">
                  <c:v>41682</c:v>
                </c:pt>
                <c:pt idx="2221">
                  <c:v>41689</c:v>
                </c:pt>
                <c:pt idx="2222">
                  <c:v>41696</c:v>
                </c:pt>
                <c:pt idx="2223">
                  <c:v>41703</c:v>
                </c:pt>
                <c:pt idx="2224">
                  <c:v>41710</c:v>
                </c:pt>
                <c:pt idx="2225">
                  <c:v>41717</c:v>
                </c:pt>
                <c:pt idx="2226">
                  <c:v>41724</c:v>
                </c:pt>
                <c:pt idx="2227">
                  <c:v>41731</c:v>
                </c:pt>
                <c:pt idx="2228">
                  <c:v>41738</c:v>
                </c:pt>
                <c:pt idx="2229">
                  <c:v>41745</c:v>
                </c:pt>
                <c:pt idx="2230">
                  <c:v>41752</c:v>
                </c:pt>
                <c:pt idx="2231">
                  <c:v>41759</c:v>
                </c:pt>
                <c:pt idx="2232">
                  <c:v>41766</c:v>
                </c:pt>
                <c:pt idx="2233">
                  <c:v>41773</c:v>
                </c:pt>
                <c:pt idx="2234">
                  <c:v>41780</c:v>
                </c:pt>
                <c:pt idx="2235">
                  <c:v>41787</c:v>
                </c:pt>
                <c:pt idx="2236">
                  <c:v>41794</c:v>
                </c:pt>
                <c:pt idx="2237">
                  <c:v>41801</c:v>
                </c:pt>
                <c:pt idx="2238">
                  <c:v>41808</c:v>
                </c:pt>
                <c:pt idx="2239">
                  <c:v>41815</c:v>
                </c:pt>
                <c:pt idx="2240">
                  <c:v>41822</c:v>
                </c:pt>
                <c:pt idx="2241">
                  <c:v>41829</c:v>
                </c:pt>
                <c:pt idx="2242">
                  <c:v>41836</c:v>
                </c:pt>
                <c:pt idx="2243">
                  <c:v>41843</c:v>
                </c:pt>
                <c:pt idx="2244">
                  <c:v>41850</c:v>
                </c:pt>
                <c:pt idx="2245">
                  <c:v>41857</c:v>
                </c:pt>
                <c:pt idx="2246">
                  <c:v>41864</c:v>
                </c:pt>
                <c:pt idx="2247">
                  <c:v>41871</c:v>
                </c:pt>
                <c:pt idx="2248">
                  <c:v>41878</c:v>
                </c:pt>
                <c:pt idx="2249">
                  <c:v>41885</c:v>
                </c:pt>
                <c:pt idx="2250">
                  <c:v>41892</c:v>
                </c:pt>
                <c:pt idx="2251">
                  <c:v>41899</c:v>
                </c:pt>
                <c:pt idx="2252">
                  <c:v>41906</c:v>
                </c:pt>
                <c:pt idx="2253">
                  <c:v>41913</c:v>
                </c:pt>
                <c:pt idx="2254">
                  <c:v>41920</c:v>
                </c:pt>
                <c:pt idx="2255">
                  <c:v>41927</c:v>
                </c:pt>
                <c:pt idx="2256">
                  <c:v>41934</c:v>
                </c:pt>
                <c:pt idx="2257">
                  <c:v>41941</c:v>
                </c:pt>
                <c:pt idx="2258">
                  <c:v>41948</c:v>
                </c:pt>
                <c:pt idx="2259">
                  <c:v>41955</c:v>
                </c:pt>
                <c:pt idx="2260">
                  <c:v>41962</c:v>
                </c:pt>
                <c:pt idx="2261">
                  <c:v>41969</c:v>
                </c:pt>
                <c:pt idx="2262">
                  <c:v>41976</c:v>
                </c:pt>
                <c:pt idx="2263">
                  <c:v>41983</c:v>
                </c:pt>
                <c:pt idx="2264">
                  <c:v>41990</c:v>
                </c:pt>
                <c:pt idx="2265">
                  <c:v>41997</c:v>
                </c:pt>
                <c:pt idx="2266">
                  <c:v>42012</c:v>
                </c:pt>
                <c:pt idx="2267">
                  <c:v>42019</c:v>
                </c:pt>
                <c:pt idx="2268">
                  <c:v>42026</c:v>
                </c:pt>
                <c:pt idx="2269">
                  <c:v>42033</c:v>
                </c:pt>
                <c:pt idx="2270">
                  <c:v>42040</c:v>
                </c:pt>
                <c:pt idx="2271">
                  <c:v>42047</c:v>
                </c:pt>
                <c:pt idx="2272">
                  <c:v>42054</c:v>
                </c:pt>
                <c:pt idx="2273">
                  <c:v>42061</c:v>
                </c:pt>
                <c:pt idx="2274">
                  <c:v>42068</c:v>
                </c:pt>
                <c:pt idx="2275">
                  <c:v>42075</c:v>
                </c:pt>
                <c:pt idx="2276">
                  <c:v>42082</c:v>
                </c:pt>
                <c:pt idx="2277">
                  <c:v>42089</c:v>
                </c:pt>
                <c:pt idx="2278">
                  <c:v>42096</c:v>
                </c:pt>
                <c:pt idx="2279">
                  <c:v>42103</c:v>
                </c:pt>
                <c:pt idx="2280">
                  <c:v>42110</c:v>
                </c:pt>
                <c:pt idx="2281">
                  <c:v>42117</c:v>
                </c:pt>
                <c:pt idx="2282">
                  <c:v>42124</c:v>
                </c:pt>
                <c:pt idx="2283">
                  <c:v>42131</c:v>
                </c:pt>
                <c:pt idx="2284">
                  <c:v>42138</c:v>
                </c:pt>
                <c:pt idx="2285">
                  <c:v>42145</c:v>
                </c:pt>
                <c:pt idx="2286">
                  <c:v>42152</c:v>
                </c:pt>
                <c:pt idx="2287">
                  <c:v>42159</c:v>
                </c:pt>
                <c:pt idx="2288">
                  <c:v>42166</c:v>
                </c:pt>
                <c:pt idx="2289">
                  <c:v>42173</c:v>
                </c:pt>
                <c:pt idx="2290">
                  <c:v>42180</c:v>
                </c:pt>
                <c:pt idx="2291">
                  <c:v>42187</c:v>
                </c:pt>
                <c:pt idx="2292">
                  <c:v>42194</c:v>
                </c:pt>
                <c:pt idx="2293">
                  <c:v>42201</c:v>
                </c:pt>
                <c:pt idx="2294">
                  <c:v>42208</c:v>
                </c:pt>
                <c:pt idx="2295">
                  <c:v>42215</c:v>
                </c:pt>
                <c:pt idx="2296">
                  <c:v>42222</c:v>
                </c:pt>
                <c:pt idx="2297">
                  <c:v>42229</c:v>
                </c:pt>
                <c:pt idx="2298">
                  <c:v>42236</c:v>
                </c:pt>
                <c:pt idx="2299">
                  <c:v>42243</c:v>
                </c:pt>
                <c:pt idx="2300">
                  <c:v>42250</c:v>
                </c:pt>
                <c:pt idx="2301">
                  <c:v>42257</c:v>
                </c:pt>
                <c:pt idx="2302">
                  <c:v>42264</c:v>
                </c:pt>
                <c:pt idx="2303">
                  <c:v>42271</c:v>
                </c:pt>
                <c:pt idx="2304">
                  <c:v>42278</c:v>
                </c:pt>
                <c:pt idx="2305">
                  <c:v>42285</c:v>
                </c:pt>
                <c:pt idx="2306">
                  <c:v>42292</c:v>
                </c:pt>
                <c:pt idx="2307">
                  <c:v>42299</c:v>
                </c:pt>
                <c:pt idx="2308">
                  <c:v>42306</c:v>
                </c:pt>
                <c:pt idx="2309">
                  <c:v>42313</c:v>
                </c:pt>
                <c:pt idx="2310">
                  <c:v>42320</c:v>
                </c:pt>
                <c:pt idx="2311">
                  <c:v>42327</c:v>
                </c:pt>
                <c:pt idx="2312">
                  <c:v>42341</c:v>
                </c:pt>
                <c:pt idx="2313">
                  <c:v>42348</c:v>
                </c:pt>
                <c:pt idx="2314">
                  <c:v>42355</c:v>
                </c:pt>
                <c:pt idx="2315">
                  <c:v>42362</c:v>
                </c:pt>
                <c:pt idx="2316">
                  <c:v>42370</c:v>
                </c:pt>
                <c:pt idx="2317">
                  <c:v>42377</c:v>
                </c:pt>
                <c:pt idx="2318">
                  <c:v>42384</c:v>
                </c:pt>
                <c:pt idx="2319">
                  <c:v>42391</c:v>
                </c:pt>
                <c:pt idx="2320">
                  <c:v>42398</c:v>
                </c:pt>
                <c:pt idx="2321">
                  <c:v>42405</c:v>
                </c:pt>
                <c:pt idx="2322">
                  <c:v>42412</c:v>
                </c:pt>
                <c:pt idx="2323">
                  <c:v>42419</c:v>
                </c:pt>
                <c:pt idx="2324">
                  <c:v>42426</c:v>
                </c:pt>
                <c:pt idx="2325">
                  <c:v>42433</c:v>
                </c:pt>
                <c:pt idx="2326">
                  <c:v>42440</c:v>
                </c:pt>
                <c:pt idx="2327">
                  <c:v>42447</c:v>
                </c:pt>
                <c:pt idx="2328">
                  <c:v>42454</c:v>
                </c:pt>
                <c:pt idx="2329">
                  <c:v>42461</c:v>
                </c:pt>
                <c:pt idx="2330">
                  <c:v>42468</c:v>
                </c:pt>
                <c:pt idx="2331">
                  <c:v>42475</c:v>
                </c:pt>
                <c:pt idx="2332">
                  <c:v>42482</c:v>
                </c:pt>
                <c:pt idx="2333">
                  <c:v>42489</c:v>
                </c:pt>
                <c:pt idx="2334">
                  <c:v>42496</c:v>
                </c:pt>
                <c:pt idx="2335">
                  <c:v>42503</c:v>
                </c:pt>
                <c:pt idx="2336">
                  <c:v>42510</c:v>
                </c:pt>
                <c:pt idx="2337">
                  <c:v>42517</c:v>
                </c:pt>
                <c:pt idx="2338">
                  <c:v>42524</c:v>
                </c:pt>
                <c:pt idx="2339">
                  <c:v>42531</c:v>
                </c:pt>
                <c:pt idx="2340">
                  <c:v>42538</c:v>
                </c:pt>
                <c:pt idx="2341">
                  <c:v>42545</c:v>
                </c:pt>
                <c:pt idx="2342">
                  <c:v>42552</c:v>
                </c:pt>
                <c:pt idx="2343">
                  <c:v>42559</c:v>
                </c:pt>
                <c:pt idx="2344">
                  <c:v>42566</c:v>
                </c:pt>
                <c:pt idx="2345">
                  <c:v>42573</c:v>
                </c:pt>
                <c:pt idx="2346">
                  <c:v>42580</c:v>
                </c:pt>
                <c:pt idx="2347">
                  <c:v>42587</c:v>
                </c:pt>
                <c:pt idx="2348">
                  <c:v>42594</c:v>
                </c:pt>
                <c:pt idx="2349">
                  <c:v>42601</c:v>
                </c:pt>
                <c:pt idx="2350">
                  <c:v>42608</c:v>
                </c:pt>
                <c:pt idx="2351">
                  <c:v>42615</c:v>
                </c:pt>
                <c:pt idx="2352">
                  <c:v>42622</c:v>
                </c:pt>
                <c:pt idx="2353">
                  <c:v>42629</c:v>
                </c:pt>
                <c:pt idx="2354">
                  <c:v>42636</c:v>
                </c:pt>
                <c:pt idx="2355">
                  <c:v>42643</c:v>
                </c:pt>
                <c:pt idx="2356">
                  <c:v>42650</c:v>
                </c:pt>
                <c:pt idx="2357">
                  <c:v>42657</c:v>
                </c:pt>
                <c:pt idx="2358">
                  <c:v>42664</c:v>
                </c:pt>
                <c:pt idx="2359">
                  <c:v>42671</c:v>
                </c:pt>
                <c:pt idx="2360">
                  <c:v>42678</c:v>
                </c:pt>
                <c:pt idx="2361">
                  <c:v>42685</c:v>
                </c:pt>
                <c:pt idx="2362">
                  <c:v>42692</c:v>
                </c:pt>
                <c:pt idx="2363">
                  <c:v>42699</c:v>
                </c:pt>
                <c:pt idx="2364">
                  <c:v>42706</c:v>
                </c:pt>
                <c:pt idx="2365">
                  <c:v>42713</c:v>
                </c:pt>
                <c:pt idx="2366">
                  <c:v>42720</c:v>
                </c:pt>
                <c:pt idx="2367">
                  <c:v>42727</c:v>
                </c:pt>
                <c:pt idx="2368">
                  <c:v>42736</c:v>
                </c:pt>
                <c:pt idx="2369">
                  <c:v>42743</c:v>
                </c:pt>
                <c:pt idx="2370">
                  <c:v>42750</c:v>
                </c:pt>
                <c:pt idx="2371">
                  <c:v>42757</c:v>
                </c:pt>
                <c:pt idx="2372">
                  <c:v>42764</c:v>
                </c:pt>
                <c:pt idx="2373">
                  <c:v>42771</c:v>
                </c:pt>
                <c:pt idx="2374">
                  <c:v>42778</c:v>
                </c:pt>
                <c:pt idx="2375">
                  <c:v>42785</c:v>
                </c:pt>
                <c:pt idx="2376">
                  <c:v>42792</c:v>
                </c:pt>
                <c:pt idx="2377">
                  <c:v>42799</c:v>
                </c:pt>
                <c:pt idx="2378">
                  <c:v>42806</c:v>
                </c:pt>
                <c:pt idx="2379">
                  <c:v>42813</c:v>
                </c:pt>
                <c:pt idx="2380">
                  <c:v>42820</c:v>
                </c:pt>
                <c:pt idx="2381">
                  <c:v>42827</c:v>
                </c:pt>
                <c:pt idx="2382">
                  <c:v>42834</c:v>
                </c:pt>
                <c:pt idx="2383">
                  <c:v>42841</c:v>
                </c:pt>
                <c:pt idx="2384">
                  <c:v>42848</c:v>
                </c:pt>
                <c:pt idx="2385">
                  <c:v>42855</c:v>
                </c:pt>
                <c:pt idx="2386">
                  <c:v>42862</c:v>
                </c:pt>
                <c:pt idx="2387">
                  <c:v>42869</c:v>
                </c:pt>
                <c:pt idx="2388">
                  <c:v>42876</c:v>
                </c:pt>
                <c:pt idx="2389">
                  <c:v>42883</c:v>
                </c:pt>
                <c:pt idx="2390">
                  <c:v>42890</c:v>
                </c:pt>
                <c:pt idx="2391">
                  <c:v>42897</c:v>
                </c:pt>
                <c:pt idx="2392">
                  <c:v>42904</c:v>
                </c:pt>
                <c:pt idx="2393">
                  <c:v>42911</c:v>
                </c:pt>
                <c:pt idx="2394">
                  <c:v>42918</c:v>
                </c:pt>
                <c:pt idx="2395">
                  <c:v>42925</c:v>
                </c:pt>
                <c:pt idx="2396">
                  <c:v>42932</c:v>
                </c:pt>
                <c:pt idx="2397">
                  <c:v>42939</c:v>
                </c:pt>
                <c:pt idx="2398">
                  <c:v>42946</c:v>
                </c:pt>
                <c:pt idx="2399">
                  <c:v>42953</c:v>
                </c:pt>
                <c:pt idx="2400">
                  <c:v>42960</c:v>
                </c:pt>
                <c:pt idx="2401">
                  <c:v>42967</c:v>
                </c:pt>
                <c:pt idx="2402">
                  <c:v>42974</c:v>
                </c:pt>
                <c:pt idx="2403">
                  <c:v>42981</c:v>
                </c:pt>
                <c:pt idx="2404">
                  <c:v>42988</c:v>
                </c:pt>
                <c:pt idx="2405">
                  <c:v>42995</c:v>
                </c:pt>
                <c:pt idx="2406">
                  <c:v>43002</c:v>
                </c:pt>
                <c:pt idx="2407">
                  <c:v>43009</c:v>
                </c:pt>
                <c:pt idx="2408">
                  <c:v>43016</c:v>
                </c:pt>
                <c:pt idx="2409">
                  <c:v>43023</c:v>
                </c:pt>
                <c:pt idx="2410">
                  <c:v>43030</c:v>
                </c:pt>
                <c:pt idx="2411">
                  <c:v>43037</c:v>
                </c:pt>
                <c:pt idx="2412">
                  <c:v>43044</c:v>
                </c:pt>
                <c:pt idx="2413">
                  <c:v>43051</c:v>
                </c:pt>
                <c:pt idx="2414">
                  <c:v>43058</c:v>
                </c:pt>
                <c:pt idx="2415">
                  <c:v>43065</c:v>
                </c:pt>
                <c:pt idx="2416">
                  <c:v>43072</c:v>
                </c:pt>
                <c:pt idx="2417">
                  <c:v>43079</c:v>
                </c:pt>
                <c:pt idx="2418">
                  <c:v>43086</c:v>
                </c:pt>
                <c:pt idx="2419">
                  <c:v>43093</c:v>
                </c:pt>
                <c:pt idx="2420">
                  <c:v>43101</c:v>
                </c:pt>
                <c:pt idx="2421">
                  <c:v>43108</c:v>
                </c:pt>
                <c:pt idx="2422">
                  <c:v>43115</c:v>
                </c:pt>
                <c:pt idx="2423">
                  <c:v>43122</c:v>
                </c:pt>
                <c:pt idx="2424">
                  <c:v>43129</c:v>
                </c:pt>
                <c:pt idx="2425">
                  <c:v>43136</c:v>
                </c:pt>
                <c:pt idx="2426">
                  <c:v>43143</c:v>
                </c:pt>
                <c:pt idx="2427">
                  <c:v>43150</c:v>
                </c:pt>
                <c:pt idx="2428">
                  <c:v>43157</c:v>
                </c:pt>
                <c:pt idx="2429">
                  <c:v>43164</c:v>
                </c:pt>
                <c:pt idx="2430">
                  <c:v>43171</c:v>
                </c:pt>
                <c:pt idx="2431">
                  <c:v>43178</c:v>
                </c:pt>
                <c:pt idx="2432">
                  <c:v>43185</c:v>
                </c:pt>
                <c:pt idx="2433">
                  <c:v>43192</c:v>
                </c:pt>
                <c:pt idx="2434">
                  <c:v>43199</c:v>
                </c:pt>
                <c:pt idx="2435">
                  <c:v>43206</c:v>
                </c:pt>
                <c:pt idx="2436">
                  <c:v>43213</c:v>
                </c:pt>
                <c:pt idx="2437">
                  <c:v>43220</c:v>
                </c:pt>
                <c:pt idx="2438">
                  <c:v>43227</c:v>
                </c:pt>
                <c:pt idx="2439">
                  <c:v>43234</c:v>
                </c:pt>
                <c:pt idx="2440">
                  <c:v>43241</c:v>
                </c:pt>
                <c:pt idx="2441">
                  <c:v>43248</c:v>
                </c:pt>
                <c:pt idx="2442">
                  <c:v>43255</c:v>
                </c:pt>
                <c:pt idx="2443">
                  <c:v>43262</c:v>
                </c:pt>
                <c:pt idx="2444">
                  <c:v>43269</c:v>
                </c:pt>
                <c:pt idx="2445">
                  <c:v>43276</c:v>
                </c:pt>
                <c:pt idx="2446">
                  <c:v>43283</c:v>
                </c:pt>
                <c:pt idx="2447">
                  <c:v>43290</c:v>
                </c:pt>
                <c:pt idx="2448">
                  <c:v>43297</c:v>
                </c:pt>
                <c:pt idx="2449">
                  <c:v>43304</c:v>
                </c:pt>
                <c:pt idx="2450">
                  <c:v>43311</c:v>
                </c:pt>
                <c:pt idx="2451">
                  <c:v>43318</c:v>
                </c:pt>
                <c:pt idx="2452">
                  <c:v>43325</c:v>
                </c:pt>
                <c:pt idx="2453">
                  <c:v>43332</c:v>
                </c:pt>
                <c:pt idx="2454">
                  <c:v>43339</c:v>
                </c:pt>
                <c:pt idx="2455">
                  <c:v>43346</c:v>
                </c:pt>
                <c:pt idx="2456">
                  <c:v>43353</c:v>
                </c:pt>
                <c:pt idx="2457">
                  <c:v>43360</c:v>
                </c:pt>
                <c:pt idx="2458">
                  <c:v>43367</c:v>
                </c:pt>
                <c:pt idx="2459">
                  <c:v>43374</c:v>
                </c:pt>
                <c:pt idx="2460">
                  <c:v>43381</c:v>
                </c:pt>
                <c:pt idx="2461">
                  <c:v>43388</c:v>
                </c:pt>
                <c:pt idx="2462">
                  <c:v>43395</c:v>
                </c:pt>
                <c:pt idx="2463">
                  <c:v>43402</c:v>
                </c:pt>
                <c:pt idx="2464">
                  <c:v>43409</c:v>
                </c:pt>
                <c:pt idx="2465">
                  <c:v>43416</c:v>
                </c:pt>
                <c:pt idx="2466">
                  <c:v>43423</c:v>
                </c:pt>
                <c:pt idx="2467">
                  <c:v>43430</c:v>
                </c:pt>
                <c:pt idx="2468">
                  <c:v>43437</c:v>
                </c:pt>
                <c:pt idx="2469">
                  <c:v>43444</c:v>
                </c:pt>
                <c:pt idx="2470">
                  <c:v>43451</c:v>
                </c:pt>
                <c:pt idx="2471">
                  <c:v>43458</c:v>
                </c:pt>
                <c:pt idx="2472">
                  <c:v>43466</c:v>
                </c:pt>
                <c:pt idx="2473">
                  <c:v>43473</c:v>
                </c:pt>
                <c:pt idx="2474">
                  <c:v>43480</c:v>
                </c:pt>
                <c:pt idx="2475">
                  <c:v>43487</c:v>
                </c:pt>
                <c:pt idx="2476">
                  <c:v>43494</c:v>
                </c:pt>
                <c:pt idx="2477">
                  <c:v>43501</c:v>
                </c:pt>
                <c:pt idx="2478">
                  <c:v>43508</c:v>
                </c:pt>
                <c:pt idx="2479">
                  <c:v>43515</c:v>
                </c:pt>
                <c:pt idx="2480">
                  <c:v>43522</c:v>
                </c:pt>
                <c:pt idx="2481">
                  <c:v>43529</c:v>
                </c:pt>
                <c:pt idx="2482">
                  <c:v>43536</c:v>
                </c:pt>
                <c:pt idx="2483">
                  <c:v>43543</c:v>
                </c:pt>
                <c:pt idx="2484">
                  <c:v>43550</c:v>
                </c:pt>
                <c:pt idx="2485">
                  <c:v>43557</c:v>
                </c:pt>
                <c:pt idx="2486">
                  <c:v>43564</c:v>
                </c:pt>
                <c:pt idx="2487">
                  <c:v>43571</c:v>
                </c:pt>
                <c:pt idx="2488">
                  <c:v>43578</c:v>
                </c:pt>
                <c:pt idx="2489">
                  <c:v>43585</c:v>
                </c:pt>
                <c:pt idx="2490">
                  <c:v>43592</c:v>
                </c:pt>
                <c:pt idx="2491">
                  <c:v>43599</c:v>
                </c:pt>
                <c:pt idx="2492">
                  <c:v>43606</c:v>
                </c:pt>
                <c:pt idx="2493">
                  <c:v>43613</c:v>
                </c:pt>
                <c:pt idx="2494">
                  <c:v>43620</c:v>
                </c:pt>
                <c:pt idx="2495">
                  <c:v>43627</c:v>
                </c:pt>
                <c:pt idx="2496">
                  <c:v>43634</c:v>
                </c:pt>
                <c:pt idx="2497">
                  <c:v>43641</c:v>
                </c:pt>
                <c:pt idx="2498">
                  <c:v>43648</c:v>
                </c:pt>
                <c:pt idx="2499">
                  <c:v>43655</c:v>
                </c:pt>
                <c:pt idx="2500">
                  <c:v>43662</c:v>
                </c:pt>
                <c:pt idx="2501">
                  <c:v>43669</c:v>
                </c:pt>
                <c:pt idx="2502">
                  <c:v>43676</c:v>
                </c:pt>
                <c:pt idx="2503">
                  <c:v>43683</c:v>
                </c:pt>
                <c:pt idx="2504">
                  <c:v>43690</c:v>
                </c:pt>
                <c:pt idx="2505">
                  <c:v>43697</c:v>
                </c:pt>
                <c:pt idx="2506">
                  <c:v>43704</c:v>
                </c:pt>
                <c:pt idx="2507">
                  <c:v>43711</c:v>
                </c:pt>
                <c:pt idx="2508">
                  <c:v>43718</c:v>
                </c:pt>
                <c:pt idx="2509">
                  <c:v>43725</c:v>
                </c:pt>
                <c:pt idx="2510">
                  <c:v>43732</c:v>
                </c:pt>
                <c:pt idx="2511">
                  <c:v>43739</c:v>
                </c:pt>
                <c:pt idx="2512">
                  <c:v>43746</c:v>
                </c:pt>
                <c:pt idx="2513">
                  <c:v>43753</c:v>
                </c:pt>
                <c:pt idx="2514">
                  <c:v>43760</c:v>
                </c:pt>
                <c:pt idx="2515">
                  <c:v>43767</c:v>
                </c:pt>
                <c:pt idx="2516">
                  <c:v>43774</c:v>
                </c:pt>
                <c:pt idx="2517">
                  <c:v>43781</c:v>
                </c:pt>
                <c:pt idx="2518">
                  <c:v>43788</c:v>
                </c:pt>
                <c:pt idx="2519">
                  <c:v>43795</c:v>
                </c:pt>
                <c:pt idx="2520">
                  <c:v>43802</c:v>
                </c:pt>
                <c:pt idx="2521">
                  <c:v>43809</c:v>
                </c:pt>
                <c:pt idx="2522">
                  <c:v>43816</c:v>
                </c:pt>
                <c:pt idx="2523">
                  <c:v>43823</c:v>
                </c:pt>
                <c:pt idx="2524">
                  <c:v>43831</c:v>
                </c:pt>
                <c:pt idx="2525">
                  <c:v>43838</c:v>
                </c:pt>
                <c:pt idx="2526">
                  <c:v>43845</c:v>
                </c:pt>
                <c:pt idx="2527">
                  <c:v>43852</c:v>
                </c:pt>
                <c:pt idx="2528">
                  <c:v>43859</c:v>
                </c:pt>
                <c:pt idx="2529">
                  <c:v>43866</c:v>
                </c:pt>
                <c:pt idx="2530">
                  <c:v>43873</c:v>
                </c:pt>
                <c:pt idx="2531">
                  <c:v>43880</c:v>
                </c:pt>
                <c:pt idx="2532">
                  <c:v>43887</c:v>
                </c:pt>
                <c:pt idx="2533">
                  <c:v>43894</c:v>
                </c:pt>
                <c:pt idx="2534">
                  <c:v>43901</c:v>
                </c:pt>
                <c:pt idx="2535">
                  <c:v>43908</c:v>
                </c:pt>
                <c:pt idx="2536">
                  <c:v>43915</c:v>
                </c:pt>
                <c:pt idx="2537">
                  <c:v>43922</c:v>
                </c:pt>
                <c:pt idx="2538">
                  <c:v>43929</c:v>
                </c:pt>
                <c:pt idx="2539">
                  <c:v>43936</c:v>
                </c:pt>
                <c:pt idx="2540">
                  <c:v>43943</c:v>
                </c:pt>
                <c:pt idx="2541">
                  <c:v>43950</c:v>
                </c:pt>
                <c:pt idx="2542">
                  <c:v>43957</c:v>
                </c:pt>
                <c:pt idx="2543">
                  <c:v>43964</c:v>
                </c:pt>
                <c:pt idx="2544">
                  <c:v>43971</c:v>
                </c:pt>
                <c:pt idx="2545">
                  <c:v>43978</c:v>
                </c:pt>
                <c:pt idx="2546">
                  <c:v>43985</c:v>
                </c:pt>
                <c:pt idx="2547">
                  <c:v>43992</c:v>
                </c:pt>
                <c:pt idx="2548">
                  <c:v>43999</c:v>
                </c:pt>
                <c:pt idx="2549">
                  <c:v>44006</c:v>
                </c:pt>
                <c:pt idx="2550">
                  <c:v>44013</c:v>
                </c:pt>
                <c:pt idx="2551">
                  <c:v>44020</c:v>
                </c:pt>
                <c:pt idx="2552">
                  <c:v>44027</c:v>
                </c:pt>
                <c:pt idx="2553">
                  <c:v>44034</c:v>
                </c:pt>
                <c:pt idx="2554">
                  <c:v>44041</c:v>
                </c:pt>
                <c:pt idx="2555">
                  <c:v>44048</c:v>
                </c:pt>
                <c:pt idx="2556">
                  <c:v>44055</c:v>
                </c:pt>
                <c:pt idx="2557">
                  <c:v>44062</c:v>
                </c:pt>
                <c:pt idx="2558">
                  <c:v>44069</c:v>
                </c:pt>
                <c:pt idx="2559">
                  <c:v>44076</c:v>
                </c:pt>
                <c:pt idx="2560">
                  <c:v>44083</c:v>
                </c:pt>
                <c:pt idx="2561">
                  <c:v>44090</c:v>
                </c:pt>
                <c:pt idx="2562">
                  <c:v>44097</c:v>
                </c:pt>
                <c:pt idx="2563">
                  <c:v>44104</c:v>
                </c:pt>
                <c:pt idx="2564">
                  <c:v>44111</c:v>
                </c:pt>
                <c:pt idx="2565">
                  <c:v>44118</c:v>
                </c:pt>
                <c:pt idx="2566">
                  <c:v>44125</c:v>
                </c:pt>
                <c:pt idx="2567">
                  <c:v>44132</c:v>
                </c:pt>
                <c:pt idx="2568">
                  <c:v>44139</c:v>
                </c:pt>
                <c:pt idx="2569">
                  <c:v>44146</c:v>
                </c:pt>
                <c:pt idx="2570">
                  <c:v>44153</c:v>
                </c:pt>
                <c:pt idx="2571">
                  <c:v>44160</c:v>
                </c:pt>
                <c:pt idx="2572">
                  <c:v>44167</c:v>
                </c:pt>
                <c:pt idx="2573">
                  <c:v>44174</c:v>
                </c:pt>
                <c:pt idx="2574">
                  <c:v>44181</c:v>
                </c:pt>
                <c:pt idx="2575">
                  <c:v>44188</c:v>
                </c:pt>
                <c:pt idx="2576">
                  <c:v>44197</c:v>
                </c:pt>
                <c:pt idx="2577">
                  <c:v>44204</c:v>
                </c:pt>
                <c:pt idx="2578">
                  <c:v>44211</c:v>
                </c:pt>
                <c:pt idx="2579">
                  <c:v>44218</c:v>
                </c:pt>
                <c:pt idx="2580">
                  <c:v>44225</c:v>
                </c:pt>
                <c:pt idx="2581">
                  <c:v>44232</c:v>
                </c:pt>
                <c:pt idx="2582">
                  <c:v>44239</c:v>
                </c:pt>
                <c:pt idx="2583">
                  <c:v>44246</c:v>
                </c:pt>
                <c:pt idx="2584">
                  <c:v>44253</c:v>
                </c:pt>
                <c:pt idx="2585">
                  <c:v>44260</c:v>
                </c:pt>
                <c:pt idx="2586">
                  <c:v>44267</c:v>
                </c:pt>
                <c:pt idx="2587">
                  <c:v>44274</c:v>
                </c:pt>
                <c:pt idx="2588">
                  <c:v>44281</c:v>
                </c:pt>
                <c:pt idx="2589">
                  <c:v>44288</c:v>
                </c:pt>
                <c:pt idx="2590">
                  <c:v>44295</c:v>
                </c:pt>
                <c:pt idx="2591">
                  <c:v>44302</c:v>
                </c:pt>
                <c:pt idx="2592">
                  <c:v>44309</c:v>
                </c:pt>
                <c:pt idx="2593">
                  <c:v>44316</c:v>
                </c:pt>
                <c:pt idx="2594">
                  <c:v>44323</c:v>
                </c:pt>
                <c:pt idx="2595">
                  <c:v>44330</c:v>
                </c:pt>
                <c:pt idx="2596">
                  <c:v>44337</c:v>
                </c:pt>
                <c:pt idx="2597">
                  <c:v>44344</c:v>
                </c:pt>
                <c:pt idx="2598">
                  <c:v>44351</c:v>
                </c:pt>
                <c:pt idx="2599">
                  <c:v>44358</c:v>
                </c:pt>
              </c:numCache>
            </c:numRef>
          </c:cat>
          <c:val>
            <c:numRef>
              <c:f>D.Rates!$C$2:$C$2601</c:f>
              <c:numCache>
                <c:formatCode>0.00</c:formatCode>
                <c:ptCount val="2600"/>
                <c:pt idx="0">
                  <c:v>7.33</c:v>
                </c:pt>
                <c:pt idx="1">
                  <c:v>7.31</c:v>
                </c:pt>
                <c:pt idx="2">
                  <c:v>7.31</c:v>
                </c:pt>
                <c:pt idx="3">
                  <c:v>7.31</c:v>
                </c:pt>
                <c:pt idx="4">
                  <c:v>7.29</c:v>
                </c:pt>
                <c:pt idx="5">
                  <c:v>7.38</c:v>
                </c:pt>
                <c:pt idx="6">
                  <c:v>7.42</c:v>
                </c:pt>
                <c:pt idx="7">
                  <c:v>7.44</c:v>
                </c:pt>
                <c:pt idx="8">
                  <c:v>7.46</c:v>
                </c:pt>
                <c:pt idx="9">
                  <c:v>7.52</c:v>
                </c:pt>
                <c:pt idx="10">
                  <c:v>7.52</c:v>
                </c:pt>
                <c:pt idx="11">
                  <c:v>7.54</c:v>
                </c:pt>
                <c:pt idx="12">
                  <c:v>7.54</c:v>
                </c:pt>
                <c:pt idx="13">
                  <c:v>7.54</c:v>
                </c:pt>
                <c:pt idx="14">
                  <c:v>7.54</c:v>
                </c:pt>
                <c:pt idx="15">
                  <c:v>7.6</c:v>
                </c:pt>
                <c:pt idx="16">
                  <c:v>7.65</c:v>
                </c:pt>
                <c:pt idx="17">
                  <c:v>7.69</c:v>
                </c:pt>
                <c:pt idx="18">
                  <c:v>7.66</c:v>
                </c:pt>
                <c:pt idx="19">
                  <c:v>7.73</c:v>
                </c:pt>
                <c:pt idx="20">
                  <c:v>7.71</c:v>
                </c:pt>
                <c:pt idx="21">
                  <c:v>7.69</c:v>
                </c:pt>
                <c:pt idx="22">
                  <c:v>7.71</c:v>
                </c:pt>
                <c:pt idx="23">
                  <c:v>7.67</c:v>
                </c:pt>
                <c:pt idx="24">
                  <c:v>7.7</c:v>
                </c:pt>
                <c:pt idx="25">
                  <c:v>7.67</c:v>
                </c:pt>
                <c:pt idx="26">
                  <c:v>7.67</c:v>
                </c:pt>
                <c:pt idx="27">
                  <c:v>7.63</c:v>
                </c:pt>
                <c:pt idx="28">
                  <c:v>7.63</c:v>
                </c:pt>
                <c:pt idx="29">
                  <c:v>7.58</c:v>
                </c:pt>
                <c:pt idx="30">
                  <c:v>7.63</c:v>
                </c:pt>
                <c:pt idx="31">
                  <c:v>7.59</c:v>
                </c:pt>
                <c:pt idx="32">
                  <c:v>7.56</c:v>
                </c:pt>
                <c:pt idx="33">
                  <c:v>7.54</c:v>
                </c:pt>
                <c:pt idx="34">
                  <c:v>7.51</c:v>
                </c:pt>
                <c:pt idx="35">
                  <c:v>7.49</c:v>
                </c:pt>
                <c:pt idx="36">
                  <c:v>7.47</c:v>
                </c:pt>
                <c:pt idx="37">
                  <c:v>7.48</c:v>
                </c:pt>
                <c:pt idx="38">
                  <c:v>7.48</c:v>
                </c:pt>
                <c:pt idx="39">
                  <c:v>7.46</c:v>
                </c:pt>
                <c:pt idx="40">
                  <c:v>7.46</c:v>
                </c:pt>
                <c:pt idx="41">
                  <c:v>7.43</c:v>
                </c:pt>
                <c:pt idx="42">
                  <c:v>7.4</c:v>
                </c:pt>
                <c:pt idx="43">
                  <c:v>7.35</c:v>
                </c:pt>
                <c:pt idx="44">
                  <c:v>7.33</c:v>
                </c:pt>
                <c:pt idx="45">
                  <c:v>7.31</c:v>
                </c:pt>
                <c:pt idx="46">
                  <c:v>7.31</c:v>
                </c:pt>
                <c:pt idx="47">
                  <c:v>7.32</c:v>
                </c:pt>
                <c:pt idx="48">
                  <c:v>7.32</c:v>
                </c:pt>
                <c:pt idx="49">
                  <c:v>7.31</c:v>
                </c:pt>
                <c:pt idx="50">
                  <c:v>7.31</c:v>
                </c:pt>
                <c:pt idx="51">
                  <c:v>7.23</c:v>
                </c:pt>
                <c:pt idx="52">
                  <c:v>7.25</c:v>
                </c:pt>
                <c:pt idx="53">
                  <c:v>7.29</c:v>
                </c:pt>
                <c:pt idx="54">
                  <c:v>7.29</c:v>
                </c:pt>
                <c:pt idx="55">
                  <c:v>7.33</c:v>
                </c:pt>
                <c:pt idx="56">
                  <c:v>7.33</c:v>
                </c:pt>
                <c:pt idx="57">
                  <c:v>7.38</c:v>
                </c:pt>
                <c:pt idx="58">
                  <c:v>7.38</c:v>
                </c:pt>
                <c:pt idx="59">
                  <c:v>7.4</c:v>
                </c:pt>
                <c:pt idx="60">
                  <c:v>7.36</c:v>
                </c:pt>
                <c:pt idx="61">
                  <c:v>7.38</c:v>
                </c:pt>
                <c:pt idx="62">
                  <c:v>7.38</c:v>
                </c:pt>
                <c:pt idx="63">
                  <c:v>7.36</c:v>
                </c:pt>
                <c:pt idx="64">
                  <c:v>7.38</c:v>
                </c:pt>
                <c:pt idx="65">
                  <c:v>7.38</c:v>
                </c:pt>
                <c:pt idx="66">
                  <c:v>7.4</c:v>
                </c:pt>
                <c:pt idx="67">
                  <c:v>7.4</c:v>
                </c:pt>
                <c:pt idx="68">
                  <c:v>7.4</c:v>
                </c:pt>
                <c:pt idx="69">
                  <c:v>7.35</c:v>
                </c:pt>
                <c:pt idx="70">
                  <c:v>7.41</c:v>
                </c:pt>
                <c:pt idx="71">
                  <c:v>7.42</c:v>
                </c:pt>
                <c:pt idx="72">
                  <c:v>7.42</c:v>
                </c:pt>
                <c:pt idx="73">
                  <c:v>7.42</c:v>
                </c:pt>
                <c:pt idx="74">
                  <c:v>7.42</c:v>
                </c:pt>
                <c:pt idx="75">
                  <c:v>7.42</c:v>
                </c:pt>
                <c:pt idx="76">
                  <c:v>7.41</c:v>
                </c:pt>
                <c:pt idx="77">
                  <c:v>7.43</c:v>
                </c:pt>
                <c:pt idx="78">
                  <c:v>7.41</c:v>
                </c:pt>
                <c:pt idx="79">
                  <c:v>7.41</c:v>
                </c:pt>
                <c:pt idx="80">
                  <c:v>7.44</c:v>
                </c:pt>
                <c:pt idx="81">
                  <c:v>7.42</c:v>
                </c:pt>
                <c:pt idx="82">
                  <c:v>7.43</c:v>
                </c:pt>
                <c:pt idx="83">
                  <c:v>7.42</c:v>
                </c:pt>
                <c:pt idx="84">
                  <c:v>7.42</c:v>
                </c:pt>
                <c:pt idx="85">
                  <c:v>7.44</c:v>
                </c:pt>
                <c:pt idx="86">
                  <c:v>7.45</c:v>
                </c:pt>
                <c:pt idx="87">
                  <c:v>7.43</c:v>
                </c:pt>
                <c:pt idx="88">
                  <c:v>7.43</c:v>
                </c:pt>
                <c:pt idx="89">
                  <c:v>7.45</c:v>
                </c:pt>
                <c:pt idx="90">
                  <c:v>7.45</c:v>
                </c:pt>
                <c:pt idx="91">
                  <c:v>7.44</c:v>
                </c:pt>
                <c:pt idx="92">
                  <c:v>7.44</c:v>
                </c:pt>
                <c:pt idx="93">
                  <c:v>7.44</c:v>
                </c:pt>
                <c:pt idx="94">
                  <c:v>7.43</c:v>
                </c:pt>
                <c:pt idx="95">
                  <c:v>7.43</c:v>
                </c:pt>
                <c:pt idx="96">
                  <c:v>7.43</c:v>
                </c:pt>
                <c:pt idx="97">
                  <c:v>7.45</c:v>
                </c:pt>
                <c:pt idx="98">
                  <c:v>7.45</c:v>
                </c:pt>
                <c:pt idx="99">
                  <c:v>7.45</c:v>
                </c:pt>
                <c:pt idx="100">
                  <c:v>7.45</c:v>
                </c:pt>
                <c:pt idx="101">
                  <c:v>7.45</c:v>
                </c:pt>
                <c:pt idx="102">
                  <c:v>7.45</c:v>
                </c:pt>
                <c:pt idx="103">
                  <c:v>7.49</c:v>
                </c:pt>
                <c:pt idx="104">
                  <c:v>7.51</c:v>
                </c:pt>
                <c:pt idx="105">
                  <c:v>7.54</c:v>
                </c:pt>
                <c:pt idx="106">
                  <c:v>7.56</c:v>
                </c:pt>
                <c:pt idx="107">
                  <c:v>7.56</c:v>
                </c:pt>
                <c:pt idx="108">
                  <c:v>7.58</c:v>
                </c:pt>
                <c:pt idx="109">
                  <c:v>7.64</c:v>
                </c:pt>
                <c:pt idx="110">
                  <c:v>7.69</c:v>
                </c:pt>
                <c:pt idx="111">
                  <c:v>7.7</c:v>
                </c:pt>
                <c:pt idx="112">
                  <c:v>7.7</c:v>
                </c:pt>
                <c:pt idx="113">
                  <c:v>7.73</c:v>
                </c:pt>
                <c:pt idx="114">
                  <c:v>7.73</c:v>
                </c:pt>
                <c:pt idx="115">
                  <c:v>7.75</c:v>
                </c:pt>
                <c:pt idx="116">
                  <c:v>7.76</c:v>
                </c:pt>
                <c:pt idx="117">
                  <c:v>7.89</c:v>
                </c:pt>
                <c:pt idx="118">
                  <c:v>8.01</c:v>
                </c:pt>
                <c:pt idx="119">
                  <c:v>8.1199999999999992</c:v>
                </c:pt>
                <c:pt idx="120">
                  <c:v>8.18</c:v>
                </c:pt>
                <c:pt idx="121">
                  <c:v>8.26</c:v>
                </c:pt>
                <c:pt idx="122">
                  <c:v>8.4</c:v>
                </c:pt>
                <c:pt idx="123">
                  <c:v>8.5500000000000007</c:v>
                </c:pt>
                <c:pt idx="124">
                  <c:v>8.61</c:v>
                </c:pt>
                <c:pt idx="125">
                  <c:v>8.66</c:v>
                </c:pt>
                <c:pt idx="126">
                  <c:v>8.77</c:v>
                </c:pt>
                <c:pt idx="127">
                  <c:v>8.81</c:v>
                </c:pt>
                <c:pt idx="128">
                  <c:v>8.83</c:v>
                </c:pt>
                <c:pt idx="129">
                  <c:v>8.85</c:v>
                </c:pt>
                <c:pt idx="130">
                  <c:v>8.82</c:v>
                </c:pt>
                <c:pt idx="131">
                  <c:v>8.83</c:v>
                </c:pt>
                <c:pt idx="132">
                  <c:v>8.75</c:v>
                </c:pt>
                <c:pt idx="133">
                  <c:v>8.68</c:v>
                </c:pt>
                <c:pt idx="134">
                  <c:v>8.6199999999999992</c:v>
                </c:pt>
                <c:pt idx="135">
                  <c:v>8.59</c:v>
                </c:pt>
                <c:pt idx="136">
                  <c:v>8.58</c:v>
                </c:pt>
                <c:pt idx="137">
                  <c:v>8.57</c:v>
                </c:pt>
                <c:pt idx="138">
                  <c:v>8.5500000000000007</c:v>
                </c:pt>
                <c:pt idx="139">
                  <c:v>8.5299999999999994</c:v>
                </c:pt>
                <c:pt idx="140">
                  <c:v>8.5299999999999994</c:v>
                </c:pt>
                <c:pt idx="141">
                  <c:v>8.5299999999999994</c:v>
                </c:pt>
                <c:pt idx="142">
                  <c:v>8.56</c:v>
                </c:pt>
                <c:pt idx="143">
                  <c:v>8.56</c:v>
                </c:pt>
                <c:pt idx="144">
                  <c:v>8.5299999999999994</c:v>
                </c:pt>
                <c:pt idx="145">
                  <c:v>8.5500000000000007</c:v>
                </c:pt>
                <c:pt idx="146">
                  <c:v>8.52</c:v>
                </c:pt>
                <c:pt idx="147">
                  <c:v>8.48</c:v>
                </c:pt>
                <c:pt idx="148">
                  <c:v>8.4600000000000009</c:v>
                </c:pt>
                <c:pt idx="149">
                  <c:v>8.4600000000000009</c:v>
                </c:pt>
                <c:pt idx="150">
                  <c:v>8.42</c:v>
                </c:pt>
                <c:pt idx="151">
                  <c:v>8.41</c:v>
                </c:pt>
                <c:pt idx="152">
                  <c:v>8.41</c:v>
                </c:pt>
                <c:pt idx="153">
                  <c:v>8.4</c:v>
                </c:pt>
                <c:pt idx="154">
                  <c:v>8.4</c:v>
                </c:pt>
                <c:pt idx="155">
                  <c:v>8.41</c:v>
                </c:pt>
                <c:pt idx="156">
                  <c:v>8.44</c:v>
                </c:pt>
                <c:pt idx="157">
                  <c:v>8.5299999999999994</c:v>
                </c:pt>
                <c:pt idx="158">
                  <c:v>8.6300000000000008</c:v>
                </c:pt>
                <c:pt idx="159">
                  <c:v>8.73</c:v>
                </c:pt>
                <c:pt idx="160">
                  <c:v>8.8699999999999992</c:v>
                </c:pt>
                <c:pt idx="161">
                  <c:v>8.98</c:v>
                </c:pt>
                <c:pt idx="162">
                  <c:v>8.9700000000000006</c:v>
                </c:pt>
                <c:pt idx="163">
                  <c:v>9.01</c:v>
                </c:pt>
                <c:pt idx="164">
                  <c:v>9.0299999999999994</c:v>
                </c:pt>
                <c:pt idx="165">
                  <c:v>9.06</c:v>
                </c:pt>
                <c:pt idx="166">
                  <c:v>9.11</c:v>
                </c:pt>
                <c:pt idx="167">
                  <c:v>9.07</c:v>
                </c:pt>
                <c:pt idx="168">
                  <c:v>9.1</c:v>
                </c:pt>
                <c:pt idx="169">
                  <c:v>9.14</c:v>
                </c:pt>
                <c:pt idx="170">
                  <c:v>9.19</c:v>
                </c:pt>
                <c:pt idx="171">
                  <c:v>9.3699999999999992</c:v>
                </c:pt>
                <c:pt idx="172">
                  <c:v>9.42</c:v>
                </c:pt>
                <c:pt idx="173">
                  <c:v>9.4700000000000006</c:v>
                </c:pt>
                <c:pt idx="174">
                  <c:v>9.5</c:v>
                </c:pt>
                <c:pt idx="175">
                  <c:v>9.6</c:v>
                </c:pt>
                <c:pt idx="176">
                  <c:v>9.6199999999999992</c:v>
                </c:pt>
                <c:pt idx="177">
                  <c:v>9.74</c:v>
                </c:pt>
                <c:pt idx="178">
                  <c:v>9.8800000000000008</c:v>
                </c:pt>
                <c:pt idx="179">
                  <c:v>9.92</c:v>
                </c:pt>
                <c:pt idx="180">
                  <c:v>10</c:v>
                </c:pt>
                <c:pt idx="181">
                  <c:v>10.029999999999999</c:v>
                </c:pt>
                <c:pt idx="182">
                  <c:v>10.02</c:v>
                </c:pt>
                <c:pt idx="183">
                  <c:v>9.9600000000000009</c:v>
                </c:pt>
                <c:pt idx="184">
                  <c:v>9.99</c:v>
                </c:pt>
                <c:pt idx="185">
                  <c:v>9.94</c:v>
                </c:pt>
                <c:pt idx="186">
                  <c:v>9.8699999999999992</c:v>
                </c:pt>
                <c:pt idx="187">
                  <c:v>9.81</c:v>
                </c:pt>
                <c:pt idx="188">
                  <c:v>9.81</c:v>
                </c:pt>
                <c:pt idx="189">
                  <c:v>9.73</c:v>
                </c:pt>
                <c:pt idx="190">
                  <c:v>9.7200000000000006</c:v>
                </c:pt>
                <c:pt idx="191">
                  <c:v>9.69</c:v>
                </c:pt>
                <c:pt idx="192">
                  <c:v>9.6300000000000008</c:v>
                </c:pt>
                <c:pt idx="193">
                  <c:v>9.58</c:v>
                </c:pt>
                <c:pt idx="194">
                  <c:v>9.56</c:v>
                </c:pt>
                <c:pt idx="195">
                  <c:v>9.6</c:v>
                </c:pt>
                <c:pt idx="196">
                  <c:v>9.49</c:v>
                </c:pt>
                <c:pt idx="197">
                  <c:v>9.43</c:v>
                </c:pt>
                <c:pt idx="198">
                  <c:v>9.35</c:v>
                </c:pt>
                <c:pt idx="199">
                  <c:v>9.2899999999999991</c:v>
                </c:pt>
                <c:pt idx="200">
                  <c:v>9.1999999999999993</c:v>
                </c:pt>
                <c:pt idx="201">
                  <c:v>9.1300000000000008</c:v>
                </c:pt>
                <c:pt idx="202">
                  <c:v>9.07</c:v>
                </c:pt>
                <c:pt idx="203">
                  <c:v>9.02</c:v>
                </c:pt>
                <c:pt idx="204">
                  <c:v>9</c:v>
                </c:pt>
                <c:pt idx="205">
                  <c:v>8.89</c:v>
                </c:pt>
                <c:pt idx="206">
                  <c:v>8.86</c:v>
                </c:pt>
                <c:pt idx="207">
                  <c:v>8.86</c:v>
                </c:pt>
                <c:pt idx="208">
                  <c:v>8.83</c:v>
                </c:pt>
                <c:pt idx="209">
                  <c:v>8.81</c:v>
                </c:pt>
                <c:pt idx="210">
                  <c:v>8.8000000000000007</c:v>
                </c:pt>
                <c:pt idx="211">
                  <c:v>8.84</c:v>
                </c:pt>
                <c:pt idx="212">
                  <c:v>8.92</c:v>
                </c:pt>
                <c:pt idx="213">
                  <c:v>8.8800000000000008</c:v>
                </c:pt>
                <c:pt idx="214">
                  <c:v>8.92</c:v>
                </c:pt>
                <c:pt idx="215">
                  <c:v>8.92</c:v>
                </c:pt>
                <c:pt idx="216">
                  <c:v>8.89</c:v>
                </c:pt>
                <c:pt idx="217">
                  <c:v>8.89</c:v>
                </c:pt>
                <c:pt idx="218">
                  <c:v>8.9</c:v>
                </c:pt>
                <c:pt idx="219">
                  <c:v>8.8800000000000008</c:v>
                </c:pt>
                <c:pt idx="220">
                  <c:v>8.9</c:v>
                </c:pt>
                <c:pt idx="221">
                  <c:v>8.8800000000000008</c:v>
                </c:pt>
                <c:pt idx="222">
                  <c:v>8.9</c:v>
                </c:pt>
                <c:pt idx="223">
                  <c:v>8.89</c:v>
                </c:pt>
                <c:pt idx="224">
                  <c:v>8.89</c:v>
                </c:pt>
                <c:pt idx="225">
                  <c:v>8.89</c:v>
                </c:pt>
                <c:pt idx="226">
                  <c:v>8.89</c:v>
                </c:pt>
                <c:pt idx="227">
                  <c:v>8.93</c:v>
                </c:pt>
                <c:pt idx="228">
                  <c:v>8.98</c:v>
                </c:pt>
                <c:pt idx="229">
                  <c:v>9.02</c:v>
                </c:pt>
                <c:pt idx="230">
                  <c:v>9.08</c:v>
                </c:pt>
                <c:pt idx="231">
                  <c:v>9.16</c:v>
                </c:pt>
                <c:pt idx="232">
                  <c:v>9.14</c:v>
                </c:pt>
                <c:pt idx="233">
                  <c:v>9.14</c:v>
                </c:pt>
                <c:pt idx="234">
                  <c:v>9.1999999999999993</c:v>
                </c:pt>
                <c:pt idx="235">
                  <c:v>9.2100000000000009</c:v>
                </c:pt>
                <c:pt idx="236">
                  <c:v>9.2100000000000009</c:v>
                </c:pt>
                <c:pt idx="237">
                  <c:v>9.26</c:v>
                </c:pt>
                <c:pt idx="238">
                  <c:v>9.24</c:v>
                </c:pt>
                <c:pt idx="239">
                  <c:v>9.19</c:v>
                </c:pt>
                <c:pt idx="240">
                  <c:v>9.16</c:v>
                </c:pt>
                <c:pt idx="241">
                  <c:v>9.1199999999999992</c:v>
                </c:pt>
                <c:pt idx="242">
                  <c:v>9.11</c:v>
                </c:pt>
                <c:pt idx="243">
                  <c:v>9.11</c:v>
                </c:pt>
                <c:pt idx="244">
                  <c:v>9.11</c:v>
                </c:pt>
                <c:pt idx="245">
                  <c:v>9.08</c:v>
                </c:pt>
                <c:pt idx="246">
                  <c:v>9.09</c:v>
                </c:pt>
                <c:pt idx="247">
                  <c:v>9.1</c:v>
                </c:pt>
                <c:pt idx="248">
                  <c:v>9.07</c:v>
                </c:pt>
                <c:pt idx="249">
                  <c:v>9.01</c:v>
                </c:pt>
                <c:pt idx="250">
                  <c:v>9</c:v>
                </c:pt>
                <c:pt idx="251">
                  <c:v>8.9</c:v>
                </c:pt>
                <c:pt idx="252">
                  <c:v>8.86</c:v>
                </c:pt>
                <c:pt idx="253">
                  <c:v>8.83</c:v>
                </c:pt>
                <c:pt idx="254">
                  <c:v>8.81</c:v>
                </c:pt>
                <c:pt idx="255">
                  <c:v>8.75</c:v>
                </c:pt>
                <c:pt idx="256">
                  <c:v>8.77</c:v>
                </c:pt>
                <c:pt idx="257">
                  <c:v>8.75</c:v>
                </c:pt>
                <c:pt idx="258">
                  <c:v>8.75</c:v>
                </c:pt>
                <c:pt idx="259">
                  <c:v>8.75</c:v>
                </c:pt>
                <c:pt idx="260">
                  <c:v>8.6999999999999993</c:v>
                </c:pt>
                <c:pt idx="261">
                  <c:v>8.6999999999999993</c:v>
                </c:pt>
                <c:pt idx="262">
                  <c:v>8.75</c:v>
                </c:pt>
                <c:pt idx="263">
                  <c:v>8.75</c:v>
                </c:pt>
                <c:pt idx="264">
                  <c:v>8.75</c:v>
                </c:pt>
                <c:pt idx="265">
                  <c:v>8.75</c:v>
                </c:pt>
                <c:pt idx="266">
                  <c:v>8.75</c:v>
                </c:pt>
                <c:pt idx="267">
                  <c:v>8.7799999999999994</c:v>
                </c:pt>
                <c:pt idx="268">
                  <c:v>8.7799999999999994</c:v>
                </c:pt>
                <c:pt idx="269">
                  <c:v>8.7799999999999994</c:v>
                </c:pt>
                <c:pt idx="270">
                  <c:v>8.83</c:v>
                </c:pt>
                <c:pt idx="271">
                  <c:v>8.8800000000000008</c:v>
                </c:pt>
                <c:pt idx="272">
                  <c:v>8.9</c:v>
                </c:pt>
                <c:pt idx="273">
                  <c:v>8.93</c:v>
                </c:pt>
                <c:pt idx="274">
                  <c:v>8.93</c:v>
                </c:pt>
                <c:pt idx="275">
                  <c:v>8.93</c:v>
                </c:pt>
                <c:pt idx="276">
                  <c:v>8.9</c:v>
                </c:pt>
                <c:pt idx="277">
                  <c:v>8.98</c:v>
                </c:pt>
                <c:pt idx="278">
                  <c:v>9</c:v>
                </c:pt>
                <c:pt idx="279">
                  <c:v>9</c:v>
                </c:pt>
                <c:pt idx="280">
                  <c:v>9</c:v>
                </c:pt>
                <c:pt idx="281">
                  <c:v>9</c:v>
                </c:pt>
                <c:pt idx="282">
                  <c:v>9</c:v>
                </c:pt>
                <c:pt idx="283">
                  <c:v>8.9700000000000006</c:v>
                </c:pt>
                <c:pt idx="284">
                  <c:v>8.9700000000000006</c:v>
                </c:pt>
                <c:pt idx="285">
                  <c:v>8.9700000000000006</c:v>
                </c:pt>
                <c:pt idx="286">
                  <c:v>8.9</c:v>
                </c:pt>
                <c:pt idx="287">
                  <c:v>8.9499999999999993</c:v>
                </c:pt>
                <c:pt idx="288">
                  <c:v>8.9499999999999993</c:v>
                </c:pt>
                <c:pt idx="289">
                  <c:v>8.9499999999999993</c:v>
                </c:pt>
                <c:pt idx="290">
                  <c:v>8.9</c:v>
                </c:pt>
                <c:pt idx="291">
                  <c:v>8.85</c:v>
                </c:pt>
                <c:pt idx="292">
                  <c:v>8.8000000000000007</c:v>
                </c:pt>
                <c:pt idx="293">
                  <c:v>8.8000000000000007</c:v>
                </c:pt>
                <c:pt idx="294">
                  <c:v>8.8000000000000007</c:v>
                </c:pt>
                <c:pt idx="295">
                  <c:v>8.8000000000000007</c:v>
                </c:pt>
                <c:pt idx="296">
                  <c:v>8.8000000000000007</c:v>
                </c:pt>
                <c:pt idx="297">
                  <c:v>8.8000000000000007</c:v>
                </c:pt>
                <c:pt idx="298">
                  <c:v>8.7799999999999994</c:v>
                </c:pt>
                <c:pt idx="299">
                  <c:v>8.6999999999999993</c:v>
                </c:pt>
                <c:pt idx="300">
                  <c:v>8.73</c:v>
                </c:pt>
                <c:pt idx="301">
                  <c:v>8.73</c:v>
                </c:pt>
                <c:pt idx="302">
                  <c:v>8.73</c:v>
                </c:pt>
                <c:pt idx="303">
                  <c:v>8.68</c:v>
                </c:pt>
                <c:pt idx="304">
                  <c:v>8.6999999999999993</c:v>
                </c:pt>
                <c:pt idx="305">
                  <c:v>8.65</c:v>
                </c:pt>
                <c:pt idx="306">
                  <c:v>8.65</c:v>
                </c:pt>
                <c:pt idx="307">
                  <c:v>8.65</c:v>
                </c:pt>
                <c:pt idx="308">
                  <c:v>8.6999999999999993</c:v>
                </c:pt>
                <c:pt idx="309">
                  <c:v>8.6999999999999993</c:v>
                </c:pt>
                <c:pt idx="310">
                  <c:v>8.6999999999999993</c:v>
                </c:pt>
                <c:pt idx="311">
                  <c:v>8.6999999999999993</c:v>
                </c:pt>
                <c:pt idx="312">
                  <c:v>8.75</c:v>
                </c:pt>
                <c:pt idx="313">
                  <c:v>8.75</c:v>
                </c:pt>
                <c:pt idx="314">
                  <c:v>8.7799999999999994</c:v>
                </c:pt>
                <c:pt idx="315">
                  <c:v>8.7799999999999994</c:v>
                </c:pt>
                <c:pt idx="316">
                  <c:v>8.7799999999999994</c:v>
                </c:pt>
                <c:pt idx="317">
                  <c:v>8.83</c:v>
                </c:pt>
                <c:pt idx="318">
                  <c:v>8.85</c:v>
                </c:pt>
                <c:pt idx="319">
                  <c:v>8.85</c:v>
                </c:pt>
                <c:pt idx="320">
                  <c:v>8.85</c:v>
                </c:pt>
                <c:pt idx="321">
                  <c:v>8.85</c:v>
                </c:pt>
                <c:pt idx="322">
                  <c:v>8.85</c:v>
                </c:pt>
                <c:pt idx="323">
                  <c:v>8.8800000000000008</c:v>
                </c:pt>
                <c:pt idx="324">
                  <c:v>8.9499999999999993</c:v>
                </c:pt>
                <c:pt idx="325">
                  <c:v>8.93</c:v>
                </c:pt>
                <c:pt idx="326">
                  <c:v>8.9499999999999993</c:v>
                </c:pt>
                <c:pt idx="327">
                  <c:v>8.9499999999999993</c:v>
                </c:pt>
                <c:pt idx="328">
                  <c:v>8.93</c:v>
                </c:pt>
                <c:pt idx="329">
                  <c:v>8.9499999999999993</c:v>
                </c:pt>
                <c:pt idx="330">
                  <c:v>8.9499999999999993</c:v>
                </c:pt>
                <c:pt idx="331">
                  <c:v>8.93</c:v>
                </c:pt>
                <c:pt idx="332">
                  <c:v>8.93</c:v>
                </c:pt>
                <c:pt idx="333">
                  <c:v>8.8800000000000008</c:v>
                </c:pt>
                <c:pt idx="334">
                  <c:v>8.9</c:v>
                </c:pt>
                <c:pt idx="335">
                  <c:v>8.9</c:v>
                </c:pt>
                <c:pt idx="336">
                  <c:v>8.9</c:v>
                </c:pt>
                <c:pt idx="337">
                  <c:v>8.9</c:v>
                </c:pt>
                <c:pt idx="338">
                  <c:v>8.93</c:v>
                </c:pt>
                <c:pt idx="339">
                  <c:v>8.93</c:v>
                </c:pt>
                <c:pt idx="340">
                  <c:v>8.93</c:v>
                </c:pt>
                <c:pt idx="341">
                  <c:v>8.9</c:v>
                </c:pt>
                <c:pt idx="342">
                  <c:v>8.9</c:v>
                </c:pt>
                <c:pt idx="343">
                  <c:v>8.93</c:v>
                </c:pt>
                <c:pt idx="344">
                  <c:v>8.93</c:v>
                </c:pt>
                <c:pt idx="345">
                  <c:v>8.93</c:v>
                </c:pt>
                <c:pt idx="346">
                  <c:v>8.9499999999999993</c:v>
                </c:pt>
                <c:pt idx="347">
                  <c:v>8.9499999999999993</c:v>
                </c:pt>
                <c:pt idx="348">
                  <c:v>8.9499999999999993</c:v>
                </c:pt>
                <c:pt idx="349">
                  <c:v>8.9499999999999993</c:v>
                </c:pt>
                <c:pt idx="350">
                  <c:v>9</c:v>
                </c:pt>
                <c:pt idx="351">
                  <c:v>9</c:v>
                </c:pt>
                <c:pt idx="352">
                  <c:v>9.0299999999999994</c:v>
                </c:pt>
                <c:pt idx="353">
                  <c:v>8.98</c:v>
                </c:pt>
                <c:pt idx="354">
                  <c:v>9.0500000000000007</c:v>
                </c:pt>
                <c:pt idx="355">
                  <c:v>9.1300000000000008</c:v>
                </c:pt>
                <c:pt idx="356">
                  <c:v>9.15</c:v>
                </c:pt>
                <c:pt idx="357">
                  <c:v>9.15</c:v>
                </c:pt>
                <c:pt idx="358">
                  <c:v>9.15</c:v>
                </c:pt>
                <c:pt idx="359">
                  <c:v>9.15</c:v>
                </c:pt>
                <c:pt idx="360">
                  <c:v>9.15</c:v>
                </c:pt>
                <c:pt idx="361">
                  <c:v>9.23</c:v>
                </c:pt>
                <c:pt idx="362">
                  <c:v>9.23</c:v>
                </c:pt>
                <c:pt idx="363">
                  <c:v>9.25</c:v>
                </c:pt>
                <c:pt idx="364">
                  <c:v>9.2799999999999994</c:v>
                </c:pt>
                <c:pt idx="365">
                  <c:v>9.33</c:v>
                </c:pt>
                <c:pt idx="366">
                  <c:v>9.3800000000000008</c:v>
                </c:pt>
                <c:pt idx="367">
                  <c:v>9.43</c:v>
                </c:pt>
                <c:pt idx="368">
                  <c:v>9.48</c:v>
                </c:pt>
                <c:pt idx="369">
                  <c:v>9.5500000000000007</c:v>
                </c:pt>
                <c:pt idx="370">
                  <c:v>9.58</c:v>
                </c:pt>
                <c:pt idx="371">
                  <c:v>9.68</c:v>
                </c:pt>
                <c:pt idx="372">
                  <c:v>9.68</c:v>
                </c:pt>
                <c:pt idx="373">
                  <c:v>9.6999999999999993</c:v>
                </c:pt>
                <c:pt idx="374">
                  <c:v>9.73</c:v>
                </c:pt>
                <c:pt idx="375">
                  <c:v>9.6999999999999993</c:v>
                </c:pt>
                <c:pt idx="376">
                  <c:v>9.73</c:v>
                </c:pt>
                <c:pt idx="377">
                  <c:v>9.73</c:v>
                </c:pt>
                <c:pt idx="378">
                  <c:v>9.73</c:v>
                </c:pt>
                <c:pt idx="379">
                  <c:v>9.75</c:v>
                </c:pt>
                <c:pt idx="380">
                  <c:v>9.75</c:v>
                </c:pt>
                <c:pt idx="381">
                  <c:v>9.7799999999999994</c:v>
                </c:pt>
                <c:pt idx="382">
                  <c:v>9.7799999999999994</c:v>
                </c:pt>
                <c:pt idx="383">
                  <c:v>9.7799999999999994</c:v>
                </c:pt>
                <c:pt idx="384">
                  <c:v>9.8000000000000007</c:v>
                </c:pt>
                <c:pt idx="385">
                  <c:v>9.75</c:v>
                </c:pt>
                <c:pt idx="386">
                  <c:v>9.75</c:v>
                </c:pt>
                <c:pt idx="387">
                  <c:v>9.75</c:v>
                </c:pt>
                <c:pt idx="388">
                  <c:v>9.75</c:v>
                </c:pt>
                <c:pt idx="389">
                  <c:v>9.7799999999999994</c:v>
                </c:pt>
                <c:pt idx="390">
                  <c:v>9.85</c:v>
                </c:pt>
                <c:pt idx="391">
                  <c:v>9.85</c:v>
                </c:pt>
                <c:pt idx="392">
                  <c:v>9.85</c:v>
                </c:pt>
                <c:pt idx="393">
                  <c:v>9.8800000000000008</c:v>
                </c:pt>
                <c:pt idx="394">
                  <c:v>9.9</c:v>
                </c:pt>
                <c:pt idx="395">
                  <c:v>10.050000000000001</c:v>
                </c:pt>
                <c:pt idx="396">
                  <c:v>10.199999999999999</c:v>
                </c:pt>
                <c:pt idx="397">
                  <c:v>10.28</c:v>
                </c:pt>
                <c:pt idx="398">
                  <c:v>10.3</c:v>
                </c:pt>
                <c:pt idx="399">
                  <c:v>10.35</c:v>
                </c:pt>
                <c:pt idx="400">
                  <c:v>10.35</c:v>
                </c:pt>
                <c:pt idx="401">
                  <c:v>10.35</c:v>
                </c:pt>
                <c:pt idx="402">
                  <c:v>10.38</c:v>
                </c:pt>
                <c:pt idx="403">
                  <c:v>10.38</c:v>
                </c:pt>
                <c:pt idx="404">
                  <c:v>10.38</c:v>
                </c:pt>
                <c:pt idx="405">
                  <c:v>10.4</c:v>
                </c:pt>
                <c:pt idx="406">
                  <c:v>10.4</c:v>
                </c:pt>
                <c:pt idx="407">
                  <c:v>10.4</c:v>
                </c:pt>
                <c:pt idx="408">
                  <c:v>10.43</c:v>
                </c:pt>
                <c:pt idx="409">
                  <c:v>10.4</c:v>
                </c:pt>
                <c:pt idx="410">
                  <c:v>10.4</c:v>
                </c:pt>
                <c:pt idx="411">
                  <c:v>10.43</c:v>
                </c:pt>
                <c:pt idx="412">
                  <c:v>10.4</c:v>
                </c:pt>
                <c:pt idx="413">
                  <c:v>10.4</c:v>
                </c:pt>
                <c:pt idx="414">
                  <c:v>10.45</c:v>
                </c:pt>
                <c:pt idx="415">
                  <c:v>10.45</c:v>
                </c:pt>
                <c:pt idx="416">
                  <c:v>10.48</c:v>
                </c:pt>
                <c:pt idx="417">
                  <c:v>10.48</c:v>
                </c:pt>
                <c:pt idx="418">
                  <c:v>10.5</c:v>
                </c:pt>
                <c:pt idx="419">
                  <c:v>10.53</c:v>
                </c:pt>
                <c:pt idx="420">
                  <c:v>10.6</c:v>
                </c:pt>
                <c:pt idx="421">
                  <c:v>10.68</c:v>
                </c:pt>
                <c:pt idx="422">
                  <c:v>10.73</c:v>
                </c:pt>
                <c:pt idx="423">
                  <c:v>10.75</c:v>
                </c:pt>
                <c:pt idx="424">
                  <c:v>10.9</c:v>
                </c:pt>
                <c:pt idx="425">
                  <c:v>11.03</c:v>
                </c:pt>
                <c:pt idx="426">
                  <c:v>11.05</c:v>
                </c:pt>
                <c:pt idx="427">
                  <c:v>11.1</c:v>
                </c:pt>
                <c:pt idx="428">
                  <c:v>11.1</c:v>
                </c:pt>
                <c:pt idx="429">
                  <c:v>11.13</c:v>
                </c:pt>
                <c:pt idx="430">
                  <c:v>11.08</c:v>
                </c:pt>
                <c:pt idx="431">
                  <c:v>11.08</c:v>
                </c:pt>
                <c:pt idx="432">
                  <c:v>11.08</c:v>
                </c:pt>
                <c:pt idx="433">
                  <c:v>11.08</c:v>
                </c:pt>
                <c:pt idx="434">
                  <c:v>11.08</c:v>
                </c:pt>
                <c:pt idx="435">
                  <c:v>11.08</c:v>
                </c:pt>
                <c:pt idx="436">
                  <c:v>11.1</c:v>
                </c:pt>
                <c:pt idx="437">
                  <c:v>11.13</c:v>
                </c:pt>
                <c:pt idx="438">
                  <c:v>11.2</c:v>
                </c:pt>
                <c:pt idx="439">
                  <c:v>11.3</c:v>
                </c:pt>
                <c:pt idx="440">
                  <c:v>11.35</c:v>
                </c:pt>
                <c:pt idx="441">
                  <c:v>11.35</c:v>
                </c:pt>
                <c:pt idx="442">
                  <c:v>11.35</c:v>
                </c:pt>
                <c:pt idx="443">
                  <c:v>11.45</c:v>
                </c:pt>
                <c:pt idx="444">
                  <c:v>11.75</c:v>
                </c:pt>
                <c:pt idx="445">
                  <c:v>12</c:v>
                </c:pt>
                <c:pt idx="446">
                  <c:v>12.8</c:v>
                </c:pt>
                <c:pt idx="447">
                  <c:v>12.85</c:v>
                </c:pt>
                <c:pt idx="448">
                  <c:v>12.8</c:v>
                </c:pt>
                <c:pt idx="449">
                  <c:v>12.8</c:v>
                </c:pt>
                <c:pt idx="450">
                  <c:v>12.9</c:v>
                </c:pt>
                <c:pt idx="451">
                  <c:v>12.9</c:v>
                </c:pt>
                <c:pt idx="452">
                  <c:v>12.9</c:v>
                </c:pt>
                <c:pt idx="453">
                  <c:v>12.9</c:v>
                </c:pt>
                <c:pt idx="454">
                  <c:v>12.9</c:v>
                </c:pt>
                <c:pt idx="455">
                  <c:v>12.85</c:v>
                </c:pt>
                <c:pt idx="456">
                  <c:v>12.9</c:v>
                </c:pt>
                <c:pt idx="457">
                  <c:v>12.87</c:v>
                </c:pt>
                <c:pt idx="458">
                  <c:v>12.89</c:v>
                </c:pt>
                <c:pt idx="459">
                  <c:v>12.85</c:v>
                </c:pt>
                <c:pt idx="460">
                  <c:v>12.85</c:v>
                </c:pt>
                <c:pt idx="461">
                  <c:v>12.88</c:v>
                </c:pt>
                <c:pt idx="462">
                  <c:v>13.03</c:v>
                </c:pt>
                <c:pt idx="463">
                  <c:v>13.59</c:v>
                </c:pt>
                <c:pt idx="464">
                  <c:v>14</c:v>
                </c:pt>
                <c:pt idx="465">
                  <c:v>15.4</c:v>
                </c:pt>
                <c:pt idx="466">
                  <c:v>15.7</c:v>
                </c:pt>
                <c:pt idx="467">
                  <c:v>16.03</c:v>
                </c:pt>
                <c:pt idx="468">
                  <c:v>16.350000000000001</c:v>
                </c:pt>
                <c:pt idx="469">
                  <c:v>16.350000000000001</c:v>
                </c:pt>
                <c:pt idx="470">
                  <c:v>16.350000000000001</c:v>
                </c:pt>
                <c:pt idx="471">
                  <c:v>16.25</c:v>
                </c:pt>
                <c:pt idx="472">
                  <c:v>15.9</c:v>
                </c:pt>
                <c:pt idx="473">
                  <c:v>14.68</c:v>
                </c:pt>
                <c:pt idx="474">
                  <c:v>14.15</c:v>
                </c:pt>
                <c:pt idx="475">
                  <c:v>13.38</c:v>
                </c:pt>
                <c:pt idx="476">
                  <c:v>13.2</c:v>
                </c:pt>
                <c:pt idx="477">
                  <c:v>13.06</c:v>
                </c:pt>
                <c:pt idx="478">
                  <c:v>12.85</c:v>
                </c:pt>
                <c:pt idx="479">
                  <c:v>12.58</c:v>
                </c:pt>
                <c:pt idx="480">
                  <c:v>12.35</c:v>
                </c:pt>
                <c:pt idx="481">
                  <c:v>12.18</c:v>
                </c:pt>
                <c:pt idx="482">
                  <c:v>12.23</c:v>
                </c:pt>
                <c:pt idx="483">
                  <c:v>12.18</c:v>
                </c:pt>
                <c:pt idx="484">
                  <c:v>12.18</c:v>
                </c:pt>
                <c:pt idx="485">
                  <c:v>12.25</c:v>
                </c:pt>
                <c:pt idx="486">
                  <c:v>12.25</c:v>
                </c:pt>
                <c:pt idx="487">
                  <c:v>12.55</c:v>
                </c:pt>
                <c:pt idx="488">
                  <c:v>12.8</c:v>
                </c:pt>
                <c:pt idx="489">
                  <c:v>12.95</c:v>
                </c:pt>
                <c:pt idx="490">
                  <c:v>13.03</c:v>
                </c:pt>
                <c:pt idx="491">
                  <c:v>13.08</c:v>
                </c:pt>
                <c:pt idx="492">
                  <c:v>13.25</c:v>
                </c:pt>
                <c:pt idx="493">
                  <c:v>13.43</c:v>
                </c:pt>
                <c:pt idx="494">
                  <c:v>13.6</c:v>
                </c:pt>
                <c:pt idx="495">
                  <c:v>13.73</c:v>
                </c:pt>
                <c:pt idx="496">
                  <c:v>13.78</c:v>
                </c:pt>
                <c:pt idx="497">
                  <c:v>13.85</c:v>
                </c:pt>
                <c:pt idx="498">
                  <c:v>14</c:v>
                </c:pt>
                <c:pt idx="499">
                  <c:v>14.08</c:v>
                </c:pt>
                <c:pt idx="500">
                  <c:v>14.18</c:v>
                </c:pt>
                <c:pt idx="501">
                  <c:v>14.28</c:v>
                </c:pt>
                <c:pt idx="502">
                  <c:v>14.28</c:v>
                </c:pt>
                <c:pt idx="503">
                  <c:v>14.43</c:v>
                </c:pt>
                <c:pt idx="504">
                  <c:v>14.83</c:v>
                </c:pt>
                <c:pt idx="505">
                  <c:v>14.95</c:v>
                </c:pt>
                <c:pt idx="506">
                  <c:v>14.95</c:v>
                </c:pt>
                <c:pt idx="507">
                  <c:v>14.95</c:v>
                </c:pt>
                <c:pt idx="508">
                  <c:v>14.8</c:v>
                </c:pt>
                <c:pt idx="509">
                  <c:v>14.85</c:v>
                </c:pt>
                <c:pt idx="510">
                  <c:v>14.85</c:v>
                </c:pt>
                <c:pt idx="511">
                  <c:v>15.07</c:v>
                </c:pt>
                <c:pt idx="512">
                  <c:v>15</c:v>
                </c:pt>
                <c:pt idx="513">
                  <c:v>15.03</c:v>
                </c:pt>
                <c:pt idx="514">
                  <c:v>15.2</c:v>
                </c:pt>
                <c:pt idx="515">
                  <c:v>15.3</c:v>
                </c:pt>
                <c:pt idx="516">
                  <c:v>15.4</c:v>
                </c:pt>
                <c:pt idx="517">
                  <c:v>15.4</c:v>
                </c:pt>
                <c:pt idx="518">
                  <c:v>15.4</c:v>
                </c:pt>
                <c:pt idx="519">
                  <c:v>15.4</c:v>
                </c:pt>
                <c:pt idx="520">
                  <c:v>15.4</c:v>
                </c:pt>
                <c:pt idx="521">
                  <c:v>15.5</c:v>
                </c:pt>
                <c:pt idx="522">
                  <c:v>15.65</c:v>
                </c:pt>
                <c:pt idx="523">
                  <c:v>15.77</c:v>
                </c:pt>
                <c:pt idx="524">
                  <c:v>15.82</c:v>
                </c:pt>
                <c:pt idx="525">
                  <c:v>16.12</c:v>
                </c:pt>
                <c:pt idx="526">
                  <c:v>16.64</c:v>
                </c:pt>
                <c:pt idx="527">
                  <c:v>16.63</c:v>
                </c:pt>
                <c:pt idx="528">
                  <c:v>16.8</c:v>
                </c:pt>
                <c:pt idx="529">
                  <c:v>16.760000000000002</c:v>
                </c:pt>
                <c:pt idx="530">
                  <c:v>16.690000000000001</c:v>
                </c:pt>
                <c:pt idx="531">
                  <c:v>16.71</c:v>
                </c:pt>
                <c:pt idx="532">
                  <c:v>16.62</c:v>
                </c:pt>
                <c:pt idx="533">
                  <c:v>16.64</c:v>
                </c:pt>
                <c:pt idx="534">
                  <c:v>16.79</c:v>
                </c:pt>
                <c:pt idx="535">
                  <c:v>16.739999999999998</c:v>
                </c:pt>
                <c:pt idx="536">
                  <c:v>16.88</c:v>
                </c:pt>
                <c:pt idx="537">
                  <c:v>17.11</c:v>
                </c:pt>
                <c:pt idx="538">
                  <c:v>17.13</c:v>
                </c:pt>
                <c:pt idx="539">
                  <c:v>17.27</c:v>
                </c:pt>
                <c:pt idx="540">
                  <c:v>17.260000000000002</c:v>
                </c:pt>
                <c:pt idx="541">
                  <c:v>17.48</c:v>
                </c:pt>
                <c:pt idx="542">
                  <c:v>17.79</c:v>
                </c:pt>
                <c:pt idx="543">
                  <c:v>18.22</c:v>
                </c:pt>
                <c:pt idx="544">
                  <c:v>18.27</c:v>
                </c:pt>
                <c:pt idx="545">
                  <c:v>18.36</c:v>
                </c:pt>
                <c:pt idx="546">
                  <c:v>18.28</c:v>
                </c:pt>
                <c:pt idx="547">
                  <c:v>18.63</c:v>
                </c:pt>
                <c:pt idx="548">
                  <c:v>18.46</c:v>
                </c:pt>
                <c:pt idx="549">
                  <c:v>18.440000000000001</c:v>
                </c:pt>
                <c:pt idx="550">
                  <c:v>18.37</c:v>
                </c:pt>
                <c:pt idx="551">
                  <c:v>18.02</c:v>
                </c:pt>
                <c:pt idx="552">
                  <c:v>17.7</c:v>
                </c:pt>
                <c:pt idx="553">
                  <c:v>17.21</c:v>
                </c:pt>
                <c:pt idx="554">
                  <c:v>16.899999999999999</c:v>
                </c:pt>
                <c:pt idx="555">
                  <c:v>16.940000000000001</c:v>
                </c:pt>
                <c:pt idx="556">
                  <c:v>16.899999999999999</c:v>
                </c:pt>
                <c:pt idx="557">
                  <c:v>16.994999999999997</c:v>
                </c:pt>
                <c:pt idx="558">
                  <c:v>17.3</c:v>
                </c:pt>
                <c:pt idx="559">
                  <c:v>17.440000000000001</c:v>
                </c:pt>
                <c:pt idx="560">
                  <c:v>17.61</c:v>
                </c:pt>
                <c:pt idx="561">
                  <c:v>17.59</c:v>
                </c:pt>
                <c:pt idx="562">
                  <c:v>17.559999999999999</c:v>
                </c:pt>
                <c:pt idx="563">
                  <c:v>17.649999999999999</c:v>
                </c:pt>
                <c:pt idx="564">
                  <c:v>17.66</c:v>
                </c:pt>
                <c:pt idx="565">
                  <c:v>17.52</c:v>
                </c:pt>
                <c:pt idx="566">
                  <c:v>17.29</c:v>
                </c:pt>
                <c:pt idx="567">
                  <c:v>17.190000000000001</c:v>
                </c:pt>
                <c:pt idx="568">
                  <c:v>17.12</c:v>
                </c:pt>
                <c:pt idx="569">
                  <c:v>17.04</c:v>
                </c:pt>
                <c:pt idx="570">
                  <c:v>16.95</c:v>
                </c:pt>
                <c:pt idx="571">
                  <c:v>16.91</c:v>
                </c:pt>
                <c:pt idx="572">
                  <c:v>16.93</c:v>
                </c:pt>
                <c:pt idx="573">
                  <c:v>16.86</c:v>
                </c:pt>
                <c:pt idx="574">
                  <c:v>16.809999999999999</c:v>
                </c:pt>
                <c:pt idx="575">
                  <c:v>16.78</c:v>
                </c:pt>
                <c:pt idx="576">
                  <c:v>16.63</c:v>
                </c:pt>
                <c:pt idx="577">
                  <c:v>16.670000000000002</c:v>
                </c:pt>
                <c:pt idx="578">
                  <c:v>16.63</c:v>
                </c:pt>
                <c:pt idx="579">
                  <c:v>16.649999999999999</c:v>
                </c:pt>
                <c:pt idx="580">
                  <c:v>16.7</c:v>
                </c:pt>
                <c:pt idx="581">
                  <c:v>16.71</c:v>
                </c:pt>
                <c:pt idx="582">
                  <c:v>16.73</c:v>
                </c:pt>
                <c:pt idx="583">
                  <c:v>16.87</c:v>
                </c:pt>
                <c:pt idx="584">
                  <c:v>16.93</c:v>
                </c:pt>
                <c:pt idx="585">
                  <c:v>16.88</c:v>
                </c:pt>
                <c:pt idx="586">
                  <c:v>16.75</c:v>
                </c:pt>
                <c:pt idx="587">
                  <c:v>16.649999999999999</c:v>
                </c:pt>
                <c:pt idx="588">
                  <c:v>16.55</c:v>
                </c:pt>
                <c:pt idx="589">
                  <c:v>16.440000000000001</c:v>
                </c:pt>
                <c:pt idx="590">
                  <c:v>16.21</c:v>
                </c:pt>
                <c:pt idx="591">
                  <c:v>15.88</c:v>
                </c:pt>
                <c:pt idx="592">
                  <c:v>15.59</c:v>
                </c:pt>
                <c:pt idx="593">
                  <c:v>15.56</c:v>
                </c:pt>
                <c:pt idx="594">
                  <c:v>15.38</c:v>
                </c:pt>
                <c:pt idx="595">
                  <c:v>15.19</c:v>
                </c:pt>
                <c:pt idx="596">
                  <c:v>15.13</c:v>
                </c:pt>
                <c:pt idx="597">
                  <c:v>14.96</c:v>
                </c:pt>
                <c:pt idx="598">
                  <c:v>14.6</c:v>
                </c:pt>
                <c:pt idx="599">
                  <c:v>14.2</c:v>
                </c:pt>
                <c:pt idx="600">
                  <c:v>14.15</c:v>
                </c:pt>
                <c:pt idx="601">
                  <c:v>13.91</c:v>
                </c:pt>
                <c:pt idx="602">
                  <c:v>13.84</c:v>
                </c:pt>
                <c:pt idx="603">
                  <c:v>13.78</c:v>
                </c:pt>
                <c:pt idx="604">
                  <c:v>13.77</c:v>
                </c:pt>
                <c:pt idx="605">
                  <c:v>13.66</c:v>
                </c:pt>
                <c:pt idx="606">
                  <c:v>13.66</c:v>
                </c:pt>
                <c:pt idx="607">
                  <c:v>13.63</c:v>
                </c:pt>
                <c:pt idx="608">
                  <c:v>13.585000000000001</c:v>
                </c:pt>
                <c:pt idx="609">
                  <c:v>13.46</c:v>
                </c:pt>
                <c:pt idx="610">
                  <c:v>13.31</c:v>
                </c:pt>
                <c:pt idx="611">
                  <c:v>13.12</c:v>
                </c:pt>
                <c:pt idx="612">
                  <c:v>13.1</c:v>
                </c:pt>
                <c:pt idx="613">
                  <c:v>13.06</c:v>
                </c:pt>
                <c:pt idx="614">
                  <c:v>13.06</c:v>
                </c:pt>
                <c:pt idx="615">
                  <c:v>13.07</c:v>
                </c:pt>
                <c:pt idx="616">
                  <c:v>12.98</c:v>
                </c:pt>
                <c:pt idx="617">
                  <c:v>12.74</c:v>
                </c:pt>
                <c:pt idx="618">
                  <c:v>12.79</c:v>
                </c:pt>
                <c:pt idx="619">
                  <c:v>12.81</c:v>
                </c:pt>
                <c:pt idx="620">
                  <c:v>12.86</c:v>
                </c:pt>
                <c:pt idx="621">
                  <c:v>12.82</c:v>
                </c:pt>
                <c:pt idx="622">
                  <c:v>12.82</c:v>
                </c:pt>
                <c:pt idx="623">
                  <c:v>12.79</c:v>
                </c:pt>
                <c:pt idx="624">
                  <c:v>12.75</c:v>
                </c:pt>
                <c:pt idx="625">
                  <c:v>12.73</c:v>
                </c:pt>
                <c:pt idx="626">
                  <c:v>12.71</c:v>
                </c:pt>
                <c:pt idx="627">
                  <c:v>12.59</c:v>
                </c:pt>
                <c:pt idx="628">
                  <c:v>12.55</c:v>
                </c:pt>
                <c:pt idx="629">
                  <c:v>12.68</c:v>
                </c:pt>
                <c:pt idx="630">
                  <c:v>12.74</c:v>
                </c:pt>
                <c:pt idx="631">
                  <c:v>12.82</c:v>
                </c:pt>
                <c:pt idx="632">
                  <c:v>12.96</c:v>
                </c:pt>
                <c:pt idx="633">
                  <c:v>12.96</c:v>
                </c:pt>
                <c:pt idx="634">
                  <c:v>13.08</c:v>
                </c:pt>
                <c:pt idx="635">
                  <c:v>13.3</c:v>
                </c:pt>
                <c:pt idx="636">
                  <c:v>13.5</c:v>
                </c:pt>
                <c:pt idx="637">
                  <c:v>13.58</c:v>
                </c:pt>
                <c:pt idx="638">
                  <c:v>13.65</c:v>
                </c:pt>
                <c:pt idx="639">
                  <c:v>13.73</c:v>
                </c:pt>
                <c:pt idx="640">
                  <c:v>13.84</c:v>
                </c:pt>
                <c:pt idx="641">
                  <c:v>13.89</c:v>
                </c:pt>
                <c:pt idx="642">
                  <c:v>13.78</c:v>
                </c:pt>
                <c:pt idx="643">
                  <c:v>13.77</c:v>
                </c:pt>
                <c:pt idx="644">
                  <c:v>13.77</c:v>
                </c:pt>
                <c:pt idx="645">
                  <c:v>13.72</c:v>
                </c:pt>
                <c:pt idx="646">
                  <c:v>13.72</c:v>
                </c:pt>
                <c:pt idx="647">
                  <c:v>13.65</c:v>
                </c:pt>
                <c:pt idx="648">
                  <c:v>13.59</c:v>
                </c:pt>
                <c:pt idx="649">
                  <c:v>13.6</c:v>
                </c:pt>
                <c:pt idx="650">
                  <c:v>13.52</c:v>
                </c:pt>
                <c:pt idx="651">
                  <c:v>13.43</c:v>
                </c:pt>
                <c:pt idx="652">
                  <c:v>13.42</c:v>
                </c:pt>
                <c:pt idx="653">
                  <c:v>13.47</c:v>
                </c:pt>
                <c:pt idx="654">
                  <c:v>13.42</c:v>
                </c:pt>
                <c:pt idx="655">
                  <c:v>13.43</c:v>
                </c:pt>
                <c:pt idx="656">
                  <c:v>13.41</c:v>
                </c:pt>
                <c:pt idx="657">
                  <c:v>13.38</c:v>
                </c:pt>
                <c:pt idx="658">
                  <c:v>13.42</c:v>
                </c:pt>
                <c:pt idx="659">
                  <c:v>13.46</c:v>
                </c:pt>
                <c:pt idx="660">
                  <c:v>13.43</c:v>
                </c:pt>
                <c:pt idx="661">
                  <c:v>13.43</c:v>
                </c:pt>
                <c:pt idx="662">
                  <c:v>13.4</c:v>
                </c:pt>
                <c:pt idx="663">
                  <c:v>13.35</c:v>
                </c:pt>
                <c:pt idx="664">
                  <c:v>13.29</c:v>
                </c:pt>
                <c:pt idx="665">
                  <c:v>13.26</c:v>
                </c:pt>
                <c:pt idx="666">
                  <c:v>13.23</c:v>
                </c:pt>
                <c:pt idx="667">
                  <c:v>13.19</c:v>
                </c:pt>
                <c:pt idx="668">
                  <c:v>13.25</c:v>
                </c:pt>
                <c:pt idx="669">
                  <c:v>13.23</c:v>
                </c:pt>
                <c:pt idx="670">
                  <c:v>13.3</c:v>
                </c:pt>
                <c:pt idx="671">
                  <c:v>13.37</c:v>
                </c:pt>
                <c:pt idx="672">
                  <c:v>13.48</c:v>
                </c:pt>
                <c:pt idx="673">
                  <c:v>13.55</c:v>
                </c:pt>
                <c:pt idx="674">
                  <c:v>13.63</c:v>
                </c:pt>
                <c:pt idx="675">
                  <c:v>13.58</c:v>
                </c:pt>
                <c:pt idx="676">
                  <c:v>13.67</c:v>
                </c:pt>
                <c:pt idx="677">
                  <c:v>13.73</c:v>
                </c:pt>
                <c:pt idx="678">
                  <c:v>13.78</c:v>
                </c:pt>
                <c:pt idx="679">
                  <c:v>13.87</c:v>
                </c:pt>
                <c:pt idx="680">
                  <c:v>14.04</c:v>
                </c:pt>
                <c:pt idx="681">
                  <c:v>14.08</c:v>
                </c:pt>
                <c:pt idx="682">
                  <c:v>14.29</c:v>
                </c:pt>
                <c:pt idx="683">
                  <c:v>14.33</c:v>
                </c:pt>
                <c:pt idx="684">
                  <c:v>14.47</c:v>
                </c:pt>
                <c:pt idx="685">
                  <c:v>14.49</c:v>
                </c:pt>
                <c:pt idx="686">
                  <c:v>14.5</c:v>
                </c:pt>
                <c:pt idx="687">
                  <c:v>14.66</c:v>
                </c:pt>
                <c:pt idx="688">
                  <c:v>14.68</c:v>
                </c:pt>
                <c:pt idx="689">
                  <c:v>14.66</c:v>
                </c:pt>
                <c:pt idx="690">
                  <c:v>14.67</c:v>
                </c:pt>
                <c:pt idx="691">
                  <c:v>14.68</c:v>
                </c:pt>
                <c:pt idx="692">
                  <c:v>14.54</c:v>
                </c:pt>
                <c:pt idx="693">
                  <c:v>14.39</c:v>
                </c:pt>
                <c:pt idx="694">
                  <c:v>14.36</c:v>
                </c:pt>
                <c:pt idx="695">
                  <c:v>14.38</c:v>
                </c:pt>
                <c:pt idx="696">
                  <c:v>14.42</c:v>
                </c:pt>
                <c:pt idx="697">
                  <c:v>14.43</c:v>
                </c:pt>
                <c:pt idx="698">
                  <c:v>14.29</c:v>
                </c:pt>
                <c:pt idx="699">
                  <c:v>14.26</c:v>
                </c:pt>
                <c:pt idx="700">
                  <c:v>14.18</c:v>
                </c:pt>
                <c:pt idx="701">
                  <c:v>14.19</c:v>
                </c:pt>
                <c:pt idx="702">
                  <c:v>14.1</c:v>
                </c:pt>
                <c:pt idx="703">
                  <c:v>14.05</c:v>
                </c:pt>
                <c:pt idx="704">
                  <c:v>13.85</c:v>
                </c:pt>
                <c:pt idx="705">
                  <c:v>13.74</c:v>
                </c:pt>
                <c:pt idx="706">
                  <c:v>13.63</c:v>
                </c:pt>
                <c:pt idx="707">
                  <c:v>13.55</c:v>
                </c:pt>
                <c:pt idx="708">
                  <c:v>13.42</c:v>
                </c:pt>
                <c:pt idx="709">
                  <c:v>13.2</c:v>
                </c:pt>
                <c:pt idx="710">
                  <c:v>13.2</c:v>
                </c:pt>
                <c:pt idx="711">
                  <c:v>13.18</c:v>
                </c:pt>
                <c:pt idx="712">
                  <c:v>13.14</c:v>
                </c:pt>
                <c:pt idx="713">
                  <c:v>13.1</c:v>
                </c:pt>
                <c:pt idx="714">
                  <c:v>13.12</c:v>
                </c:pt>
                <c:pt idx="715">
                  <c:v>13.12</c:v>
                </c:pt>
                <c:pt idx="716">
                  <c:v>12.96</c:v>
                </c:pt>
                <c:pt idx="717">
                  <c:v>12.93</c:v>
                </c:pt>
                <c:pt idx="718">
                  <c:v>12.91</c:v>
                </c:pt>
                <c:pt idx="719">
                  <c:v>12.9</c:v>
                </c:pt>
                <c:pt idx="720">
                  <c:v>12.94</c:v>
                </c:pt>
                <c:pt idx="721">
                  <c:v>13.02</c:v>
                </c:pt>
                <c:pt idx="722">
                  <c:v>13.1</c:v>
                </c:pt>
                <c:pt idx="723">
                  <c:v>13.2</c:v>
                </c:pt>
                <c:pt idx="724">
                  <c:v>13.24</c:v>
                </c:pt>
                <c:pt idx="725">
                  <c:v>13.29</c:v>
                </c:pt>
                <c:pt idx="726">
                  <c:v>13.27</c:v>
                </c:pt>
                <c:pt idx="727">
                  <c:v>13.23</c:v>
                </c:pt>
                <c:pt idx="728">
                  <c:v>13.16</c:v>
                </c:pt>
                <c:pt idx="729">
                  <c:v>13.12</c:v>
                </c:pt>
                <c:pt idx="730">
                  <c:v>13.07</c:v>
                </c:pt>
                <c:pt idx="731">
                  <c:v>13.02</c:v>
                </c:pt>
                <c:pt idx="732">
                  <c:v>12.94</c:v>
                </c:pt>
                <c:pt idx="733">
                  <c:v>12.83</c:v>
                </c:pt>
                <c:pt idx="734">
                  <c:v>12.71</c:v>
                </c:pt>
                <c:pt idx="735">
                  <c:v>12.39</c:v>
                </c:pt>
                <c:pt idx="736">
                  <c:v>12.27</c:v>
                </c:pt>
                <c:pt idx="737">
                  <c:v>12.05</c:v>
                </c:pt>
                <c:pt idx="738">
                  <c:v>12.15</c:v>
                </c:pt>
                <c:pt idx="739">
                  <c:v>12.13</c:v>
                </c:pt>
                <c:pt idx="740">
                  <c:v>12.03</c:v>
                </c:pt>
                <c:pt idx="741">
                  <c:v>11.94</c:v>
                </c:pt>
                <c:pt idx="742">
                  <c:v>12.03</c:v>
                </c:pt>
                <c:pt idx="743">
                  <c:v>12.17</c:v>
                </c:pt>
                <c:pt idx="744">
                  <c:v>12.23</c:v>
                </c:pt>
                <c:pt idx="745">
                  <c:v>12.24</c:v>
                </c:pt>
                <c:pt idx="746">
                  <c:v>12.18</c:v>
                </c:pt>
                <c:pt idx="747">
                  <c:v>12.11</c:v>
                </c:pt>
                <c:pt idx="748">
                  <c:v>12.15</c:v>
                </c:pt>
                <c:pt idx="749">
                  <c:v>12.24</c:v>
                </c:pt>
                <c:pt idx="750">
                  <c:v>12.21</c:v>
                </c:pt>
                <c:pt idx="751">
                  <c:v>12.17</c:v>
                </c:pt>
                <c:pt idx="752">
                  <c:v>12.17</c:v>
                </c:pt>
                <c:pt idx="753">
                  <c:v>12.17</c:v>
                </c:pt>
                <c:pt idx="754">
                  <c:v>12.13</c:v>
                </c:pt>
                <c:pt idx="755">
                  <c:v>12.07</c:v>
                </c:pt>
                <c:pt idx="756">
                  <c:v>12.01</c:v>
                </c:pt>
                <c:pt idx="757">
                  <c:v>11.9</c:v>
                </c:pt>
                <c:pt idx="758">
                  <c:v>11.79</c:v>
                </c:pt>
                <c:pt idx="759">
                  <c:v>11.64</c:v>
                </c:pt>
                <c:pt idx="760">
                  <c:v>11.58</c:v>
                </c:pt>
                <c:pt idx="761">
                  <c:v>11.5</c:v>
                </c:pt>
                <c:pt idx="762">
                  <c:v>11.31</c:v>
                </c:pt>
                <c:pt idx="763">
                  <c:v>11.14</c:v>
                </c:pt>
                <c:pt idx="764">
                  <c:v>11.09</c:v>
                </c:pt>
                <c:pt idx="765">
                  <c:v>10.81</c:v>
                </c:pt>
                <c:pt idx="766">
                  <c:v>10.77</c:v>
                </c:pt>
                <c:pt idx="767">
                  <c:v>10.99</c:v>
                </c:pt>
                <c:pt idx="768">
                  <c:v>10.97</c:v>
                </c:pt>
                <c:pt idx="769">
                  <c:v>10.89</c:v>
                </c:pt>
                <c:pt idx="770">
                  <c:v>10.85</c:v>
                </c:pt>
                <c:pt idx="771">
                  <c:v>10.8</c:v>
                </c:pt>
                <c:pt idx="772">
                  <c:v>10.68</c:v>
                </c:pt>
                <c:pt idx="773">
                  <c:v>10.51</c:v>
                </c:pt>
                <c:pt idx="774">
                  <c:v>10.199999999999999</c:v>
                </c:pt>
                <c:pt idx="775">
                  <c:v>10.01</c:v>
                </c:pt>
                <c:pt idx="776">
                  <c:v>10.01</c:v>
                </c:pt>
                <c:pt idx="777">
                  <c:v>10.1</c:v>
                </c:pt>
                <c:pt idx="778">
                  <c:v>9.99</c:v>
                </c:pt>
                <c:pt idx="779">
                  <c:v>9.98</c:v>
                </c:pt>
                <c:pt idx="780">
                  <c:v>9.92</c:v>
                </c:pt>
                <c:pt idx="781">
                  <c:v>9.86</c:v>
                </c:pt>
                <c:pt idx="782">
                  <c:v>9.9</c:v>
                </c:pt>
                <c:pt idx="783">
                  <c:v>10</c:v>
                </c:pt>
                <c:pt idx="784">
                  <c:v>10.08</c:v>
                </c:pt>
                <c:pt idx="785">
                  <c:v>10.36</c:v>
                </c:pt>
                <c:pt idx="786">
                  <c:v>10.38</c:v>
                </c:pt>
                <c:pt idx="787">
                  <c:v>10.74</c:v>
                </c:pt>
                <c:pt idx="788">
                  <c:v>10.76</c:v>
                </c:pt>
                <c:pt idx="789">
                  <c:v>10.61</c:v>
                </c:pt>
                <c:pt idx="790">
                  <c:v>10.62</c:v>
                </c:pt>
                <c:pt idx="791">
                  <c:v>10.61</c:v>
                </c:pt>
                <c:pt idx="792">
                  <c:v>10.59</c:v>
                </c:pt>
                <c:pt idx="793">
                  <c:v>10.43</c:v>
                </c:pt>
                <c:pt idx="794">
                  <c:v>10.4</c:v>
                </c:pt>
                <c:pt idx="795">
                  <c:v>10.4</c:v>
                </c:pt>
                <c:pt idx="796">
                  <c:v>10.4</c:v>
                </c:pt>
                <c:pt idx="797">
                  <c:v>10.23</c:v>
                </c:pt>
                <c:pt idx="798">
                  <c:v>10.039999999999999</c:v>
                </c:pt>
                <c:pt idx="799">
                  <c:v>9.93</c:v>
                </c:pt>
                <c:pt idx="800">
                  <c:v>9.9</c:v>
                </c:pt>
                <c:pt idx="801">
                  <c:v>9.9600000000000009</c:v>
                </c:pt>
                <c:pt idx="802">
                  <c:v>10.07</c:v>
                </c:pt>
                <c:pt idx="803">
                  <c:v>10.1</c:v>
                </c:pt>
                <c:pt idx="804">
                  <c:v>10.08</c:v>
                </c:pt>
                <c:pt idx="805">
                  <c:v>9.99</c:v>
                </c:pt>
                <c:pt idx="806">
                  <c:v>9.9600000000000009</c:v>
                </c:pt>
                <c:pt idx="807">
                  <c:v>9.9499999999999993</c:v>
                </c:pt>
                <c:pt idx="808">
                  <c:v>9.89</c:v>
                </c:pt>
                <c:pt idx="809">
                  <c:v>9.83</c:v>
                </c:pt>
                <c:pt idx="810">
                  <c:v>9.81</c:v>
                </c:pt>
                <c:pt idx="811">
                  <c:v>9.64</c:v>
                </c:pt>
                <c:pt idx="812">
                  <c:v>9.5</c:v>
                </c:pt>
                <c:pt idx="813">
                  <c:v>9.3000000000000007</c:v>
                </c:pt>
                <c:pt idx="814">
                  <c:v>9.35</c:v>
                </c:pt>
                <c:pt idx="815">
                  <c:v>9.3000000000000007</c:v>
                </c:pt>
                <c:pt idx="816">
                  <c:v>9.2899999999999991</c:v>
                </c:pt>
                <c:pt idx="817">
                  <c:v>9.3699999999999992</c:v>
                </c:pt>
                <c:pt idx="818">
                  <c:v>9.32</c:v>
                </c:pt>
                <c:pt idx="819">
                  <c:v>9.2100000000000009</c:v>
                </c:pt>
                <c:pt idx="820">
                  <c:v>9.0399999999999991</c:v>
                </c:pt>
                <c:pt idx="821">
                  <c:v>9.08</c:v>
                </c:pt>
                <c:pt idx="822">
                  <c:v>9.06</c:v>
                </c:pt>
                <c:pt idx="823">
                  <c:v>9.09</c:v>
                </c:pt>
                <c:pt idx="824">
                  <c:v>9.11</c:v>
                </c:pt>
                <c:pt idx="825">
                  <c:v>9.07</c:v>
                </c:pt>
                <c:pt idx="826">
                  <c:v>9.0299999999999994</c:v>
                </c:pt>
                <c:pt idx="827">
                  <c:v>9.0500000000000007</c:v>
                </c:pt>
                <c:pt idx="828">
                  <c:v>9.0299999999999994</c:v>
                </c:pt>
                <c:pt idx="829">
                  <c:v>9.0299999999999994</c:v>
                </c:pt>
                <c:pt idx="830">
                  <c:v>9.26</c:v>
                </c:pt>
                <c:pt idx="831">
                  <c:v>9.43</c:v>
                </c:pt>
                <c:pt idx="832">
                  <c:v>10.27</c:v>
                </c:pt>
                <c:pt idx="833">
                  <c:v>10.37</c:v>
                </c:pt>
                <c:pt idx="834">
                  <c:v>10.47</c:v>
                </c:pt>
                <c:pt idx="835">
                  <c:v>10.52</c:v>
                </c:pt>
                <c:pt idx="836">
                  <c:v>10.48</c:v>
                </c:pt>
                <c:pt idx="837">
                  <c:v>10.81</c:v>
                </c:pt>
                <c:pt idx="838">
                  <c:v>10.7</c:v>
                </c:pt>
                <c:pt idx="839">
                  <c:v>10.7</c:v>
                </c:pt>
                <c:pt idx="840">
                  <c:v>10.66</c:v>
                </c:pt>
                <c:pt idx="841">
                  <c:v>10.44</c:v>
                </c:pt>
                <c:pt idx="842">
                  <c:v>10.35</c:v>
                </c:pt>
                <c:pt idx="843">
                  <c:v>10.36</c:v>
                </c:pt>
                <c:pt idx="844">
                  <c:v>10.3</c:v>
                </c:pt>
                <c:pt idx="845">
                  <c:v>10.23</c:v>
                </c:pt>
                <c:pt idx="846">
                  <c:v>10.23</c:v>
                </c:pt>
                <c:pt idx="847">
                  <c:v>10.27</c:v>
                </c:pt>
                <c:pt idx="848">
                  <c:v>10.35</c:v>
                </c:pt>
                <c:pt idx="849">
                  <c:v>10.34</c:v>
                </c:pt>
                <c:pt idx="850">
                  <c:v>10.3</c:v>
                </c:pt>
                <c:pt idx="851">
                  <c:v>10.33</c:v>
                </c:pt>
                <c:pt idx="852">
                  <c:v>10.63</c:v>
                </c:pt>
                <c:pt idx="853">
                  <c:v>10.91</c:v>
                </c:pt>
                <c:pt idx="854">
                  <c:v>10.99</c:v>
                </c:pt>
                <c:pt idx="855">
                  <c:v>11.02</c:v>
                </c:pt>
                <c:pt idx="856">
                  <c:v>11.18</c:v>
                </c:pt>
                <c:pt idx="857">
                  <c:v>11.21</c:v>
                </c:pt>
                <c:pt idx="858">
                  <c:v>11.58</c:v>
                </c:pt>
                <c:pt idx="859">
                  <c:v>11.36</c:v>
                </c:pt>
                <c:pt idx="860">
                  <c:v>10.97</c:v>
                </c:pt>
                <c:pt idx="861">
                  <c:v>10.79</c:v>
                </c:pt>
                <c:pt idx="862">
                  <c:v>10.66</c:v>
                </c:pt>
                <c:pt idx="863">
                  <c:v>10.6</c:v>
                </c:pt>
                <c:pt idx="864">
                  <c:v>10.55</c:v>
                </c:pt>
                <c:pt idx="865">
                  <c:v>10.6</c:v>
                </c:pt>
                <c:pt idx="866">
                  <c:v>10.66</c:v>
                </c:pt>
                <c:pt idx="867">
                  <c:v>10.69</c:v>
                </c:pt>
                <c:pt idx="868">
                  <c:v>10.625</c:v>
                </c:pt>
                <c:pt idx="869">
                  <c:v>10.5</c:v>
                </c:pt>
                <c:pt idx="870">
                  <c:v>10.53</c:v>
                </c:pt>
                <c:pt idx="871">
                  <c:v>10.34</c:v>
                </c:pt>
                <c:pt idx="872">
                  <c:v>10.16</c:v>
                </c:pt>
                <c:pt idx="873">
                  <c:v>9.94</c:v>
                </c:pt>
                <c:pt idx="874">
                  <c:v>9.84</c:v>
                </c:pt>
                <c:pt idx="875">
                  <c:v>9.92</c:v>
                </c:pt>
                <c:pt idx="876">
                  <c:v>9.8699999999999992</c:v>
                </c:pt>
                <c:pt idx="877">
                  <c:v>9.85</c:v>
                </c:pt>
                <c:pt idx="878">
                  <c:v>9.9600000000000009</c:v>
                </c:pt>
                <c:pt idx="879">
                  <c:v>9.92</c:v>
                </c:pt>
                <c:pt idx="880">
                  <c:v>9.99</c:v>
                </c:pt>
                <c:pt idx="881">
                  <c:v>10.050000000000001</c:v>
                </c:pt>
                <c:pt idx="882">
                  <c:v>10.19</c:v>
                </c:pt>
                <c:pt idx="883">
                  <c:v>10.19</c:v>
                </c:pt>
                <c:pt idx="884">
                  <c:v>10.3</c:v>
                </c:pt>
                <c:pt idx="885">
                  <c:v>10.28</c:v>
                </c:pt>
                <c:pt idx="886">
                  <c:v>10.32</c:v>
                </c:pt>
                <c:pt idx="887">
                  <c:v>10.4</c:v>
                </c:pt>
                <c:pt idx="888">
                  <c:v>10.52</c:v>
                </c:pt>
                <c:pt idx="889">
                  <c:v>10.58</c:v>
                </c:pt>
                <c:pt idx="890">
                  <c:v>10.58</c:v>
                </c:pt>
                <c:pt idx="891">
                  <c:v>10.51</c:v>
                </c:pt>
                <c:pt idx="892">
                  <c:v>10.35</c:v>
                </c:pt>
                <c:pt idx="893">
                  <c:v>10.4</c:v>
                </c:pt>
                <c:pt idx="894">
                  <c:v>10.39</c:v>
                </c:pt>
                <c:pt idx="895">
                  <c:v>10.38</c:v>
                </c:pt>
                <c:pt idx="896">
                  <c:v>10.44</c:v>
                </c:pt>
                <c:pt idx="897">
                  <c:v>10.46</c:v>
                </c:pt>
                <c:pt idx="898">
                  <c:v>10.49</c:v>
                </c:pt>
                <c:pt idx="899">
                  <c:v>10.44</c:v>
                </c:pt>
                <c:pt idx="900">
                  <c:v>10.57</c:v>
                </c:pt>
                <c:pt idx="901">
                  <c:v>10.71</c:v>
                </c:pt>
                <c:pt idx="902">
                  <c:v>10.67</c:v>
                </c:pt>
                <c:pt idx="903">
                  <c:v>10.65</c:v>
                </c:pt>
                <c:pt idx="904">
                  <c:v>10.53</c:v>
                </c:pt>
                <c:pt idx="905">
                  <c:v>10.4</c:v>
                </c:pt>
                <c:pt idx="906">
                  <c:v>10.4</c:v>
                </c:pt>
                <c:pt idx="907">
                  <c:v>10.42</c:v>
                </c:pt>
                <c:pt idx="908">
                  <c:v>10.38</c:v>
                </c:pt>
                <c:pt idx="909">
                  <c:v>10.33</c:v>
                </c:pt>
                <c:pt idx="910">
                  <c:v>10.28</c:v>
                </c:pt>
                <c:pt idx="911">
                  <c:v>10.220000000000001</c:v>
                </c:pt>
                <c:pt idx="912">
                  <c:v>10.119999999999999</c:v>
                </c:pt>
                <c:pt idx="913">
                  <c:v>10.24</c:v>
                </c:pt>
                <c:pt idx="914">
                  <c:v>10.31</c:v>
                </c:pt>
                <c:pt idx="915">
                  <c:v>10.39</c:v>
                </c:pt>
                <c:pt idx="916">
                  <c:v>10.44</c:v>
                </c:pt>
                <c:pt idx="917">
                  <c:v>10.46</c:v>
                </c:pt>
                <c:pt idx="918">
                  <c:v>10.71</c:v>
                </c:pt>
                <c:pt idx="919">
                  <c:v>10.725</c:v>
                </c:pt>
                <c:pt idx="920">
                  <c:v>10.8</c:v>
                </c:pt>
                <c:pt idx="921">
                  <c:v>10.81</c:v>
                </c:pt>
                <c:pt idx="922">
                  <c:v>10.71</c:v>
                </c:pt>
                <c:pt idx="923">
                  <c:v>10.6</c:v>
                </c:pt>
                <c:pt idx="924">
                  <c:v>10.55</c:v>
                </c:pt>
                <c:pt idx="925">
                  <c:v>10.56</c:v>
                </c:pt>
                <c:pt idx="926">
                  <c:v>10.69</c:v>
                </c:pt>
                <c:pt idx="927">
                  <c:v>10.78</c:v>
                </c:pt>
                <c:pt idx="928">
                  <c:v>10.91</c:v>
                </c:pt>
                <c:pt idx="929">
                  <c:v>10.86</c:v>
                </c:pt>
                <c:pt idx="930">
                  <c:v>10.98</c:v>
                </c:pt>
                <c:pt idx="931">
                  <c:v>11.22</c:v>
                </c:pt>
                <c:pt idx="932">
                  <c:v>11.19</c:v>
                </c:pt>
                <c:pt idx="933">
                  <c:v>11.07</c:v>
                </c:pt>
                <c:pt idx="934">
                  <c:v>11.11</c:v>
                </c:pt>
                <c:pt idx="935">
                  <c:v>10.99</c:v>
                </c:pt>
                <c:pt idx="936">
                  <c:v>11.03</c:v>
                </c:pt>
                <c:pt idx="937">
                  <c:v>10.97</c:v>
                </c:pt>
                <c:pt idx="938">
                  <c:v>10.93</c:v>
                </c:pt>
                <c:pt idx="939">
                  <c:v>10.69</c:v>
                </c:pt>
                <c:pt idx="940">
                  <c:v>10.5</c:v>
                </c:pt>
                <c:pt idx="941">
                  <c:v>10.48</c:v>
                </c:pt>
                <c:pt idx="942">
                  <c:v>10.199999999999999</c:v>
                </c:pt>
                <c:pt idx="943">
                  <c:v>10.039999999999999</c:v>
                </c:pt>
                <c:pt idx="944">
                  <c:v>10.19</c:v>
                </c:pt>
                <c:pt idx="945">
                  <c:v>10.07</c:v>
                </c:pt>
                <c:pt idx="946">
                  <c:v>10.029999999999999</c:v>
                </c:pt>
                <c:pt idx="947">
                  <c:v>9.82</c:v>
                </c:pt>
                <c:pt idx="948">
                  <c:v>9.8699999999999992</c:v>
                </c:pt>
                <c:pt idx="949">
                  <c:v>9.81</c:v>
                </c:pt>
                <c:pt idx="950">
                  <c:v>9.68</c:v>
                </c:pt>
                <c:pt idx="951">
                  <c:v>9.9600000000000009</c:v>
                </c:pt>
                <c:pt idx="952">
                  <c:v>10.09</c:v>
                </c:pt>
                <c:pt idx="953">
                  <c:v>10.210000000000001</c:v>
                </c:pt>
                <c:pt idx="954">
                  <c:v>10.220000000000001</c:v>
                </c:pt>
                <c:pt idx="955">
                  <c:v>10.17</c:v>
                </c:pt>
                <c:pt idx="956">
                  <c:v>10.050000000000001</c:v>
                </c:pt>
                <c:pt idx="957">
                  <c:v>10.029999999999999</c:v>
                </c:pt>
                <c:pt idx="958">
                  <c:v>10.16</c:v>
                </c:pt>
                <c:pt idx="959">
                  <c:v>10.1</c:v>
                </c:pt>
                <c:pt idx="960">
                  <c:v>9.9499999999999993</c:v>
                </c:pt>
                <c:pt idx="961">
                  <c:v>9.92</c:v>
                </c:pt>
                <c:pt idx="962">
                  <c:v>9.82</c:v>
                </c:pt>
                <c:pt idx="963">
                  <c:v>9.82</c:v>
                </c:pt>
                <c:pt idx="964">
                  <c:v>9.7899999999999991</c:v>
                </c:pt>
                <c:pt idx="965">
                  <c:v>9.7200000000000006</c:v>
                </c:pt>
                <c:pt idx="966">
                  <c:v>9.74</c:v>
                </c:pt>
                <c:pt idx="967">
                  <c:v>9.74</c:v>
                </c:pt>
                <c:pt idx="968">
                  <c:v>9.76</c:v>
                </c:pt>
                <c:pt idx="969">
                  <c:v>9.75</c:v>
                </c:pt>
                <c:pt idx="970">
                  <c:v>9.69</c:v>
                </c:pt>
                <c:pt idx="971">
                  <c:v>9.7799999999999994</c:v>
                </c:pt>
                <c:pt idx="972">
                  <c:v>9.83</c:v>
                </c:pt>
                <c:pt idx="973">
                  <c:v>9.8000000000000007</c:v>
                </c:pt>
                <c:pt idx="974">
                  <c:v>9.9</c:v>
                </c:pt>
                <c:pt idx="975">
                  <c:v>10.050000000000001</c:v>
                </c:pt>
                <c:pt idx="976">
                  <c:v>10.17</c:v>
                </c:pt>
                <c:pt idx="977">
                  <c:v>10.210000000000001</c:v>
                </c:pt>
                <c:pt idx="978">
                  <c:v>10.1</c:v>
                </c:pt>
                <c:pt idx="979">
                  <c:v>10.31</c:v>
                </c:pt>
                <c:pt idx="980">
                  <c:v>10.23</c:v>
                </c:pt>
                <c:pt idx="981">
                  <c:v>10.29</c:v>
                </c:pt>
                <c:pt idx="982">
                  <c:v>10.34</c:v>
                </c:pt>
                <c:pt idx="983">
                  <c:v>10.26</c:v>
                </c:pt>
                <c:pt idx="984">
                  <c:v>10.220000000000001</c:v>
                </c:pt>
                <c:pt idx="985">
                  <c:v>10.26</c:v>
                </c:pt>
                <c:pt idx="986">
                  <c:v>10.25</c:v>
                </c:pt>
                <c:pt idx="987">
                  <c:v>10.41</c:v>
                </c:pt>
                <c:pt idx="988">
                  <c:v>10.56</c:v>
                </c:pt>
                <c:pt idx="989">
                  <c:v>10.67</c:v>
                </c:pt>
                <c:pt idx="990">
                  <c:v>10.54</c:v>
                </c:pt>
                <c:pt idx="991">
                  <c:v>10.37</c:v>
                </c:pt>
                <c:pt idx="992">
                  <c:v>10.33</c:v>
                </c:pt>
                <c:pt idx="993">
                  <c:v>10.29</c:v>
                </c:pt>
                <c:pt idx="994">
                  <c:v>10.1</c:v>
                </c:pt>
                <c:pt idx="995">
                  <c:v>10.119999999999999</c:v>
                </c:pt>
                <c:pt idx="996">
                  <c:v>10.16</c:v>
                </c:pt>
                <c:pt idx="997">
                  <c:v>10.15</c:v>
                </c:pt>
                <c:pt idx="998">
                  <c:v>10.06</c:v>
                </c:pt>
                <c:pt idx="999">
                  <c:v>10.11</c:v>
                </c:pt>
                <c:pt idx="1000">
                  <c:v>9.99</c:v>
                </c:pt>
                <c:pt idx="1001">
                  <c:v>9.98</c:v>
                </c:pt>
                <c:pt idx="1002">
                  <c:v>9.84</c:v>
                </c:pt>
                <c:pt idx="1003">
                  <c:v>10.08</c:v>
                </c:pt>
                <c:pt idx="1004">
                  <c:v>10.050000000000001</c:v>
                </c:pt>
                <c:pt idx="1005">
                  <c:v>10.29</c:v>
                </c:pt>
                <c:pt idx="1006">
                  <c:v>10.24</c:v>
                </c:pt>
                <c:pt idx="1007">
                  <c:v>10.19</c:v>
                </c:pt>
                <c:pt idx="1008">
                  <c:v>10.130000000000001</c:v>
                </c:pt>
                <c:pt idx="1009">
                  <c:v>10.16</c:v>
                </c:pt>
                <c:pt idx="1010">
                  <c:v>10.220000000000001</c:v>
                </c:pt>
                <c:pt idx="1011">
                  <c:v>10.08</c:v>
                </c:pt>
                <c:pt idx="1012">
                  <c:v>10.220000000000001</c:v>
                </c:pt>
                <c:pt idx="1013">
                  <c:v>10.24</c:v>
                </c:pt>
                <c:pt idx="1014">
                  <c:v>10.17</c:v>
                </c:pt>
                <c:pt idx="1015">
                  <c:v>10.130000000000001</c:v>
                </c:pt>
                <c:pt idx="1016">
                  <c:v>10.09</c:v>
                </c:pt>
                <c:pt idx="1017">
                  <c:v>10.02</c:v>
                </c:pt>
                <c:pt idx="1018">
                  <c:v>9.93</c:v>
                </c:pt>
                <c:pt idx="1019">
                  <c:v>9.9</c:v>
                </c:pt>
                <c:pt idx="1020">
                  <c:v>9.81</c:v>
                </c:pt>
                <c:pt idx="1021">
                  <c:v>9.56</c:v>
                </c:pt>
                <c:pt idx="1022">
                  <c:v>9.64</c:v>
                </c:pt>
                <c:pt idx="1023">
                  <c:v>9.68</c:v>
                </c:pt>
                <c:pt idx="1024">
                  <c:v>9.56</c:v>
                </c:pt>
                <c:pt idx="1025">
                  <c:v>9.6300000000000008</c:v>
                </c:pt>
                <c:pt idx="1026">
                  <c:v>9.75</c:v>
                </c:pt>
                <c:pt idx="1027">
                  <c:v>9.61</c:v>
                </c:pt>
                <c:pt idx="1028">
                  <c:v>9.56</c:v>
                </c:pt>
                <c:pt idx="1029">
                  <c:v>9.36</c:v>
                </c:pt>
                <c:pt idx="1030">
                  <c:v>9.25</c:v>
                </c:pt>
                <c:pt idx="1031">
                  <c:v>9.2899999999999991</c:v>
                </c:pt>
                <c:pt idx="1032">
                  <c:v>9.4</c:v>
                </c:pt>
                <c:pt idx="1033">
                  <c:v>9.49</c:v>
                </c:pt>
                <c:pt idx="1034">
                  <c:v>9.5</c:v>
                </c:pt>
                <c:pt idx="1035">
                  <c:v>9.59</c:v>
                </c:pt>
                <c:pt idx="1036">
                  <c:v>9.52</c:v>
                </c:pt>
                <c:pt idx="1037">
                  <c:v>9.49</c:v>
                </c:pt>
                <c:pt idx="1038">
                  <c:v>9.48</c:v>
                </c:pt>
                <c:pt idx="1039">
                  <c:v>9.4700000000000006</c:v>
                </c:pt>
                <c:pt idx="1040">
                  <c:v>9.5299999999999994</c:v>
                </c:pt>
                <c:pt idx="1041">
                  <c:v>9.4700000000000006</c:v>
                </c:pt>
                <c:pt idx="1042">
                  <c:v>9.4700000000000006</c:v>
                </c:pt>
                <c:pt idx="1043">
                  <c:v>9.5</c:v>
                </c:pt>
                <c:pt idx="1044">
                  <c:v>9.4700000000000006</c:v>
                </c:pt>
                <c:pt idx="1045">
                  <c:v>9.4499999999999993</c:v>
                </c:pt>
                <c:pt idx="1046">
                  <c:v>9.48</c:v>
                </c:pt>
                <c:pt idx="1047">
                  <c:v>9.66</c:v>
                </c:pt>
                <c:pt idx="1048">
                  <c:v>9.65</c:v>
                </c:pt>
                <c:pt idx="1049">
                  <c:v>9.67</c:v>
                </c:pt>
                <c:pt idx="1050">
                  <c:v>9.6199999999999992</c:v>
                </c:pt>
                <c:pt idx="1051">
                  <c:v>9.64</c:v>
                </c:pt>
                <c:pt idx="1052">
                  <c:v>9.5399999999999991</c:v>
                </c:pt>
                <c:pt idx="1053">
                  <c:v>9.5</c:v>
                </c:pt>
                <c:pt idx="1054">
                  <c:v>9.44</c:v>
                </c:pt>
                <c:pt idx="1055">
                  <c:v>9.27</c:v>
                </c:pt>
                <c:pt idx="1056">
                  <c:v>9.19</c:v>
                </c:pt>
                <c:pt idx="1057">
                  <c:v>9.17</c:v>
                </c:pt>
                <c:pt idx="1058">
                  <c:v>9.15</c:v>
                </c:pt>
                <c:pt idx="1059">
                  <c:v>9.14</c:v>
                </c:pt>
                <c:pt idx="1060">
                  <c:v>9.02</c:v>
                </c:pt>
                <c:pt idx="1061">
                  <c:v>8.9499999999999993</c:v>
                </c:pt>
                <c:pt idx="1062">
                  <c:v>8.92</c:v>
                </c:pt>
                <c:pt idx="1063">
                  <c:v>8.8699999999999992</c:v>
                </c:pt>
                <c:pt idx="1064">
                  <c:v>8.82</c:v>
                </c:pt>
                <c:pt idx="1065">
                  <c:v>8.82</c:v>
                </c:pt>
                <c:pt idx="1066">
                  <c:v>8.91</c:v>
                </c:pt>
                <c:pt idx="1067">
                  <c:v>8.7799999999999994</c:v>
                </c:pt>
                <c:pt idx="1068">
                  <c:v>8.76</c:v>
                </c:pt>
                <c:pt idx="1069">
                  <c:v>8.69</c:v>
                </c:pt>
                <c:pt idx="1070">
                  <c:v>8.6300000000000008</c:v>
                </c:pt>
                <c:pt idx="1071">
                  <c:v>8.6999999999999993</c:v>
                </c:pt>
                <c:pt idx="1072">
                  <c:v>8.6199999999999992</c:v>
                </c:pt>
                <c:pt idx="1073">
                  <c:v>8.5299999999999994</c:v>
                </c:pt>
                <c:pt idx="1074">
                  <c:v>8.49</c:v>
                </c:pt>
                <c:pt idx="1075">
                  <c:v>8.35</c:v>
                </c:pt>
                <c:pt idx="1076">
                  <c:v>8.24</c:v>
                </c:pt>
                <c:pt idx="1077">
                  <c:v>8.23</c:v>
                </c:pt>
                <c:pt idx="1078">
                  <c:v>8.4499999999999993</c:v>
                </c:pt>
                <c:pt idx="1079">
                  <c:v>8.56</c:v>
                </c:pt>
                <c:pt idx="1080">
                  <c:v>8.68</c:v>
                </c:pt>
                <c:pt idx="1081">
                  <c:v>8.67</c:v>
                </c:pt>
                <c:pt idx="1082">
                  <c:v>8.73</c:v>
                </c:pt>
                <c:pt idx="1083">
                  <c:v>8.82</c:v>
                </c:pt>
                <c:pt idx="1084">
                  <c:v>8.83</c:v>
                </c:pt>
                <c:pt idx="1085">
                  <c:v>8.85</c:v>
                </c:pt>
                <c:pt idx="1086">
                  <c:v>8.8800000000000008</c:v>
                </c:pt>
                <c:pt idx="1087">
                  <c:v>9.0299999999999994</c:v>
                </c:pt>
                <c:pt idx="1088">
                  <c:v>8.98</c:v>
                </c:pt>
                <c:pt idx="1089">
                  <c:v>8.9600000000000009</c:v>
                </c:pt>
                <c:pt idx="1090">
                  <c:v>8.84</c:v>
                </c:pt>
                <c:pt idx="1091">
                  <c:v>8.76</c:v>
                </c:pt>
                <c:pt idx="1092">
                  <c:v>8.85</c:v>
                </c:pt>
                <c:pt idx="1093">
                  <c:v>8.84</c:v>
                </c:pt>
                <c:pt idx="1094">
                  <c:v>8.75</c:v>
                </c:pt>
                <c:pt idx="1095">
                  <c:v>8.64</c:v>
                </c:pt>
                <c:pt idx="1096">
                  <c:v>8.5299999999999994</c:v>
                </c:pt>
                <c:pt idx="1097">
                  <c:v>8.6</c:v>
                </c:pt>
                <c:pt idx="1098">
                  <c:v>8.59</c:v>
                </c:pt>
                <c:pt idx="1099">
                  <c:v>8.5399999999999991</c:v>
                </c:pt>
                <c:pt idx="1100">
                  <c:v>8.48</c:v>
                </c:pt>
                <c:pt idx="1101">
                  <c:v>8.43</c:v>
                </c:pt>
                <c:pt idx="1102">
                  <c:v>8.2899999999999991</c:v>
                </c:pt>
                <c:pt idx="1103">
                  <c:v>8.1300000000000008</c:v>
                </c:pt>
                <c:pt idx="1104">
                  <c:v>8.09</c:v>
                </c:pt>
                <c:pt idx="1105">
                  <c:v>8.08</c:v>
                </c:pt>
                <c:pt idx="1106">
                  <c:v>8.0500000000000007</c:v>
                </c:pt>
                <c:pt idx="1107">
                  <c:v>8.06</c:v>
                </c:pt>
                <c:pt idx="1108">
                  <c:v>7.96</c:v>
                </c:pt>
                <c:pt idx="1109">
                  <c:v>7.87</c:v>
                </c:pt>
                <c:pt idx="1110">
                  <c:v>8.01</c:v>
                </c:pt>
                <c:pt idx="1111">
                  <c:v>7.94</c:v>
                </c:pt>
                <c:pt idx="1112">
                  <c:v>7.84</c:v>
                </c:pt>
                <c:pt idx="1113">
                  <c:v>7.89</c:v>
                </c:pt>
                <c:pt idx="1114">
                  <c:v>8.02</c:v>
                </c:pt>
                <c:pt idx="1115">
                  <c:v>7.93</c:v>
                </c:pt>
                <c:pt idx="1116">
                  <c:v>8.01</c:v>
                </c:pt>
                <c:pt idx="1117">
                  <c:v>8.06</c:v>
                </c:pt>
                <c:pt idx="1118">
                  <c:v>8.23</c:v>
                </c:pt>
                <c:pt idx="1119">
                  <c:v>8.2100000000000009</c:v>
                </c:pt>
                <c:pt idx="1120">
                  <c:v>8.2899999999999991</c:v>
                </c:pt>
                <c:pt idx="1121">
                  <c:v>8.32</c:v>
                </c:pt>
                <c:pt idx="1122">
                  <c:v>8.32</c:v>
                </c:pt>
                <c:pt idx="1123">
                  <c:v>8.2899999999999991</c:v>
                </c:pt>
                <c:pt idx="1124">
                  <c:v>8.34</c:v>
                </c:pt>
                <c:pt idx="1125">
                  <c:v>8.23</c:v>
                </c:pt>
                <c:pt idx="1126">
                  <c:v>8.19</c:v>
                </c:pt>
                <c:pt idx="1127">
                  <c:v>8.1350000000000016</c:v>
                </c:pt>
                <c:pt idx="1128">
                  <c:v>8.07</c:v>
                </c:pt>
                <c:pt idx="1129">
                  <c:v>8.0399999999999991</c:v>
                </c:pt>
                <c:pt idx="1130">
                  <c:v>8</c:v>
                </c:pt>
                <c:pt idx="1131">
                  <c:v>7.86</c:v>
                </c:pt>
                <c:pt idx="1132">
                  <c:v>7.8</c:v>
                </c:pt>
                <c:pt idx="1133">
                  <c:v>7.75</c:v>
                </c:pt>
                <c:pt idx="1134">
                  <c:v>7.65</c:v>
                </c:pt>
                <c:pt idx="1135">
                  <c:v>7.53</c:v>
                </c:pt>
                <c:pt idx="1136">
                  <c:v>7.44</c:v>
                </c:pt>
                <c:pt idx="1137">
                  <c:v>7.47</c:v>
                </c:pt>
                <c:pt idx="1138">
                  <c:v>7.57</c:v>
                </c:pt>
                <c:pt idx="1139">
                  <c:v>7.5</c:v>
                </c:pt>
                <c:pt idx="1140">
                  <c:v>7.53</c:v>
                </c:pt>
                <c:pt idx="1141">
                  <c:v>7.57</c:v>
                </c:pt>
                <c:pt idx="1142">
                  <c:v>7.45</c:v>
                </c:pt>
                <c:pt idx="1143">
                  <c:v>7.38</c:v>
                </c:pt>
                <c:pt idx="1144">
                  <c:v>7.43</c:v>
                </c:pt>
                <c:pt idx="1145">
                  <c:v>7.42</c:v>
                </c:pt>
                <c:pt idx="1146">
                  <c:v>7.42</c:v>
                </c:pt>
                <c:pt idx="1147">
                  <c:v>7.52</c:v>
                </c:pt>
                <c:pt idx="1148">
                  <c:v>7.5</c:v>
                </c:pt>
                <c:pt idx="1149">
                  <c:v>7.47</c:v>
                </c:pt>
                <c:pt idx="1150">
                  <c:v>7.48</c:v>
                </c:pt>
                <c:pt idx="1151">
                  <c:v>7.38</c:v>
                </c:pt>
                <c:pt idx="1152">
                  <c:v>7.34</c:v>
                </c:pt>
                <c:pt idx="1153">
                  <c:v>7.23</c:v>
                </c:pt>
                <c:pt idx="1154">
                  <c:v>7.19</c:v>
                </c:pt>
                <c:pt idx="1155">
                  <c:v>7.16</c:v>
                </c:pt>
                <c:pt idx="1156">
                  <c:v>7.2</c:v>
                </c:pt>
                <c:pt idx="1157">
                  <c:v>7.25</c:v>
                </c:pt>
                <c:pt idx="1158">
                  <c:v>7.21</c:v>
                </c:pt>
                <c:pt idx="1159">
                  <c:v>7.17</c:v>
                </c:pt>
                <c:pt idx="1160">
                  <c:v>7.1</c:v>
                </c:pt>
                <c:pt idx="1161">
                  <c:v>6.97</c:v>
                </c:pt>
                <c:pt idx="1162">
                  <c:v>6.93</c:v>
                </c:pt>
                <c:pt idx="1163">
                  <c:v>6.82</c:v>
                </c:pt>
                <c:pt idx="1164">
                  <c:v>6.96</c:v>
                </c:pt>
                <c:pt idx="1165">
                  <c:v>6.95</c:v>
                </c:pt>
                <c:pt idx="1166">
                  <c:v>6.89</c:v>
                </c:pt>
                <c:pt idx="1167">
                  <c:v>6.87</c:v>
                </c:pt>
                <c:pt idx="1168">
                  <c:v>6.81</c:v>
                </c:pt>
                <c:pt idx="1169">
                  <c:v>6.74</c:v>
                </c:pt>
                <c:pt idx="1170">
                  <c:v>6.86</c:v>
                </c:pt>
                <c:pt idx="1171">
                  <c:v>7.11</c:v>
                </c:pt>
                <c:pt idx="1172">
                  <c:v>7.12</c:v>
                </c:pt>
                <c:pt idx="1173">
                  <c:v>7.08</c:v>
                </c:pt>
                <c:pt idx="1174">
                  <c:v>7.31</c:v>
                </c:pt>
                <c:pt idx="1175">
                  <c:v>7.25</c:v>
                </c:pt>
                <c:pt idx="1176">
                  <c:v>7.14</c:v>
                </c:pt>
                <c:pt idx="1177">
                  <c:v>7.17</c:v>
                </c:pt>
                <c:pt idx="1178">
                  <c:v>7.15</c:v>
                </c:pt>
                <c:pt idx="1179">
                  <c:v>7.23</c:v>
                </c:pt>
                <c:pt idx="1180">
                  <c:v>6.99</c:v>
                </c:pt>
                <c:pt idx="1181">
                  <c:v>7.05</c:v>
                </c:pt>
                <c:pt idx="1182">
                  <c:v>6.97</c:v>
                </c:pt>
                <c:pt idx="1183">
                  <c:v>6.97</c:v>
                </c:pt>
                <c:pt idx="1184">
                  <c:v>7.21</c:v>
                </c:pt>
                <c:pt idx="1185">
                  <c:v>7.11</c:v>
                </c:pt>
                <c:pt idx="1186">
                  <c:v>7.32</c:v>
                </c:pt>
                <c:pt idx="1187">
                  <c:v>7.51</c:v>
                </c:pt>
                <c:pt idx="1188">
                  <c:v>7.63</c:v>
                </c:pt>
                <c:pt idx="1189">
                  <c:v>7.76</c:v>
                </c:pt>
                <c:pt idx="1190">
                  <c:v>7.8</c:v>
                </c:pt>
                <c:pt idx="1191">
                  <c:v>8.0399999999999991</c:v>
                </c:pt>
                <c:pt idx="1192">
                  <c:v>8.4700000000000006</c:v>
                </c:pt>
                <c:pt idx="1193">
                  <c:v>8.26</c:v>
                </c:pt>
                <c:pt idx="1194">
                  <c:v>8.49</c:v>
                </c:pt>
                <c:pt idx="1195">
                  <c:v>8.32</c:v>
                </c:pt>
                <c:pt idx="1196">
                  <c:v>8.5299999999999994</c:v>
                </c:pt>
                <c:pt idx="1197">
                  <c:v>8.77</c:v>
                </c:pt>
                <c:pt idx="1198">
                  <c:v>8.56</c:v>
                </c:pt>
                <c:pt idx="1199">
                  <c:v>8.5299999999999994</c:v>
                </c:pt>
                <c:pt idx="1200">
                  <c:v>8.5500000000000007</c:v>
                </c:pt>
                <c:pt idx="1201">
                  <c:v>8.25</c:v>
                </c:pt>
                <c:pt idx="1202">
                  <c:v>8.33</c:v>
                </c:pt>
                <c:pt idx="1203">
                  <c:v>8.4600000000000009</c:v>
                </c:pt>
                <c:pt idx="1204">
                  <c:v>8.57</c:v>
                </c:pt>
                <c:pt idx="1205">
                  <c:v>8.68</c:v>
                </c:pt>
                <c:pt idx="1206">
                  <c:v>8.7200000000000006</c:v>
                </c:pt>
                <c:pt idx="1207">
                  <c:v>8.5299999999999994</c:v>
                </c:pt>
                <c:pt idx="1208">
                  <c:v>8.57</c:v>
                </c:pt>
                <c:pt idx="1209">
                  <c:v>8.3800000000000008</c:v>
                </c:pt>
                <c:pt idx="1210">
                  <c:v>8.57</c:v>
                </c:pt>
                <c:pt idx="1211">
                  <c:v>8.5399999999999991</c:v>
                </c:pt>
                <c:pt idx="1212">
                  <c:v>8.56</c:v>
                </c:pt>
                <c:pt idx="1213">
                  <c:v>8.48</c:v>
                </c:pt>
                <c:pt idx="1214">
                  <c:v>8.51</c:v>
                </c:pt>
                <c:pt idx="1215">
                  <c:v>8.66</c:v>
                </c:pt>
                <c:pt idx="1216">
                  <c:v>8.73</c:v>
                </c:pt>
                <c:pt idx="1217">
                  <c:v>8.82</c:v>
                </c:pt>
                <c:pt idx="1218">
                  <c:v>8.89</c:v>
                </c:pt>
                <c:pt idx="1219">
                  <c:v>8.93</c:v>
                </c:pt>
                <c:pt idx="1220">
                  <c:v>8.85</c:v>
                </c:pt>
                <c:pt idx="1221">
                  <c:v>9.0299999999999994</c:v>
                </c:pt>
                <c:pt idx="1222">
                  <c:v>9.0500000000000007</c:v>
                </c:pt>
                <c:pt idx="1223">
                  <c:v>9.19</c:v>
                </c:pt>
                <c:pt idx="1224">
                  <c:v>9.19</c:v>
                </c:pt>
                <c:pt idx="1225">
                  <c:v>9.25</c:v>
                </c:pt>
                <c:pt idx="1226">
                  <c:v>9.23</c:v>
                </c:pt>
                <c:pt idx="1227">
                  <c:v>9.15</c:v>
                </c:pt>
                <c:pt idx="1228">
                  <c:v>9.25</c:v>
                </c:pt>
                <c:pt idx="1229">
                  <c:v>9.18</c:v>
                </c:pt>
                <c:pt idx="1230">
                  <c:v>9.18</c:v>
                </c:pt>
                <c:pt idx="1231">
                  <c:v>9.2200000000000006</c:v>
                </c:pt>
                <c:pt idx="1232">
                  <c:v>9.19</c:v>
                </c:pt>
                <c:pt idx="1233">
                  <c:v>9.0500000000000007</c:v>
                </c:pt>
                <c:pt idx="1234">
                  <c:v>9.1300000000000008</c:v>
                </c:pt>
                <c:pt idx="1235">
                  <c:v>8.94</c:v>
                </c:pt>
                <c:pt idx="1236">
                  <c:v>8.8000000000000007</c:v>
                </c:pt>
                <c:pt idx="1237">
                  <c:v>8.84</c:v>
                </c:pt>
                <c:pt idx="1238">
                  <c:v>8.73</c:v>
                </c:pt>
                <c:pt idx="1239">
                  <c:v>8.5299999999999994</c:v>
                </c:pt>
                <c:pt idx="1240">
                  <c:v>8.6199999999999992</c:v>
                </c:pt>
                <c:pt idx="1241">
                  <c:v>8.3800000000000008</c:v>
                </c:pt>
                <c:pt idx="1242">
                  <c:v>8.4</c:v>
                </c:pt>
                <c:pt idx="1243">
                  <c:v>8.3800000000000008</c:v>
                </c:pt>
                <c:pt idx="1244">
                  <c:v>8.41</c:v>
                </c:pt>
                <c:pt idx="1245">
                  <c:v>8.3699999999999992</c:v>
                </c:pt>
                <c:pt idx="1246">
                  <c:v>8.24</c:v>
                </c:pt>
                <c:pt idx="1247">
                  <c:v>8.26</c:v>
                </c:pt>
                <c:pt idx="1248">
                  <c:v>8.27</c:v>
                </c:pt>
                <c:pt idx="1249">
                  <c:v>7.87</c:v>
                </c:pt>
                <c:pt idx="1250">
                  <c:v>7.83</c:v>
                </c:pt>
                <c:pt idx="1251">
                  <c:v>7.85</c:v>
                </c:pt>
                <c:pt idx="1252">
                  <c:v>7.71</c:v>
                </c:pt>
                <c:pt idx="1253">
                  <c:v>7.51</c:v>
                </c:pt>
                <c:pt idx="1254">
                  <c:v>7.55</c:v>
                </c:pt>
                <c:pt idx="1255">
                  <c:v>7.53</c:v>
                </c:pt>
                <c:pt idx="1256">
                  <c:v>7.53</c:v>
                </c:pt>
                <c:pt idx="1257">
                  <c:v>7.63</c:v>
                </c:pt>
                <c:pt idx="1258">
                  <c:v>7.41</c:v>
                </c:pt>
                <c:pt idx="1259">
                  <c:v>7.6</c:v>
                </c:pt>
                <c:pt idx="1260">
                  <c:v>7.79</c:v>
                </c:pt>
                <c:pt idx="1261">
                  <c:v>7.82</c:v>
                </c:pt>
                <c:pt idx="1262">
                  <c:v>7.8</c:v>
                </c:pt>
                <c:pt idx="1263">
                  <c:v>7.94</c:v>
                </c:pt>
                <c:pt idx="1264">
                  <c:v>7.88</c:v>
                </c:pt>
                <c:pt idx="1265">
                  <c:v>7.76</c:v>
                </c:pt>
                <c:pt idx="1266">
                  <c:v>7.63</c:v>
                </c:pt>
                <c:pt idx="1267">
                  <c:v>7.6</c:v>
                </c:pt>
                <c:pt idx="1268">
                  <c:v>7.57</c:v>
                </c:pt>
                <c:pt idx="1269">
                  <c:v>7.62</c:v>
                </c:pt>
                <c:pt idx="1270">
                  <c:v>7.57</c:v>
                </c:pt>
                <c:pt idx="1271">
                  <c:v>7.5</c:v>
                </c:pt>
                <c:pt idx="1272">
                  <c:v>7.38</c:v>
                </c:pt>
                <c:pt idx="1273">
                  <c:v>7.45</c:v>
                </c:pt>
                <c:pt idx="1274">
                  <c:v>7.44</c:v>
                </c:pt>
                <c:pt idx="1275">
                  <c:v>7.37</c:v>
                </c:pt>
                <c:pt idx="1276">
                  <c:v>7.35</c:v>
                </c:pt>
                <c:pt idx="1277">
                  <c:v>7.35</c:v>
                </c:pt>
                <c:pt idx="1278">
                  <c:v>7.33</c:v>
                </c:pt>
                <c:pt idx="1279">
                  <c:v>7.18</c:v>
                </c:pt>
                <c:pt idx="1280">
                  <c:v>7.15</c:v>
                </c:pt>
                <c:pt idx="1281">
                  <c:v>7.23</c:v>
                </c:pt>
                <c:pt idx="1282">
                  <c:v>7.11</c:v>
                </c:pt>
                <c:pt idx="1283">
                  <c:v>7.02</c:v>
                </c:pt>
                <c:pt idx="1284">
                  <c:v>7.08</c:v>
                </c:pt>
                <c:pt idx="1285">
                  <c:v>7.02</c:v>
                </c:pt>
                <c:pt idx="1286">
                  <c:v>7</c:v>
                </c:pt>
                <c:pt idx="1287">
                  <c:v>7.02</c:v>
                </c:pt>
                <c:pt idx="1288">
                  <c:v>7.02</c:v>
                </c:pt>
                <c:pt idx="1289">
                  <c:v>6.94</c:v>
                </c:pt>
                <c:pt idx="1290">
                  <c:v>7.32</c:v>
                </c:pt>
                <c:pt idx="1291">
                  <c:v>7.41</c:v>
                </c:pt>
                <c:pt idx="1292">
                  <c:v>7.38</c:v>
                </c:pt>
                <c:pt idx="1293">
                  <c:v>7.83</c:v>
                </c:pt>
                <c:pt idx="1294">
                  <c:v>7.81</c:v>
                </c:pt>
                <c:pt idx="1295">
                  <c:v>7.69</c:v>
                </c:pt>
                <c:pt idx="1296">
                  <c:v>7.78</c:v>
                </c:pt>
                <c:pt idx="1297">
                  <c:v>8.0500000000000007</c:v>
                </c:pt>
                <c:pt idx="1298">
                  <c:v>7.95</c:v>
                </c:pt>
                <c:pt idx="1299">
                  <c:v>7.92</c:v>
                </c:pt>
                <c:pt idx="1300">
                  <c:v>7.99</c:v>
                </c:pt>
                <c:pt idx="1301">
                  <c:v>8.24</c:v>
                </c:pt>
                <c:pt idx="1302">
                  <c:v>8.08</c:v>
                </c:pt>
                <c:pt idx="1303">
                  <c:v>8.01</c:v>
                </c:pt>
                <c:pt idx="1304">
                  <c:v>8.0299999999999994</c:v>
                </c:pt>
                <c:pt idx="1305">
                  <c:v>8.3000000000000007</c:v>
                </c:pt>
                <c:pt idx="1306">
                  <c:v>8.39</c:v>
                </c:pt>
                <c:pt idx="1307">
                  <c:v>8.3000000000000007</c:v>
                </c:pt>
                <c:pt idx="1308">
                  <c:v>8.2899999999999991</c:v>
                </c:pt>
                <c:pt idx="1309">
                  <c:v>8.14</c:v>
                </c:pt>
                <c:pt idx="1310">
                  <c:v>8.42</c:v>
                </c:pt>
                <c:pt idx="1311">
                  <c:v>8.23</c:v>
                </c:pt>
                <c:pt idx="1312">
                  <c:v>8.19</c:v>
                </c:pt>
                <c:pt idx="1313">
                  <c:v>8.23</c:v>
                </c:pt>
                <c:pt idx="1314">
                  <c:v>7.88</c:v>
                </c:pt>
                <c:pt idx="1315">
                  <c:v>7.88</c:v>
                </c:pt>
                <c:pt idx="1316">
                  <c:v>7.93</c:v>
                </c:pt>
                <c:pt idx="1317">
                  <c:v>8.09</c:v>
                </c:pt>
                <c:pt idx="1318">
                  <c:v>8.34</c:v>
                </c:pt>
                <c:pt idx="1319">
                  <c:v>8.2799999999999994</c:v>
                </c:pt>
                <c:pt idx="1320">
                  <c:v>8.14</c:v>
                </c:pt>
                <c:pt idx="1321">
                  <c:v>8.16</c:v>
                </c:pt>
                <c:pt idx="1322">
                  <c:v>8.06</c:v>
                </c:pt>
                <c:pt idx="1323">
                  <c:v>7.86</c:v>
                </c:pt>
                <c:pt idx="1324">
                  <c:v>7.88</c:v>
                </c:pt>
                <c:pt idx="1325">
                  <c:v>7.86</c:v>
                </c:pt>
                <c:pt idx="1326">
                  <c:v>7.78</c:v>
                </c:pt>
                <c:pt idx="1327">
                  <c:v>7.67</c:v>
                </c:pt>
                <c:pt idx="1328">
                  <c:v>7.59</c:v>
                </c:pt>
                <c:pt idx="1329">
                  <c:v>7.53</c:v>
                </c:pt>
                <c:pt idx="1330">
                  <c:v>7.52</c:v>
                </c:pt>
                <c:pt idx="1331">
                  <c:v>7.44</c:v>
                </c:pt>
                <c:pt idx="1332">
                  <c:v>7.57</c:v>
                </c:pt>
                <c:pt idx="1333">
                  <c:v>7.74</c:v>
                </c:pt>
                <c:pt idx="1334">
                  <c:v>7.64</c:v>
                </c:pt>
                <c:pt idx="1335">
                  <c:v>7.67</c:v>
                </c:pt>
                <c:pt idx="1336">
                  <c:v>7.85</c:v>
                </c:pt>
                <c:pt idx="1337">
                  <c:v>7.87</c:v>
                </c:pt>
                <c:pt idx="1338">
                  <c:v>7.85</c:v>
                </c:pt>
                <c:pt idx="1339">
                  <c:v>7.88</c:v>
                </c:pt>
                <c:pt idx="1340">
                  <c:v>7.74</c:v>
                </c:pt>
                <c:pt idx="1341">
                  <c:v>7.65</c:v>
                </c:pt>
                <c:pt idx="1342">
                  <c:v>7.56</c:v>
                </c:pt>
                <c:pt idx="1343">
                  <c:v>7.65</c:v>
                </c:pt>
                <c:pt idx="1344">
                  <c:v>7.84</c:v>
                </c:pt>
                <c:pt idx="1345">
                  <c:v>7.84</c:v>
                </c:pt>
                <c:pt idx="1346">
                  <c:v>7.94</c:v>
                </c:pt>
                <c:pt idx="1347">
                  <c:v>7.97</c:v>
                </c:pt>
                <c:pt idx="1348">
                  <c:v>8.18</c:v>
                </c:pt>
                <c:pt idx="1349">
                  <c:v>8.15</c:v>
                </c:pt>
                <c:pt idx="1350">
                  <c:v>8.16</c:v>
                </c:pt>
                <c:pt idx="1351">
                  <c:v>8.08</c:v>
                </c:pt>
                <c:pt idx="1352">
                  <c:v>8.01</c:v>
                </c:pt>
                <c:pt idx="1353">
                  <c:v>7.94</c:v>
                </c:pt>
                <c:pt idx="1354">
                  <c:v>7.91</c:v>
                </c:pt>
                <c:pt idx="1355">
                  <c:v>7.92</c:v>
                </c:pt>
                <c:pt idx="1356">
                  <c:v>7.94</c:v>
                </c:pt>
                <c:pt idx="1357">
                  <c:v>7.85</c:v>
                </c:pt>
                <c:pt idx="1358">
                  <c:v>7.72</c:v>
                </c:pt>
                <c:pt idx="1359">
                  <c:v>7.61</c:v>
                </c:pt>
                <c:pt idx="1360">
                  <c:v>7.58</c:v>
                </c:pt>
                <c:pt idx="1361">
                  <c:v>7.62</c:v>
                </c:pt>
                <c:pt idx="1362">
                  <c:v>7.47</c:v>
                </c:pt>
                <c:pt idx="1363">
                  <c:v>7.47</c:v>
                </c:pt>
                <c:pt idx="1364">
                  <c:v>7.43</c:v>
                </c:pt>
                <c:pt idx="1365">
                  <c:v>7.36</c:v>
                </c:pt>
                <c:pt idx="1366">
                  <c:v>7.46</c:v>
                </c:pt>
                <c:pt idx="1367">
                  <c:v>7.54</c:v>
                </c:pt>
                <c:pt idx="1368">
                  <c:v>7.46</c:v>
                </c:pt>
                <c:pt idx="1369">
                  <c:v>7.58</c:v>
                </c:pt>
                <c:pt idx="1370">
                  <c:v>7.53</c:v>
                </c:pt>
                <c:pt idx="1371">
                  <c:v>7.53</c:v>
                </c:pt>
                <c:pt idx="1372">
                  <c:v>7.38</c:v>
                </c:pt>
                <c:pt idx="1373">
                  <c:v>7.28</c:v>
                </c:pt>
                <c:pt idx="1374">
                  <c:v>7.31</c:v>
                </c:pt>
                <c:pt idx="1375">
                  <c:v>7.26</c:v>
                </c:pt>
                <c:pt idx="1376">
                  <c:v>7.34</c:v>
                </c:pt>
                <c:pt idx="1377">
                  <c:v>7.35</c:v>
                </c:pt>
                <c:pt idx="1378">
                  <c:v>7.21</c:v>
                </c:pt>
                <c:pt idx="1379">
                  <c:v>7.24</c:v>
                </c:pt>
                <c:pt idx="1380">
                  <c:v>7.23</c:v>
                </c:pt>
                <c:pt idx="1381">
                  <c:v>7.18</c:v>
                </c:pt>
                <c:pt idx="1382">
                  <c:v>7.17</c:v>
                </c:pt>
                <c:pt idx="1383">
                  <c:v>7.15</c:v>
                </c:pt>
                <c:pt idx="1384">
                  <c:v>7.17</c:v>
                </c:pt>
                <c:pt idx="1385">
                  <c:v>7.07</c:v>
                </c:pt>
                <c:pt idx="1386">
                  <c:v>6.99</c:v>
                </c:pt>
                <c:pt idx="1387">
                  <c:v>7.03</c:v>
                </c:pt>
                <c:pt idx="1388">
                  <c:v>6.94</c:v>
                </c:pt>
                <c:pt idx="1389">
                  <c:v>6.89</c:v>
                </c:pt>
                <c:pt idx="1390">
                  <c:v>6.99</c:v>
                </c:pt>
                <c:pt idx="1391">
                  <c:v>7.12</c:v>
                </c:pt>
                <c:pt idx="1392">
                  <c:v>7.03</c:v>
                </c:pt>
                <c:pt idx="1393">
                  <c:v>7.06</c:v>
                </c:pt>
                <c:pt idx="1394">
                  <c:v>6.99</c:v>
                </c:pt>
                <c:pt idx="1395">
                  <c:v>7.09</c:v>
                </c:pt>
                <c:pt idx="1396">
                  <c:v>7.19</c:v>
                </c:pt>
                <c:pt idx="1397">
                  <c:v>7.16</c:v>
                </c:pt>
                <c:pt idx="1398">
                  <c:v>7.08</c:v>
                </c:pt>
                <c:pt idx="1399">
                  <c:v>7.08</c:v>
                </c:pt>
                <c:pt idx="1400">
                  <c:v>7.15</c:v>
                </c:pt>
                <c:pt idx="1401">
                  <c:v>7.09</c:v>
                </c:pt>
                <c:pt idx="1402">
                  <c:v>7.17</c:v>
                </c:pt>
                <c:pt idx="1403">
                  <c:v>7.15</c:v>
                </c:pt>
                <c:pt idx="1404">
                  <c:v>7.22</c:v>
                </c:pt>
                <c:pt idx="1405">
                  <c:v>7.14</c:v>
                </c:pt>
                <c:pt idx="1406">
                  <c:v>7.19</c:v>
                </c:pt>
                <c:pt idx="1407">
                  <c:v>7.1</c:v>
                </c:pt>
                <c:pt idx="1408">
                  <c:v>7.07</c:v>
                </c:pt>
                <c:pt idx="1409">
                  <c:v>7.05</c:v>
                </c:pt>
                <c:pt idx="1410">
                  <c:v>7.04</c:v>
                </c:pt>
                <c:pt idx="1411">
                  <c:v>6.94</c:v>
                </c:pt>
                <c:pt idx="1412">
                  <c:v>6.96</c:v>
                </c:pt>
                <c:pt idx="1413">
                  <c:v>6.98</c:v>
                </c:pt>
                <c:pt idx="1414">
                  <c:v>6.91</c:v>
                </c:pt>
                <c:pt idx="1415">
                  <c:v>6.94</c:v>
                </c:pt>
                <c:pt idx="1416">
                  <c:v>6.96</c:v>
                </c:pt>
                <c:pt idx="1417">
                  <c:v>6.97</c:v>
                </c:pt>
                <c:pt idx="1418">
                  <c:v>6.94</c:v>
                </c:pt>
                <c:pt idx="1419">
                  <c:v>6.91</c:v>
                </c:pt>
                <c:pt idx="1420">
                  <c:v>6.92</c:v>
                </c:pt>
                <c:pt idx="1421">
                  <c:v>6.92</c:v>
                </c:pt>
                <c:pt idx="1422">
                  <c:v>6.82</c:v>
                </c:pt>
                <c:pt idx="1423">
                  <c:v>6.77</c:v>
                </c:pt>
                <c:pt idx="1424">
                  <c:v>6.66</c:v>
                </c:pt>
                <c:pt idx="1425">
                  <c:v>6.64</c:v>
                </c:pt>
                <c:pt idx="1426">
                  <c:v>6.6</c:v>
                </c:pt>
                <c:pt idx="1427">
                  <c:v>6.49</c:v>
                </c:pt>
                <c:pt idx="1428">
                  <c:v>6.9</c:v>
                </c:pt>
                <c:pt idx="1429">
                  <c:v>6.73</c:v>
                </c:pt>
                <c:pt idx="1430">
                  <c:v>6.83</c:v>
                </c:pt>
                <c:pt idx="1431">
                  <c:v>6.89</c:v>
                </c:pt>
                <c:pt idx="1432">
                  <c:v>6.93</c:v>
                </c:pt>
                <c:pt idx="1433">
                  <c:v>6.86</c:v>
                </c:pt>
                <c:pt idx="1434">
                  <c:v>6.78</c:v>
                </c:pt>
                <c:pt idx="1435">
                  <c:v>6.71</c:v>
                </c:pt>
                <c:pt idx="1436">
                  <c:v>6.69</c:v>
                </c:pt>
                <c:pt idx="1437">
                  <c:v>6.69</c:v>
                </c:pt>
                <c:pt idx="1438">
                  <c:v>6.8</c:v>
                </c:pt>
                <c:pt idx="1439">
                  <c:v>6.79</c:v>
                </c:pt>
                <c:pt idx="1440">
                  <c:v>6.83</c:v>
                </c:pt>
                <c:pt idx="1441">
                  <c:v>6.78</c:v>
                </c:pt>
                <c:pt idx="1442">
                  <c:v>6.74</c:v>
                </c:pt>
                <c:pt idx="1443">
                  <c:v>6.75</c:v>
                </c:pt>
                <c:pt idx="1444">
                  <c:v>6.77</c:v>
                </c:pt>
                <c:pt idx="1445">
                  <c:v>6.82</c:v>
                </c:pt>
                <c:pt idx="1446">
                  <c:v>6.89</c:v>
                </c:pt>
                <c:pt idx="1447">
                  <c:v>7.06</c:v>
                </c:pt>
                <c:pt idx="1448">
                  <c:v>7.11</c:v>
                </c:pt>
                <c:pt idx="1449">
                  <c:v>7.01</c:v>
                </c:pt>
                <c:pt idx="1450">
                  <c:v>6.98</c:v>
                </c:pt>
                <c:pt idx="1451">
                  <c:v>6.98</c:v>
                </c:pt>
                <c:pt idx="1452">
                  <c:v>6.92</c:v>
                </c:pt>
                <c:pt idx="1453">
                  <c:v>6.87</c:v>
                </c:pt>
                <c:pt idx="1454">
                  <c:v>6.88</c:v>
                </c:pt>
                <c:pt idx="1455">
                  <c:v>6.93</c:v>
                </c:pt>
                <c:pt idx="1456">
                  <c:v>7.02</c:v>
                </c:pt>
                <c:pt idx="1457">
                  <c:v>7.1</c:v>
                </c:pt>
                <c:pt idx="1458">
                  <c:v>7.23</c:v>
                </c:pt>
                <c:pt idx="1459">
                  <c:v>7.23</c:v>
                </c:pt>
                <c:pt idx="1460">
                  <c:v>7.41</c:v>
                </c:pt>
                <c:pt idx="1461">
                  <c:v>7.51</c:v>
                </c:pt>
                <c:pt idx="1462">
                  <c:v>7.65</c:v>
                </c:pt>
                <c:pt idx="1463">
                  <c:v>7.63</c:v>
                </c:pt>
                <c:pt idx="1464">
                  <c:v>7.71</c:v>
                </c:pt>
                <c:pt idx="1465">
                  <c:v>7.65</c:v>
                </c:pt>
                <c:pt idx="1466">
                  <c:v>7.58</c:v>
                </c:pt>
                <c:pt idx="1467">
                  <c:v>7.52</c:v>
                </c:pt>
                <c:pt idx="1468">
                  <c:v>7.7</c:v>
                </c:pt>
                <c:pt idx="1469">
                  <c:v>7.89</c:v>
                </c:pt>
                <c:pt idx="1470">
                  <c:v>8.15</c:v>
                </c:pt>
                <c:pt idx="1471">
                  <c:v>7.93</c:v>
                </c:pt>
                <c:pt idx="1472">
                  <c:v>7.8</c:v>
                </c:pt>
                <c:pt idx="1473">
                  <c:v>7.83</c:v>
                </c:pt>
                <c:pt idx="1474">
                  <c:v>7.88</c:v>
                </c:pt>
                <c:pt idx="1475">
                  <c:v>7.82</c:v>
                </c:pt>
                <c:pt idx="1476">
                  <c:v>7.76</c:v>
                </c:pt>
                <c:pt idx="1477">
                  <c:v>7.7</c:v>
                </c:pt>
                <c:pt idx="1478">
                  <c:v>7.82</c:v>
                </c:pt>
                <c:pt idx="1479">
                  <c:v>7.85</c:v>
                </c:pt>
                <c:pt idx="1480">
                  <c:v>7.93</c:v>
                </c:pt>
                <c:pt idx="1481">
                  <c:v>7.96</c:v>
                </c:pt>
                <c:pt idx="1482">
                  <c:v>7.84</c:v>
                </c:pt>
                <c:pt idx="1483">
                  <c:v>7.67</c:v>
                </c:pt>
                <c:pt idx="1484">
                  <c:v>7.69</c:v>
                </c:pt>
                <c:pt idx="1485">
                  <c:v>7.75</c:v>
                </c:pt>
                <c:pt idx="1486">
                  <c:v>7.84</c:v>
                </c:pt>
                <c:pt idx="1487">
                  <c:v>7.84</c:v>
                </c:pt>
                <c:pt idx="1488">
                  <c:v>7.86</c:v>
                </c:pt>
                <c:pt idx="1489">
                  <c:v>8.01</c:v>
                </c:pt>
                <c:pt idx="1490">
                  <c:v>8.15</c:v>
                </c:pt>
                <c:pt idx="1491">
                  <c:v>8.18</c:v>
                </c:pt>
                <c:pt idx="1492">
                  <c:v>8.26</c:v>
                </c:pt>
                <c:pt idx="1493">
                  <c:v>8.25</c:v>
                </c:pt>
                <c:pt idx="1494">
                  <c:v>8.25</c:v>
                </c:pt>
                <c:pt idx="1495">
                  <c:v>8.36</c:v>
                </c:pt>
                <c:pt idx="1496">
                  <c:v>8.3800000000000008</c:v>
                </c:pt>
                <c:pt idx="1497">
                  <c:v>8.31</c:v>
                </c:pt>
                <c:pt idx="1498">
                  <c:v>8.27</c:v>
                </c:pt>
                <c:pt idx="1499">
                  <c:v>8.23</c:v>
                </c:pt>
                <c:pt idx="1500">
                  <c:v>8.24</c:v>
                </c:pt>
                <c:pt idx="1501">
                  <c:v>8.23</c:v>
                </c:pt>
                <c:pt idx="1502">
                  <c:v>8.23</c:v>
                </c:pt>
                <c:pt idx="1503">
                  <c:v>8.1999999999999993</c:v>
                </c:pt>
                <c:pt idx="1504">
                  <c:v>8.1199999999999992</c:v>
                </c:pt>
                <c:pt idx="1505">
                  <c:v>8.16</c:v>
                </c:pt>
                <c:pt idx="1506">
                  <c:v>8.1300000000000008</c:v>
                </c:pt>
                <c:pt idx="1507">
                  <c:v>8.2799999999999994</c:v>
                </c:pt>
                <c:pt idx="1508">
                  <c:v>8.52</c:v>
                </c:pt>
                <c:pt idx="1509">
                  <c:v>8.64</c:v>
                </c:pt>
                <c:pt idx="1510">
                  <c:v>8.6199999999999992</c:v>
                </c:pt>
                <c:pt idx="1511">
                  <c:v>8.5399999999999991</c:v>
                </c:pt>
                <c:pt idx="1512">
                  <c:v>8.32</c:v>
                </c:pt>
                <c:pt idx="1513">
                  <c:v>8.2200000000000006</c:v>
                </c:pt>
                <c:pt idx="1514">
                  <c:v>8.14</c:v>
                </c:pt>
                <c:pt idx="1515">
                  <c:v>8.2200000000000006</c:v>
                </c:pt>
                <c:pt idx="1516">
                  <c:v>8.16</c:v>
                </c:pt>
                <c:pt idx="1517">
                  <c:v>8.09</c:v>
                </c:pt>
                <c:pt idx="1518">
                  <c:v>8.2100000000000009</c:v>
                </c:pt>
                <c:pt idx="1519">
                  <c:v>8.1300000000000008</c:v>
                </c:pt>
                <c:pt idx="1520">
                  <c:v>8.1199999999999992</c:v>
                </c:pt>
                <c:pt idx="1521">
                  <c:v>8.0399999999999991</c:v>
                </c:pt>
                <c:pt idx="1522">
                  <c:v>7.96</c:v>
                </c:pt>
                <c:pt idx="1523">
                  <c:v>7.99</c:v>
                </c:pt>
                <c:pt idx="1524">
                  <c:v>7.96</c:v>
                </c:pt>
                <c:pt idx="1525">
                  <c:v>7.94</c:v>
                </c:pt>
                <c:pt idx="1526">
                  <c:v>7.88</c:v>
                </c:pt>
                <c:pt idx="1527">
                  <c:v>7.9</c:v>
                </c:pt>
                <c:pt idx="1528">
                  <c:v>7.88</c:v>
                </c:pt>
                <c:pt idx="1529">
                  <c:v>7.83</c:v>
                </c:pt>
                <c:pt idx="1530">
                  <c:v>7.84</c:v>
                </c:pt>
                <c:pt idx="1531">
                  <c:v>7.83</c:v>
                </c:pt>
                <c:pt idx="1532">
                  <c:v>7.68</c:v>
                </c:pt>
                <c:pt idx="1533">
                  <c:v>7.73</c:v>
                </c:pt>
                <c:pt idx="1534">
                  <c:v>7.79</c:v>
                </c:pt>
                <c:pt idx="1535">
                  <c:v>7.73</c:v>
                </c:pt>
                <c:pt idx="1536">
                  <c:v>7.73</c:v>
                </c:pt>
                <c:pt idx="1537">
                  <c:v>7.65</c:v>
                </c:pt>
                <c:pt idx="1538">
                  <c:v>7.54</c:v>
                </c:pt>
                <c:pt idx="1539">
                  <c:v>7.42</c:v>
                </c:pt>
                <c:pt idx="1540">
                  <c:v>7.17</c:v>
                </c:pt>
                <c:pt idx="1541">
                  <c:v>7.13</c:v>
                </c:pt>
                <c:pt idx="1542">
                  <c:v>7.07</c:v>
                </c:pt>
                <c:pt idx="1543">
                  <c:v>6.89</c:v>
                </c:pt>
                <c:pt idx="1544">
                  <c:v>7.02</c:v>
                </c:pt>
                <c:pt idx="1545">
                  <c:v>7.15</c:v>
                </c:pt>
                <c:pt idx="1546">
                  <c:v>7.09</c:v>
                </c:pt>
                <c:pt idx="1547">
                  <c:v>6.98</c:v>
                </c:pt>
                <c:pt idx="1548">
                  <c:v>7.01</c:v>
                </c:pt>
                <c:pt idx="1549">
                  <c:v>7.12</c:v>
                </c:pt>
                <c:pt idx="1550">
                  <c:v>7.03</c:v>
                </c:pt>
                <c:pt idx="1551">
                  <c:v>6.97</c:v>
                </c:pt>
                <c:pt idx="1552">
                  <c:v>6.96</c:v>
                </c:pt>
                <c:pt idx="1553">
                  <c:v>6.89</c:v>
                </c:pt>
                <c:pt idx="1554">
                  <c:v>6.91</c:v>
                </c:pt>
                <c:pt idx="1555">
                  <c:v>7.01</c:v>
                </c:pt>
                <c:pt idx="1556">
                  <c:v>7.04</c:v>
                </c:pt>
                <c:pt idx="1557">
                  <c:v>7.14</c:v>
                </c:pt>
                <c:pt idx="1558">
                  <c:v>7.12</c:v>
                </c:pt>
                <c:pt idx="1559">
                  <c:v>7.14</c:v>
                </c:pt>
                <c:pt idx="1560">
                  <c:v>7.1</c:v>
                </c:pt>
                <c:pt idx="1561">
                  <c:v>7.14</c:v>
                </c:pt>
                <c:pt idx="1562">
                  <c:v>7.2</c:v>
                </c:pt>
                <c:pt idx="1563">
                  <c:v>7.24</c:v>
                </c:pt>
                <c:pt idx="1564">
                  <c:v>7.2</c:v>
                </c:pt>
                <c:pt idx="1565">
                  <c:v>7.14</c:v>
                </c:pt>
                <c:pt idx="1566">
                  <c:v>7.11</c:v>
                </c:pt>
                <c:pt idx="1567">
                  <c:v>7.11</c:v>
                </c:pt>
                <c:pt idx="1568">
                  <c:v>7.19</c:v>
                </c:pt>
                <c:pt idx="1569">
                  <c:v>7.21</c:v>
                </c:pt>
                <c:pt idx="1570">
                  <c:v>7.08</c:v>
                </c:pt>
                <c:pt idx="1571">
                  <c:v>7.03</c:v>
                </c:pt>
                <c:pt idx="1572">
                  <c:v>7</c:v>
                </c:pt>
                <c:pt idx="1573">
                  <c:v>7</c:v>
                </c:pt>
                <c:pt idx="1574">
                  <c:v>6.92</c:v>
                </c:pt>
                <c:pt idx="1575">
                  <c:v>6.91</c:v>
                </c:pt>
                <c:pt idx="1576">
                  <c:v>6.92</c:v>
                </c:pt>
                <c:pt idx="1577">
                  <c:v>6.89</c:v>
                </c:pt>
                <c:pt idx="1578">
                  <c:v>6.86</c:v>
                </c:pt>
                <c:pt idx="1579">
                  <c:v>6.8</c:v>
                </c:pt>
                <c:pt idx="1580">
                  <c:v>6.72</c:v>
                </c:pt>
                <c:pt idx="1581">
                  <c:v>6.64</c:v>
                </c:pt>
                <c:pt idx="1582">
                  <c:v>6.58</c:v>
                </c:pt>
                <c:pt idx="1583">
                  <c:v>6.61</c:v>
                </c:pt>
                <c:pt idx="1584">
                  <c:v>6.64</c:v>
                </c:pt>
                <c:pt idx="1585">
                  <c:v>6.56</c:v>
                </c:pt>
                <c:pt idx="1586">
                  <c:v>6.45</c:v>
                </c:pt>
                <c:pt idx="1587">
                  <c:v>6.51</c:v>
                </c:pt>
                <c:pt idx="1588">
                  <c:v>6.75</c:v>
                </c:pt>
                <c:pt idx="1589">
                  <c:v>7.02</c:v>
                </c:pt>
                <c:pt idx="1590">
                  <c:v>6.84</c:v>
                </c:pt>
                <c:pt idx="1591">
                  <c:v>7.09</c:v>
                </c:pt>
                <c:pt idx="1592">
                  <c:v>7.17</c:v>
                </c:pt>
                <c:pt idx="1593">
                  <c:v>7.16</c:v>
                </c:pt>
                <c:pt idx="1594">
                  <c:v>7.14</c:v>
                </c:pt>
                <c:pt idx="1595">
                  <c:v>7.06</c:v>
                </c:pt>
                <c:pt idx="1596">
                  <c:v>6.83</c:v>
                </c:pt>
                <c:pt idx="1597">
                  <c:v>6.96</c:v>
                </c:pt>
                <c:pt idx="1598">
                  <c:v>7.02</c:v>
                </c:pt>
                <c:pt idx="1599">
                  <c:v>6.88</c:v>
                </c:pt>
                <c:pt idx="1600">
                  <c:v>6.86</c:v>
                </c:pt>
                <c:pt idx="1601">
                  <c:v>6.81</c:v>
                </c:pt>
                <c:pt idx="1602">
                  <c:v>6.8</c:v>
                </c:pt>
                <c:pt idx="1603">
                  <c:v>6.87</c:v>
                </c:pt>
                <c:pt idx="1604">
                  <c:v>7.08</c:v>
                </c:pt>
                <c:pt idx="1605">
                  <c:v>7.14</c:v>
                </c:pt>
                <c:pt idx="1606">
                  <c:v>7.18</c:v>
                </c:pt>
                <c:pt idx="1607">
                  <c:v>7.13</c:v>
                </c:pt>
                <c:pt idx="1608">
                  <c:v>6.99</c:v>
                </c:pt>
                <c:pt idx="1609">
                  <c:v>6.94</c:v>
                </c:pt>
                <c:pt idx="1610">
                  <c:v>6.88</c:v>
                </c:pt>
                <c:pt idx="1611">
                  <c:v>6.78</c:v>
                </c:pt>
                <c:pt idx="1612">
                  <c:v>6.79</c:v>
                </c:pt>
                <c:pt idx="1613">
                  <c:v>6.89</c:v>
                </c:pt>
                <c:pt idx="1614">
                  <c:v>6.81</c:v>
                </c:pt>
                <c:pt idx="1615">
                  <c:v>6.76</c:v>
                </c:pt>
                <c:pt idx="1616">
                  <c:v>6.71</c:v>
                </c:pt>
                <c:pt idx="1617">
                  <c:v>6.71</c:v>
                </c:pt>
                <c:pt idx="1618">
                  <c:v>6.63</c:v>
                </c:pt>
                <c:pt idx="1619">
                  <c:v>6.55</c:v>
                </c:pt>
                <c:pt idx="1620">
                  <c:v>6.57</c:v>
                </c:pt>
                <c:pt idx="1621">
                  <c:v>6.54</c:v>
                </c:pt>
                <c:pt idx="1622">
                  <c:v>6.49</c:v>
                </c:pt>
                <c:pt idx="1623">
                  <c:v>6.34</c:v>
                </c:pt>
                <c:pt idx="1624">
                  <c:v>6.43</c:v>
                </c:pt>
                <c:pt idx="1625">
                  <c:v>6.31</c:v>
                </c:pt>
                <c:pt idx="1626">
                  <c:v>6.22</c:v>
                </c:pt>
                <c:pt idx="1627">
                  <c:v>6.27</c:v>
                </c:pt>
                <c:pt idx="1628">
                  <c:v>6.22</c:v>
                </c:pt>
                <c:pt idx="1629">
                  <c:v>6.15</c:v>
                </c:pt>
                <c:pt idx="1630">
                  <c:v>6.18</c:v>
                </c:pt>
                <c:pt idx="1631">
                  <c:v>6.05</c:v>
                </c:pt>
                <c:pt idx="1632">
                  <c:v>5.99</c:v>
                </c:pt>
                <c:pt idx="1633">
                  <c:v>6.01</c:v>
                </c:pt>
                <c:pt idx="1634">
                  <c:v>5.98</c:v>
                </c:pt>
                <c:pt idx="1635">
                  <c:v>6.15</c:v>
                </c:pt>
                <c:pt idx="1636">
                  <c:v>6.31</c:v>
                </c:pt>
                <c:pt idx="1637">
                  <c:v>6.13</c:v>
                </c:pt>
                <c:pt idx="1638">
                  <c:v>6.11</c:v>
                </c:pt>
                <c:pt idx="1639">
                  <c:v>5.94</c:v>
                </c:pt>
                <c:pt idx="1640">
                  <c:v>6.03</c:v>
                </c:pt>
                <c:pt idx="1641">
                  <c:v>6.13</c:v>
                </c:pt>
                <c:pt idx="1642">
                  <c:v>6.19</c:v>
                </c:pt>
                <c:pt idx="1643">
                  <c:v>6.04</c:v>
                </c:pt>
                <c:pt idx="1644">
                  <c:v>6.03</c:v>
                </c:pt>
                <c:pt idx="1645">
                  <c:v>5.93</c:v>
                </c:pt>
                <c:pt idx="1646">
                  <c:v>5.85</c:v>
                </c:pt>
                <c:pt idx="1647">
                  <c:v>5.95</c:v>
                </c:pt>
                <c:pt idx="1648">
                  <c:v>5.97</c:v>
                </c:pt>
                <c:pt idx="1649">
                  <c:v>5.91</c:v>
                </c:pt>
                <c:pt idx="1650">
                  <c:v>5.9</c:v>
                </c:pt>
                <c:pt idx="1651">
                  <c:v>5.88</c:v>
                </c:pt>
                <c:pt idx="1652">
                  <c:v>5.86</c:v>
                </c:pt>
                <c:pt idx="1653">
                  <c:v>5.84</c:v>
                </c:pt>
                <c:pt idx="1654">
                  <c:v>5.79</c:v>
                </c:pt>
                <c:pt idx="1655">
                  <c:v>5.67</c:v>
                </c:pt>
                <c:pt idx="1656">
                  <c:v>5.61</c:v>
                </c:pt>
                <c:pt idx="1657">
                  <c:v>5.79</c:v>
                </c:pt>
                <c:pt idx="1658">
                  <c:v>5.91</c:v>
                </c:pt>
                <c:pt idx="1659">
                  <c:v>5.79</c:v>
                </c:pt>
                <c:pt idx="1660">
                  <c:v>5.85</c:v>
                </c:pt>
                <c:pt idx="1661">
                  <c:v>5.82</c:v>
                </c:pt>
                <c:pt idx="1662">
                  <c:v>5.79</c:v>
                </c:pt>
                <c:pt idx="1663">
                  <c:v>5.7</c:v>
                </c:pt>
                <c:pt idx="1664">
                  <c:v>5.62</c:v>
                </c:pt>
                <c:pt idx="1665">
                  <c:v>5.45</c:v>
                </c:pt>
                <c:pt idx="1666">
                  <c:v>5.34</c:v>
                </c:pt>
                <c:pt idx="1667">
                  <c:v>5.31</c:v>
                </c:pt>
                <c:pt idx="1668">
                  <c:v>5.26</c:v>
                </c:pt>
                <c:pt idx="1669">
                  <c:v>5.21</c:v>
                </c:pt>
                <c:pt idx="1670">
                  <c:v>5.21</c:v>
                </c:pt>
                <c:pt idx="1671">
                  <c:v>5.24</c:v>
                </c:pt>
                <c:pt idx="1672">
                  <c:v>5.4</c:v>
                </c:pt>
                <c:pt idx="1673">
                  <c:v>5.52</c:v>
                </c:pt>
                <c:pt idx="1674">
                  <c:v>5.67</c:v>
                </c:pt>
                <c:pt idx="1675">
                  <c:v>5.94</c:v>
                </c:pt>
                <c:pt idx="1676">
                  <c:v>6.14</c:v>
                </c:pt>
                <c:pt idx="1677">
                  <c:v>6.34</c:v>
                </c:pt>
                <c:pt idx="1678">
                  <c:v>6.24</c:v>
                </c:pt>
                <c:pt idx="1679">
                  <c:v>6.28</c:v>
                </c:pt>
                <c:pt idx="1680">
                  <c:v>6.32</c:v>
                </c:pt>
                <c:pt idx="1681">
                  <c:v>6.44</c:v>
                </c:pt>
                <c:pt idx="1682">
                  <c:v>6.16</c:v>
                </c:pt>
                <c:pt idx="1683">
                  <c:v>6.01</c:v>
                </c:pt>
                <c:pt idx="1684">
                  <c:v>5.98</c:v>
                </c:pt>
                <c:pt idx="1685">
                  <c:v>5.77</c:v>
                </c:pt>
                <c:pt idx="1686">
                  <c:v>5.95</c:v>
                </c:pt>
                <c:pt idx="1687">
                  <c:v>6.05</c:v>
                </c:pt>
                <c:pt idx="1688">
                  <c:v>6.05</c:v>
                </c:pt>
                <c:pt idx="1689">
                  <c:v>5.94</c:v>
                </c:pt>
                <c:pt idx="1690">
                  <c:v>5.98</c:v>
                </c:pt>
                <c:pt idx="1691">
                  <c:v>6.03</c:v>
                </c:pt>
                <c:pt idx="1692">
                  <c:v>5.83</c:v>
                </c:pt>
                <c:pt idx="1693">
                  <c:v>5.89</c:v>
                </c:pt>
                <c:pt idx="1694">
                  <c:v>6.02</c:v>
                </c:pt>
                <c:pt idx="1695">
                  <c:v>5.88</c:v>
                </c:pt>
                <c:pt idx="1696">
                  <c:v>5.82</c:v>
                </c:pt>
                <c:pt idx="1697">
                  <c:v>5.83</c:v>
                </c:pt>
                <c:pt idx="1698">
                  <c:v>5.87</c:v>
                </c:pt>
                <c:pt idx="1699">
                  <c:v>5.66</c:v>
                </c:pt>
                <c:pt idx="1700">
                  <c:v>5.64</c:v>
                </c:pt>
                <c:pt idx="1701">
                  <c:v>5.68</c:v>
                </c:pt>
                <c:pt idx="1702">
                  <c:v>5.72</c:v>
                </c:pt>
                <c:pt idx="1703">
                  <c:v>5.66</c:v>
                </c:pt>
                <c:pt idx="1704">
                  <c:v>5.58</c:v>
                </c:pt>
                <c:pt idx="1705">
                  <c:v>5.58</c:v>
                </c:pt>
                <c:pt idx="1706">
                  <c:v>5.59</c:v>
                </c:pt>
                <c:pt idx="1707">
                  <c:v>5.41</c:v>
                </c:pt>
                <c:pt idx="1708">
                  <c:v>5.38</c:v>
                </c:pt>
                <c:pt idx="1709">
                  <c:v>5.4</c:v>
                </c:pt>
                <c:pt idx="1710">
                  <c:v>5.52</c:v>
                </c:pt>
                <c:pt idx="1711">
                  <c:v>5.79</c:v>
                </c:pt>
                <c:pt idx="1712">
                  <c:v>5.89</c:v>
                </c:pt>
                <c:pt idx="1713">
                  <c:v>5.94</c:v>
                </c:pt>
                <c:pt idx="1714">
                  <c:v>6.01</c:v>
                </c:pt>
                <c:pt idx="1715">
                  <c:v>6.12</c:v>
                </c:pt>
                <c:pt idx="1716">
                  <c:v>6.34</c:v>
                </c:pt>
                <c:pt idx="1717">
                  <c:v>6.3</c:v>
                </c:pt>
                <c:pt idx="1718">
                  <c:v>6.32</c:v>
                </c:pt>
                <c:pt idx="1719">
                  <c:v>6.28</c:v>
                </c:pt>
                <c:pt idx="1720">
                  <c:v>6.3</c:v>
                </c:pt>
                <c:pt idx="1721">
                  <c:v>6.32</c:v>
                </c:pt>
                <c:pt idx="1722">
                  <c:v>6.25</c:v>
                </c:pt>
                <c:pt idx="1723">
                  <c:v>6.21</c:v>
                </c:pt>
                <c:pt idx="1724">
                  <c:v>6.01</c:v>
                </c:pt>
                <c:pt idx="1725">
                  <c:v>6</c:v>
                </c:pt>
                <c:pt idx="1726">
                  <c:v>5.98</c:v>
                </c:pt>
                <c:pt idx="1727">
                  <c:v>6.08</c:v>
                </c:pt>
                <c:pt idx="1728">
                  <c:v>5.99</c:v>
                </c:pt>
                <c:pt idx="1729">
                  <c:v>5.85</c:v>
                </c:pt>
                <c:pt idx="1730">
                  <c:v>5.81</c:v>
                </c:pt>
                <c:pt idx="1731">
                  <c:v>5.82</c:v>
                </c:pt>
                <c:pt idx="1732">
                  <c:v>5.77</c:v>
                </c:pt>
                <c:pt idx="1733">
                  <c:v>5.83</c:v>
                </c:pt>
                <c:pt idx="1734">
                  <c:v>5.75</c:v>
                </c:pt>
                <c:pt idx="1735">
                  <c:v>5.7</c:v>
                </c:pt>
                <c:pt idx="1736">
                  <c:v>5.72</c:v>
                </c:pt>
                <c:pt idx="1737">
                  <c:v>5.82</c:v>
                </c:pt>
                <c:pt idx="1738">
                  <c:v>5.74</c:v>
                </c:pt>
                <c:pt idx="1739">
                  <c:v>5.69</c:v>
                </c:pt>
                <c:pt idx="1740">
                  <c:v>5.64</c:v>
                </c:pt>
                <c:pt idx="1741">
                  <c:v>5.7</c:v>
                </c:pt>
                <c:pt idx="1742">
                  <c:v>5.76</c:v>
                </c:pt>
                <c:pt idx="1743">
                  <c:v>5.73</c:v>
                </c:pt>
                <c:pt idx="1744">
                  <c:v>5.81</c:v>
                </c:pt>
                <c:pt idx="1745">
                  <c:v>5.71</c:v>
                </c:pt>
                <c:pt idx="1746">
                  <c:v>5.7149999999999999</c:v>
                </c:pt>
                <c:pt idx="1747">
                  <c:v>5.81</c:v>
                </c:pt>
                <c:pt idx="1748">
                  <c:v>5.77</c:v>
                </c:pt>
                <c:pt idx="1749">
                  <c:v>5.74</c:v>
                </c:pt>
                <c:pt idx="1750">
                  <c:v>5.67</c:v>
                </c:pt>
                <c:pt idx="1751">
                  <c:v>5.66</c:v>
                </c:pt>
                <c:pt idx="1752">
                  <c:v>5.63</c:v>
                </c:pt>
                <c:pt idx="1753">
                  <c:v>5.57</c:v>
                </c:pt>
                <c:pt idx="1754">
                  <c:v>5.62</c:v>
                </c:pt>
                <c:pt idx="1755">
                  <c:v>5.69</c:v>
                </c:pt>
                <c:pt idx="1756">
                  <c:v>5.79</c:v>
                </c:pt>
                <c:pt idx="1757">
                  <c:v>5.85</c:v>
                </c:pt>
                <c:pt idx="1758">
                  <c:v>5.95</c:v>
                </c:pt>
                <c:pt idx="1759">
                  <c:v>6.01</c:v>
                </c:pt>
                <c:pt idx="1760">
                  <c:v>6.04</c:v>
                </c:pt>
                <c:pt idx="1761">
                  <c:v>5.93</c:v>
                </c:pt>
                <c:pt idx="1762">
                  <c:v>5.91</c:v>
                </c:pt>
                <c:pt idx="1763">
                  <c:v>5.8</c:v>
                </c:pt>
                <c:pt idx="1764">
                  <c:v>5.78</c:v>
                </c:pt>
                <c:pt idx="1765">
                  <c:v>5.75</c:v>
                </c:pt>
                <c:pt idx="1766">
                  <c:v>5.77</c:v>
                </c:pt>
                <c:pt idx="1767">
                  <c:v>5.71</c:v>
                </c:pt>
                <c:pt idx="1768">
                  <c:v>5.65</c:v>
                </c:pt>
                <c:pt idx="1769">
                  <c:v>5.62</c:v>
                </c:pt>
                <c:pt idx="1770">
                  <c:v>5.56</c:v>
                </c:pt>
                <c:pt idx="1771">
                  <c:v>5.63</c:v>
                </c:pt>
                <c:pt idx="1772">
                  <c:v>5.57</c:v>
                </c:pt>
                <c:pt idx="1773">
                  <c:v>5.53</c:v>
                </c:pt>
                <c:pt idx="1774">
                  <c:v>5.62</c:v>
                </c:pt>
                <c:pt idx="1775">
                  <c:v>5.66</c:v>
                </c:pt>
                <c:pt idx="1776">
                  <c:v>5.73</c:v>
                </c:pt>
                <c:pt idx="1777">
                  <c:v>5.77</c:v>
                </c:pt>
                <c:pt idx="1778">
                  <c:v>5.82</c:v>
                </c:pt>
                <c:pt idx="1779">
                  <c:v>5.89</c:v>
                </c:pt>
                <c:pt idx="1780">
                  <c:v>5.8</c:v>
                </c:pt>
                <c:pt idx="1781">
                  <c:v>5.77</c:v>
                </c:pt>
                <c:pt idx="1782">
                  <c:v>5.71</c:v>
                </c:pt>
                <c:pt idx="1783">
                  <c:v>5.71</c:v>
                </c:pt>
                <c:pt idx="1784">
                  <c:v>5.74</c:v>
                </c:pt>
                <c:pt idx="1785">
                  <c:v>5.8</c:v>
                </c:pt>
                <c:pt idx="1786">
                  <c:v>5.91</c:v>
                </c:pt>
                <c:pt idx="1787">
                  <c:v>5.98</c:v>
                </c:pt>
                <c:pt idx="1788">
                  <c:v>6.03</c:v>
                </c:pt>
                <c:pt idx="1789">
                  <c:v>6.1</c:v>
                </c:pt>
                <c:pt idx="1790">
                  <c:v>6.15</c:v>
                </c:pt>
                <c:pt idx="1791">
                  <c:v>6.31</c:v>
                </c:pt>
                <c:pt idx="1792">
                  <c:v>6.36</c:v>
                </c:pt>
                <c:pt idx="1793">
                  <c:v>6.37</c:v>
                </c:pt>
                <c:pt idx="1794">
                  <c:v>6.28</c:v>
                </c:pt>
                <c:pt idx="1795">
                  <c:v>6.26</c:v>
                </c:pt>
                <c:pt idx="1796">
                  <c:v>6.32</c:v>
                </c:pt>
                <c:pt idx="1797">
                  <c:v>6.3</c:v>
                </c:pt>
                <c:pt idx="1798">
                  <c:v>6.26</c:v>
                </c:pt>
                <c:pt idx="1799">
                  <c:v>6.22</c:v>
                </c:pt>
                <c:pt idx="1800">
                  <c:v>6.21</c:v>
                </c:pt>
                <c:pt idx="1801">
                  <c:v>6.15</c:v>
                </c:pt>
                <c:pt idx="1802">
                  <c:v>6.1</c:v>
                </c:pt>
                <c:pt idx="1803">
                  <c:v>6.12</c:v>
                </c:pt>
                <c:pt idx="1804">
                  <c:v>6.23</c:v>
                </c:pt>
                <c:pt idx="1805">
                  <c:v>6.24</c:v>
                </c:pt>
                <c:pt idx="1806">
                  <c:v>6.28</c:v>
                </c:pt>
                <c:pt idx="1807">
                  <c:v>6.26</c:v>
                </c:pt>
                <c:pt idx="1808">
                  <c:v>6.24</c:v>
                </c:pt>
                <c:pt idx="1809">
                  <c:v>6.37</c:v>
                </c:pt>
                <c:pt idx="1810">
                  <c:v>6.34</c:v>
                </c:pt>
                <c:pt idx="1811">
                  <c:v>6.32</c:v>
                </c:pt>
                <c:pt idx="1812">
                  <c:v>6.35</c:v>
                </c:pt>
                <c:pt idx="1813">
                  <c:v>6.43</c:v>
                </c:pt>
                <c:pt idx="1814">
                  <c:v>6.49</c:v>
                </c:pt>
                <c:pt idx="1815">
                  <c:v>6.53</c:v>
                </c:pt>
                <c:pt idx="1816">
                  <c:v>6.58</c:v>
                </c:pt>
                <c:pt idx="1817">
                  <c:v>6.59</c:v>
                </c:pt>
                <c:pt idx="1818">
                  <c:v>6.58</c:v>
                </c:pt>
                <c:pt idx="1819">
                  <c:v>6.6</c:v>
                </c:pt>
                <c:pt idx="1820">
                  <c:v>6.62</c:v>
                </c:pt>
                <c:pt idx="1821">
                  <c:v>6.67</c:v>
                </c:pt>
                <c:pt idx="1822">
                  <c:v>6.62</c:v>
                </c:pt>
                <c:pt idx="1823">
                  <c:v>6.63</c:v>
                </c:pt>
                <c:pt idx="1824">
                  <c:v>6.71</c:v>
                </c:pt>
                <c:pt idx="1825">
                  <c:v>6.78</c:v>
                </c:pt>
                <c:pt idx="1826">
                  <c:v>6.79</c:v>
                </c:pt>
                <c:pt idx="1827">
                  <c:v>6.74</c:v>
                </c:pt>
                <c:pt idx="1828">
                  <c:v>6.8</c:v>
                </c:pt>
                <c:pt idx="1829">
                  <c:v>6.72</c:v>
                </c:pt>
                <c:pt idx="1830">
                  <c:v>6.63</c:v>
                </c:pt>
                <c:pt idx="1831">
                  <c:v>6.55</c:v>
                </c:pt>
                <c:pt idx="1832">
                  <c:v>6.52</c:v>
                </c:pt>
                <c:pt idx="1833">
                  <c:v>6.48</c:v>
                </c:pt>
                <c:pt idx="1834">
                  <c:v>6.44</c:v>
                </c:pt>
                <c:pt idx="1835">
                  <c:v>6.47</c:v>
                </c:pt>
                <c:pt idx="1836">
                  <c:v>6.43</c:v>
                </c:pt>
                <c:pt idx="1837">
                  <c:v>6.4</c:v>
                </c:pt>
                <c:pt idx="1838">
                  <c:v>6.31</c:v>
                </c:pt>
                <c:pt idx="1839">
                  <c:v>6.3</c:v>
                </c:pt>
                <c:pt idx="1840">
                  <c:v>6.37</c:v>
                </c:pt>
                <c:pt idx="1841">
                  <c:v>6.36</c:v>
                </c:pt>
                <c:pt idx="1842">
                  <c:v>6.4</c:v>
                </c:pt>
                <c:pt idx="1843">
                  <c:v>6.31</c:v>
                </c:pt>
                <c:pt idx="1844">
                  <c:v>6.33</c:v>
                </c:pt>
                <c:pt idx="1845">
                  <c:v>6.24</c:v>
                </c:pt>
                <c:pt idx="1846">
                  <c:v>6.18</c:v>
                </c:pt>
                <c:pt idx="1847">
                  <c:v>6.14</c:v>
                </c:pt>
                <c:pt idx="1848">
                  <c:v>6.11</c:v>
                </c:pt>
                <c:pt idx="1849">
                  <c:v>6.12</c:v>
                </c:pt>
                <c:pt idx="1850">
                  <c:v>6.13</c:v>
                </c:pt>
                <c:pt idx="1851">
                  <c:v>6.18</c:v>
                </c:pt>
                <c:pt idx="1852">
                  <c:v>6.18</c:v>
                </c:pt>
                <c:pt idx="1853">
                  <c:v>6.21</c:v>
                </c:pt>
                <c:pt idx="1854">
                  <c:v>6.23</c:v>
                </c:pt>
                <c:pt idx="1855">
                  <c:v>6.25</c:v>
                </c:pt>
                <c:pt idx="1856">
                  <c:v>6.34</c:v>
                </c:pt>
                <c:pt idx="1857">
                  <c:v>6.28</c:v>
                </c:pt>
                <c:pt idx="1858">
                  <c:v>6.3</c:v>
                </c:pt>
                <c:pt idx="1859">
                  <c:v>6.22</c:v>
                </c:pt>
                <c:pt idx="1860">
                  <c:v>6.18</c:v>
                </c:pt>
                <c:pt idx="1861">
                  <c:v>6.14</c:v>
                </c:pt>
                <c:pt idx="1862">
                  <c:v>6.14</c:v>
                </c:pt>
                <c:pt idx="1863">
                  <c:v>6.16</c:v>
                </c:pt>
                <c:pt idx="1864">
                  <c:v>6.16</c:v>
                </c:pt>
                <c:pt idx="1865">
                  <c:v>6.17</c:v>
                </c:pt>
                <c:pt idx="1866">
                  <c:v>6.22</c:v>
                </c:pt>
                <c:pt idx="1867">
                  <c:v>6.17</c:v>
                </c:pt>
                <c:pt idx="1868">
                  <c:v>6.16</c:v>
                </c:pt>
                <c:pt idx="1869">
                  <c:v>6.16</c:v>
                </c:pt>
                <c:pt idx="1870">
                  <c:v>6.15</c:v>
                </c:pt>
                <c:pt idx="1871">
                  <c:v>6.21</c:v>
                </c:pt>
                <c:pt idx="1872">
                  <c:v>6.37</c:v>
                </c:pt>
                <c:pt idx="1873">
                  <c:v>6.42</c:v>
                </c:pt>
                <c:pt idx="1874">
                  <c:v>6.53</c:v>
                </c:pt>
                <c:pt idx="1875">
                  <c:v>6.74</c:v>
                </c:pt>
                <c:pt idx="1876">
                  <c:v>6.69</c:v>
                </c:pt>
                <c:pt idx="1877">
                  <c:v>6.67</c:v>
                </c:pt>
                <c:pt idx="1878">
                  <c:v>6.63</c:v>
                </c:pt>
                <c:pt idx="1879">
                  <c:v>6.73</c:v>
                </c:pt>
                <c:pt idx="1880">
                  <c:v>6.73</c:v>
                </c:pt>
                <c:pt idx="1881">
                  <c:v>6.69</c:v>
                </c:pt>
                <c:pt idx="1882">
                  <c:v>6.68</c:v>
                </c:pt>
                <c:pt idx="1883">
                  <c:v>6.59</c:v>
                </c:pt>
                <c:pt idx="1884">
                  <c:v>6.62</c:v>
                </c:pt>
                <c:pt idx="1885">
                  <c:v>6.52</c:v>
                </c:pt>
                <c:pt idx="1886">
                  <c:v>6.45</c:v>
                </c:pt>
                <c:pt idx="1887">
                  <c:v>6.46</c:v>
                </c:pt>
                <c:pt idx="1888">
                  <c:v>6.31</c:v>
                </c:pt>
                <c:pt idx="1889">
                  <c:v>6.34</c:v>
                </c:pt>
                <c:pt idx="1890">
                  <c:v>6.42</c:v>
                </c:pt>
                <c:pt idx="1891">
                  <c:v>6.37</c:v>
                </c:pt>
                <c:pt idx="1892">
                  <c:v>6.4</c:v>
                </c:pt>
                <c:pt idx="1893">
                  <c:v>6.4</c:v>
                </c:pt>
                <c:pt idx="1894">
                  <c:v>6.33</c:v>
                </c:pt>
                <c:pt idx="1895">
                  <c:v>6.26</c:v>
                </c:pt>
                <c:pt idx="1896">
                  <c:v>6.24</c:v>
                </c:pt>
                <c:pt idx="1897">
                  <c:v>6.24</c:v>
                </c:pt>
                <c:pt idx="1898">
                  <c:v>6.2</c:v>
                </c:pt>
                <c:pt idx="1899">
                  <c:v>6.1</c:v>
                </c:pt>
                <c:pt idx="1900">
                  <c:v>5.96</c:v>
                </c:pt>
                <c:pt idx="1901">
                  <c:v>6.11</c:v>
                </c:pt>
                <c:pt idx="1902">
                  <c:v>6.14</c:v>
                </c:pt>
                <c:pt idx="1903">
                  <c:v>6.17</c:v>
                </c:pt>
                <c:pt idx="1904">
                  <c:v>6.07</c:v>
                </c:pt>
                <c:pt idx="1905">
                  <c:v>5.87</c:v>
                </c:pt>
                <c:pt idx="1906">
                  <c:v>5.69</c:v>
                </c:pt>
                <c:pt idx="1907">
                  <c:v>5.48</c:v>
                </c:pt>
                <c:pt idx="1908">
                  <c:v>5.68</c:v>
                </c:pt>
                <c:pt idx="1909">
                  <c:v>5.67</c:v>
                </c:pt>
                <c:pt idx="1910">
                  <c:v>5.72</c:v>
                </c:pt>
                <c:pt idx="1911">
                  <c:v>6.04</c:v>
                </c:pt>
                <c:pt idx="1912">
                  <c:v>6.24</c:v>
                </c:pt>
                <c:pt idx="1913">
                  <c:v>6.03</c:v>
                </c:pt>
                <c:pt idx="1914">
                  <c:v>6.13</c:v>
                </c:pt>
                <c:pt idx="1915">
                  <c:v>5.87</c:v>
                </c:pt>
                <c:pt idx="1916">
                  <c:v>5.85</c:v>
                </c:pt>
                <c:pt idx="1917">
                  <c:v>5.88</c:v>
                </c:pt>
                <c:pt idx="1918">
                  <c:v>5.88</c:v>
                </c:pt>
                <c:pt idx="1919">
                  <c:v>5.88</c:v>
                </c:pt>
                <c:pt idx="1920">
                  <c:v>6.03</c:v>
                </c:pt>
                <c:pt idx="1921">
                  <c:v>6.06</c:v>
                </c:pt>
                <c:pt idx="1922">
                  <c:v>6.05</c:v>
                </c:pt>
                <c:pt idx="1923">
                  <c:v>6.01</c:v>
                </c:pt>
                <c:pt idx="1924">
                  <c:v>5.98</c:v>
                </c:pt>
                <c:pt idx="1925">
                  <c:v>6.08</c:v>
                </c:pt>
                <c:pt idx="1926">
                  <c:v>6.09</c:v>
                </c:pt>
                <c:pt idx="1927">
                  <c:v>6.32</c:v>
                </c:pt>
                <c:pt idx="1928">
                  <c:v>6.42</c:v>
                </c:pt>
                <c:pt idx="1929">
                  <c:v>6.45</c:v>
                </c:pt>
                <c:pt idx="1930">
                  <c:v>6.35</c:v>
                </c:pt>
                <c:pt idx="1931">
                  <c:v>6.37</c:v>
                </c:pt>
                <c:pt idx="1932">
                  <c:v>6.26</c:v>
                </c:pt>
                <c:pt idx="1933">
                  <c:v>6.63</c:v>
                </c:pt>
                <c:pt idx="1934">
                  <c:v>6.52</c:v>
                </c:pt>
                <c:pt idx="1935">
                  <c:v>6.52</c:v>
                </c:pt>
                <c:pt idx="1936">
                  <c:v>6.52</c:v>
                </c:pt>
                <c:pt idx="1937">
                  <c:v>6.47</c:v>
                </c:pt>
                <c:pt idx="1938">
                  <c:v>6.4</c:v>
                </c:pt>
                <c:pt idx="1939">
                  <c:v>6.35</c:v>
                </c:pt>
                <c:pt idx="1940">
                  <c:v>5.93</c:v>
                </c:pt>
                <c:pt idx="1941">
                  <c:v>5.78</c:v>
                </c:pt>
                <c:pt idx="1942">
                  <c:v>6.09</c:v>
                </c:pt>
                <c:pt idx="1943">
                  <c:v>6.1</c:v>
                </c:pt>
                <c:pt idx="1944">
                  <c:v>5.94</c:v>
                </c:pt>
                <c:pt idx="1945">
                  <c:v>6.46</c:v>
                </c:pt>
                <c:pt idx="1946">
                  <c:v>6.04</c:v>
                </c:pt>
                <c:pt idx="1947">
                  <c:v>6.46</c:v>
                </c:pt>
                <c:pt idx="1948">
                  <c:v>6.2</c:v>
                </c:pt>
                <c:pt idx="1949">
                  <c:v>6.14</c:v>
                </c:pt>
                <c:pt idx="1950">
                  <c:v>6.04</c:v>
                </c:pt>
                <c:pt idx="1951">
                  <c:v>5.97</c:v>
                </c:pt>
                <c:pt idx="1952">
                  <c:v>5.53</c:v>
                </c:pt>
                <c:pt idx="1953">
                  <c:v>5.47</c:v>
                </c:pt>
                <c:pt idx="1954">
                  <c:v>5.19</c:v>
                </c:pt>
                <c:pt idx="1955">
                  <c:v>5.1199999999999992</c:v>
                </c:pt>
                <c:pt idx="1956">
                  <c:v>5.01</c:v>
                </c:pt>
                <c:pt idx="1957">
                  <c:v>4.96</c:v>
                </c:pt>
                <c:pt idx="1958">
                  <c:v>5.12</c:v>
                </c:pt>
                <c:pt idx="1959">
                  <c:v>5.0999999999999996</c:v>
                </c:pt>
                <c:pt idx="1960">
                  <c:v>5.25</c:v>
                </c:pt>
                <c:pt idx="1961">
                  <c:v>5.16</c:v>
                </c:pt>
                <c:pt idx="1962">
                  <c:v>5.04</c:v>
                </c:pt>
                <c:pt idx="1963">
                  <c:v>5.07</c:v>
                </c:pt>
                <c:pt idx="1964">
                  <c:v>5.15</c:v>
                </c:pt>
                <c:pt idx="1965">
                  <c:v>5.03</c:v>
                </c:pt>
                <c:pt idx="1966">
                  <c:v>4.9800000000000004</c:v>
                </c:pt>
                <c:pt idx="1967">
                  <c:v>4.8499999999999996</c:v>
                </c:pt>
                <c:pt idx="1968">
                  <c:v>4.78</c:v>
                </c:pt>
                <c:pt idx="1969">
                  <c:v>4.87</c:v>
                </c:pt>
                <c:pt idx="1970">
                  <c:v>4.82</c:v>
                </c:pt>
                <c:pt idx="1971">
                  <c:v>4.8</c:v>
                </c:pt>
                <c:pt idx="1972">
                  <c:v>4.78</c:v>
                </c:pt>
                <c:pt idx="1973">
                  <c:v>4.84</c:v>
                </c:pt>
                <c:pt idx="1974">
                  <c:v>4.8600000000000003</c:v>
                </c:pt>
                <c:pt idx="1975">
                  <c:v>4.82</c:v>
                </c:pt>
                <c:pt idx="1976">
                  <c:v>4.91</c:v>
                </c:pt>
                <c:pt idx="1977">
                  <c:v>5.29</c:v>
                </c:pt>
                <c:pt idx="1978">
                  <c:v>5.59</c:v>
                </c:pt>
                <c:pt idx="1979">
                  <c:v>5.38</c:v>
                </c:pt>
                <c:pt idx="1980">
                  <c:v>5.42</c:v>
                </c:pt>
                <c:pt idx="1981">
                  <c:v>5.32</c:v>
                </c:pt>
                <c:pt idx="1982">
                  <c:v>5.2</c:v>
                </c:pt>
                <c:pt idx="1983">
                  <c:v>5.14</c:v>
                </c:pt>
                <c:pt idx="1984">
                  <c:v>5.2</c:v>
                </c:pt>
                <c:pt idx="1985">
                  <c:v>5.25</c:v>
                </c:pt>
                <c:pt idx="1986">
                  <c:v>5.22</c:v>
                </c:pt>
                <c:pt idx="1987">
                  <c:v>5.29</c:v>
                </c:pt>
                <c:pt idx="1988">
                  <c:v>5.12</c:v>
                </c:pt>
                <c:pt idx="1989">
                  <c:v>5.14</c:v>
                </c:pt>
                <c:pt idx="1990">
                  <c:v>5.08</c:v>
                </c:pt>
                <c:pt idx="1991">
                  <c:v>5.07</c:v>
                </c:pt>
                <c:pt idx="1992">
                  <c:v>5.04</c:v>
                </c:pt>
                <c:pt idx="1993">
                  <c:v>5.04</c:v>
                </c:pt>
                <c:pt idx="1994">
                  <c:v>4.9400000000000004</c:v>
                </c:pt>
                <c:pt idx="1995">
                  <c:v>4.87</c:v>
                </c:pt>
                <c:pt idx="1996">
                  <c:v>4.92</c:v>
                </c:pt>
                <c:pt idx="1997">
                  <c:v>5</c:v>
                </c:pt>
                <c:pt idx="1998">
                  <c:v>5.03</c:v>
                </c:pt>
                <c:pt idx="1999">
                  <c:v>4.9800000000000004</c:v>
                </c:pt>
                <c:pt idx="2000">
                  <c:v>4.91</c:v>
                </c:pt>
                <c:pt idx="2001">
                  <c:v>4.8049999999999997</c:v>
                </c:pt>
                <c:pt idx="2002">
                  <c:v>4.71</c:v>
                </c:pt>
                <c:pt idx="2003">
                  <c:v>4.8099999999999996</c:v>
                </c:pt>
                <c:pt idx="2004">
                  <c:v>4.9400000000000004</c:v>
                </c:pt>
                <c:pt idx="2005">
                  <c:v>5.0949999999999998</c:v>
                </c:pt>
                <c:pt idx="2006">
                  <c:v>5.09</c:v>
                </c:pt>
                <c:pt idx="2007">
                  <c:v>5.0599999999999996</c:v>
                </c:pt>
                <c:pt idx="2008">
                  <c:v>4.99</c:v>
                </c:pt>
                <c:pt idx="2009">
                  <c:v>4.9800000000000004</c:v>
                </c:pt>
                <c:pt idx="2010">
                  <c:v>5.01</c:v>
                </c:pt>
                <c:pt idx="2011">
                  <c:v>4.97</c:v>
                </c:pt>
                <c:pt idx="2012">
                  <c:v>4.93</c:v>
                </c:pt>
                <c:pt idx="2013">
                  <c:v>5.05</c:v>
                </c:pt>
                <c:pt idx="2014">
                  <c:v>4.97</c:v>
                </c:pt>
                <c:pt idx="2015">
                  <c:v>4.95</c:v>
                </c:pt>
                <c:pt idx="2016">
                  <c:v>4.96</c:v>
                </c:pt>
                <c:pt idx="2017">
                  <c:v>4.99</c:v>
                </c:pt>
                <c:pt idx="2018">
                  <c:v>5.08</c:v>
                </c:pt>
                <c:pt idx="2019">
                  <c:v>5.21</c:v>
                </c:pt>
                <c:pt idx="2020">
                  <c:v>5.07</c:v>
                </c:pt>
                <c:pt idx="2021">
                  <c:v>5.07</c:v>
                </c:pt>
                <c:pt idx="2022">
                  <c:v>5.0599999999999996</c:v>
                </c:pt>
                <c:pt idx="2023">
                  <c:v>5</c:v>
                </c:pt>
                <c:pt idx="2024">
                  <c:v>4.93</c:v>
                </c:pt>
                <c:pt idx="2025">
                  <c:v>4.84</c:v>
                </c:pt>
                <c:pt idx="2026">
                  <c:v>4.78</c:v>
                </c:pt>
                <c:pt idx="2027">
                  <c:v>4.79</c:v>
                </c:pt>
                <c:pt idx="2028">
                  <c:v>4.72</c:v>
                </c:pt>
                <c:pt idx="2029">
                  <c:v>4.75</c:v>
                </c:pt>
                <c:pt idx="2030">
                  <c:v>4.6900000000000004</c:v>
                </c:pt>
                <c:pt idx="2031">
                  <c:v>4.58</c:v>
                </c:pt>
                <c:pt idx="2032">
                  <c:v>4.57</c:v>
                </c:pt>
                <c:pt idx="2033">
                  <c:v>4.57</c:v>
                </c:pt>
                <c:pt idx="2034">
                  <c:v>4.5599999999999996</c:v>
                </c:pt>
                <c:pt idx="2035">
                  <c:v>4.54</c:v>
                </c:pt>
                <c:pt idx="2036">
                  <c:v>4.49</c:v>
                </c:pt>
                <c:pt idx="2037">
                  <c:v>4.4400000000000004</c:v>
                </c:pt>
                <c:pt idx="2038">
                  <c:v>4.42</c:v>
                </c:pt>
                <c:pt idx="2039">
                  <c:v>4.3600000000000003</c:v>
                </c:pt>
                <c:pt idx="2040">
                  <c:v>4.32</c:v>
                </c:pt>
                <c:pt idx="2041">
                  <c:v>4.3499999999999996</c:v>
                </c:pt>
                <c:pt idx="2042">
                  <c:v>4.37</c:v>
                </c:pt>
                <c:pt idx="2043">
                  <c:v>4.37</c:v>
                </c:pt>
                <c:pt idx="2044">
                  <c:v>4.32</c:v>
                </c:pt>
                <c:pt idx="2045">
                  <c:v>4.2699999999999996</c:v>
                </c:pt>
                <c:pt idx="2046">
                  <c:v>4.1900000000000004</c:v>
                </c:pt>
                <c:pt idx="2047">
                  <c:v>4.21</c:v>
                </c:pt>
                <c:pt idx="2048">
                  <c:v>4.2300000000000004</c:v>
                </c:pt>
                <c:pt idx="2049">
                  <c:v>4.24</c:v>
                </c:pt>
                <c:pt idx="2050">
                  <c:v>4.17</c:v>
                </c:pt>
                <c:pt idx="2051">
                  <c:v>4.3899999999999997</c:v>
                </c:pt>
                <c:pt idx="2052">
                  <c:v>4.4000000000000004</c:v>
                </c:pt>
                <c:pt idx="2053">
                  <c:v>4.46</c:v>
                </c:pt>
                <c:pt idx="2054">
                  <c:v>4.6100000000000003</c:v>
                </c:pt>
                <c:pt idx="2055">
                  <c:v>4.83</c:v>
                </c:pt>
                <c:pt idx="2056">
                  <c:v>4.8099999999999996</c:v>
                </c:pt>
                <c:pt idx="2057">
                  <c:v>4.8600000000000003</c:v>
                </c:pt>
                <c:pt idx="2058">
                  <c:v>4.7699999999999996</c:v>
                </c:pt>
                <c:pt idx="2059">
                  <c:v>4.71</c:v>
                </c:pt>
                <c:pt idx="2060">
                  <c:v>4.74</c:v>
                </c:pt>
                <c:pt idx="2061">
                  <c:v>4.8</c:v>
                </c:pt>
                <c:pt idx="2062">
                  <c:v>4.8099999999999996</c:v>
                </c:pt>
                <c:pt idx="2063">
                  <c:v>5.05</c:v>
                </c:pt>
                <c:pt idx="2064">
                  <c:v>5</c:v>
                </c:pt>
                <c:pt idx="2065">
                  <c:v>4.95</c:v>
                </c:pt>
                <c:pt idx="2066">
                  <c:v>4.87</c:v>
                </c:pt>
                <c:pt idx="2067">
                  <c:v>4.88</c:v>
                </c:pt>
                <c:pt idx="2068">
                  <c:v>4.76</c:v>
                </c:pt>
                <c:pt idx="2069">
                  <c:v>4.8099999999999996</c:v>
                </c:pt>
                <c:pt idx="2070">
                  <c:v>4.8600000000000003</c:v>
                </c:pt>
                <c:pt idx="2071">
                  <c:v>4.87</c:v>
                </c:pt>
                <c:pt idx="2072">
                  <c:v>4.91</c:v>
                </c:pt>
                <c:pt idx="2073">
                  <c:v>4.8</c:v>
                </c:pt>
                <c:pt idx="2074">
                  <c:v>4.78</c:v>
                </c:pt>
                <c:pt idx="2075">
                  <c:v>4.71</c:v>
                </c:pt>
                <c:pt idx="2076">
                  <c:v>4.63</c:v>
                </c:pt>
                <c:pt idx="2077">
                  <c:v>4.6100000000000003</c:v>
                </c:pt>
                <c:pt idx="2078">
                  <c:v>4.5999999999999996</c:v>
                </c:pt>
                <c:pt idx="2079">
                  <c:v>4.55</c:v>
                </c:pt>
                <c:pt idx="2080">
                  <c:v>4.49</c:v>
                </c:pt>
                <c:pt idx="2081">
                  <c:v>4.5</c:v>
                </c:pt>
                <c:pt idx="2082">
                  <c:v>4.5</c:v>
                </c:pt>
                <c:pt idx="2083">
                  <c:v>4.51</c:v>
                </c:pt>
                <c:pt idx="2084">
                  <c:v>4.5999999999999996</c:v>
                </c:pt>
                <c:pt idx="2085">
                  <c:v>4.51</c:v>
                </c:pt>
                <c:pt idx="2086">
                  <c:v>4.5199999999999996</c:v>
                </c:pt>
                <c:pt idx="2087">
                  <c:v>4.55</c:v>
                </c:pt>
                <c:pt idx="2088">
                  <c:v>4.3899999999999997</c:v>
                </c:pt>
                <c:pt idx="2089">
                  <c:v>4.32</c:v>
                </c:pt>
                <c:pt idx="2090">
                  <c:v>4.1500000000000004</c:v>
                </c:pt>
                <c:pt idx="2091">
                  <c:v>4.22</c:v>
                </c:pt>
                <c:pt idx="2092">
                  <c:v>4.22</c:v>
                </c:pt>
                <c:pt idx="2093">
                  <c:v>4.12</c:v>
                </c:pt>
                <c:pt idx="2094">
                  <c:v>4.09</c:v>
                </c:pt>
                <c:pt idx="2095">
                  <c:v>4.09</c:v>
                </c:pt>
                <c:pt idx="2096">
                  <c:v>4.01</c:v>
                </c:pt>
                <c:pt idx="2097">
                  <c:v>3.94</c:v>
                </c:pt>
                <c:pt idx="2098">
                  <c:v>4.12</c:v>
                </c:pt>
                <c:pt idx="2099">
                  <c:v>4.1100000000000003</c:v>
                </c:pt>
                <c:pt idx="2100">
                  <c:v>4.0999999999999996</c:v>
                </c:pt>
                <c:pt idx="2101">
                  <c:v>4</c:v>
                </c:pt>
                <c:pt idx="2102">
                  <c:v>3.99</c:v>
                </c:pt>
                <c:pt idx="2103">
                  <c:v>4</c:v>
                </c:pt>
                <c:pt idx="2104">
                  <c:v>3.98</c:v>
                </c:pt>
                <c:pt idx="2105">
                  <c:v>4</c:v>
                </c:pt>
                <c:pt idx="2106">
                  <c:v>3.99</c:v>
                </c:pt>
                <c:pt idx="2107">
                  <c:v>3.94</c:v>
                </c:pt>
                <c:pt idx="2108">
                  <c:v>3.91</c:v>
                </c:pt>
                <c:pt idx="2109">
                  <c:v>3.95</c:v>
                </c:pt>
                <c:pt idx="2110">
                  <c:v>3.91</c:v>
                </c:pt>
                <c:pt idx="2111">
                  <c:v>3.89</c:v>
                </c:pt>
                <c:pt idx="2112">
                  <c:v>3.88</c:v>
                </c:pt>
                <c:pt idx="2113">
                  <c:v>3.98</c:v>
                </c:pt>
                <c:pt idx="2114">
                  <c:v>3.87</c:v>
                </c:pt>
                <c:pt idx="2115">
                  <c:v>3.87</c:v>
                </c:pt>
                <c:pt idx="2116">
                  <c:v>3.87</c:v>
                </c:pt>
                <c:pt idx="2117">
                  <c:v>3.95</c:v>
                </c:pt>
                <c:pt idx="2118">
                  <c:v>3.9</c:v>
                </c:pt>
                <c:pt idx="2119">
                  <c:v>3.88</c:v>
                </c:pt>
                <c:pt idx="2120">
                  <c:v>3.92</c:v>
                </c:pt>
                <c:pt idx="2121">
                  <c:v>4.08</c:v>
                </c:pt>
                <c:pt idx="2122">
                  <c:v>3.99</c:v>
                </c:pt>
                <c:pt idx="2123">
                  <c:v>3.98</c:v>
                </c:pt>
                <c:pt idx="2124">
                  <c:v>3.88</c:v>
                </c:pt>
                <c:pt idx="2125">
                  <c:v>3.9</c:v>
                </c:pt>
                <c:pt idx="2126">
                  <c:v>3.88</c:v>
                </c:pt>
                <c:pt idx="2127">
                  <c:v>3.84</c:v>
                </c:pt>
                <c:pt idx="2128">
                  <c:v>3.83</c:v>
                </c:pt>
                <c:pt idx="2129">
                  <c:v>3.79</c:v>
                </c:pt>
                <c:pt idx="2130">
                  <c:v>3.78</c:v>
                </c:pt>
                <c:pt idx="2131">
                  <c:v>3.75</c:v>
                </c:pt>
                <c:pt idx="2132">
                  <c:v>3.67</c:v>
                </c:pt>
                <c:pt idx="2133">
                  <c:v>3.71</c:v>
                </c:pt>
                <c:pt idx="2134">
                  <c:v>3.66</c:v>
                </c:pt>
                <c:pt idx="2135">
                  <c:v>3.66</c:v>
                </c:pt>
                <c:pt idx="2136">
                  <c:v>3.62</c:v>
                </c:pt>
                <c:pt idx="2137">
                  <c:v>3.56</c:v>
                </c:pt>
                <c:pt idx="2138">
                  <c:v>3.53</c:v>
                </c:pt>
                <c:pt idx="2139">
                  <c:v>3.49</c:v>
                </c:pt>
                <c:pt idx="2140">
                  <c:v>3.55</c:v>
                </c:pt>
                <c:pt idx="2141">
                  <c:v>3.59</c:v>
                </c:pt>
                <c:pt idx="2142">
                  <c:v>3.62</c:v>
                </c:pt>
                <c:pt idx="2143">
                  <c:v>3.66</c:v>
                </c:pt>
                <c:pt idx="2144">
                  <c:v>3.59</c:v>
                </c:pt>
                <c:pt idx="2145">
                  <c:v>3.55</c:v>
                </c:pt>
                <c:pt idx="2146">
                  <c:v>3.55</c:v>
                </c:pt>
                <c:pt idx="2147">
                  <c:v>3.49</c:v>
                </c:pt>
                <c:pt idx="2148">
                  <c:v>3.4</c:v>
                </c:pt>
                <c:pt idx="2149">
                  <c:v>3.36</c:v>
                </c:pt>
                <c:pt idx="2150">
                  <c:v>3.39</c:v>
                </c:pt>
                <c:pt idx="2151">
                  <c:v>3.37</c:v>
                </c:pt>
                <c:pt idx="2152">
                  <c:v>3.41</c:v>
                </c:pt>
                <c:pt idx="2153">
                  <c:v>3.39</c:v>
                </c:pt>
                <c:pt idx="2154">
                  <c:v>3.4</c:v>
                </c:pt>
                <c:pt idx="2155">
                  <c:v>3.34</c:v>
                </c:pt>
                <c:pt idx="2156">
                  <c:v>3.31</c:v>
                </c:pt>
                <c:pt idx="2157">
                  <c:v>3.32</c:v>
                </c:pt>
                <c:pt idx="2158">
                  <c:v>3.34</c:v>
                </c:pt>
                <c:pt idx="2159">
                  <c:v>3.32</c:v>
                </c:pt>
                <c:pt idx="2160">
                  <c:v>3.37</c:v>
                </c:pt>
                <c:pt idx="2161">
                  <c:v>3.35</c:v>
                </c:pt>
                <c:pt idx="2162">
                  <c:v>3.34</c:v>
                </c:pt>
                <c:pt idx="2163">
                  <c:v>3.4</c:v>
                </c:pt>
                <c:pt idx="2164">
                  <c:v>3.38</c:v>
                </c:pt>
                <c:pt idx="2165">
                  <c:v>3.42</c:v>
                </c:pt>
                <c:pt idx="2166">
                  <c:v>3.53</c:v>
                </c:pt>
                <c:pt idx="2167">
                  <c:v>3.53</c:v>
                </c:pt>
                <c:pt idx="2168">
                  <c:v>3.53</c:v>
                </c:pt>
                <c:pt idx="2169">
                  <c:v>3.56</c:v>
                </c:pt>
                <c:pt idx="2170">
                  <c:v>3.51</c:v>
                </c:pt>
                <c:pt idx="2171">
                  <c:v>3.52</c:v>
                </c:pt>
                <c:pt idx="2172">
                  <c:v>3.63</c:v>
                </c:pt>
                <c:pt idx="2173">
                  <c:v>3.54</c:v>
                </c:pt>
                <c:pt idx="2174">
                  <c:v>3.57</c:v>
                </c:pt>
                <c:pt idx="2175">
                  <c:v>3.54</c:v>
                </c:pt>
                <c:pt idx="2176">
                  <c:v>3.43</c:v>
                </c:pt>
                <c:pt idx="2177">
                  <c:v>3.41</c:v>
                </c:pt>
                <c:pt idx="2178">
                  <c:v>3.4</c:v>
                </c:pt>
                <c:pt idx="2179">
                  <c:v>3.35</c:v>
                </c:pt>
                <c:pt idx="2180">
                  <c:v>3.42</c:v>
                </c:pt>
                <c:pt idx="2181">
                  <c:v>3.51</c:v>
                </c:pt>
                <c:pt idx="2182">
                  <c:v>3.59</c:v>
                </c:pt>
                <c:pt idx="2183">
                  <c:v>3.81</c:v>
                </c:pt>
                <c:pt idx="2184">
                  <c:v>3.91</c:v>
                </c:pt>
                <c:pt idx="2185">
                  <c:v>3.98</c:v>
                </c:pt>
                <c:pt idx="2186">
                  <c:v>3.93</c:v>
                </c:pt>
                <c:pt idx="2187">
                  <c:v>4.46</c:v>
                </c:pt>
                <c:pt idx="2188">
                  <c:v>4.29</c:v>
                </c:pt>
                <c:pt idx="2189">
                  <c:v>4.51</c:v>
                </c:pt>
                <c:pt idx="2190">
                  <c:v>4.37</c:v>
                </c:pt>
                <c:pt idx="2191">
                  <c:v>4.3099999999999996</c:v>
                </c:pt>
                <c:pt idx="2192">
                  <c:v>4.3899999999999997</c:v>
                </c:pt>
                <c:pt idx="2193">
                  <c:v>4.4000000000000004</c:v>
                </c:pt>
                <c:pt idx="2194">
                  <c:v>4.4000000000000004</c:v>
                </c:pt>
                <c:pt idx="2195">
                  <c:v>4.58</c:v>
                </c:pt>
                <c:pt idx="2196">
                  <c:v>4.51</c:v>
                </c:pt>
                <c:pt idx="2197">
                  <c:v>4.57</c:v>
                </c:pt>
                <c:pt idx="2198">
                  <c:v>4.57</c:v>
                </c:pt>
                <c:pt idx="2199">
                  <c:v>4.5</c:v>
                </c:pt>
                <c:pt idx="2200">
                  <c:v>4.32</c:v>
                </c:pt>
                <c:pt idx="2201">
                  <c:v>4.22</c:v>
                </c:pt>
                <c:pt idx="2202">
                  <c:v>4.2300000000000004</c:v>
                </c:pt>
                <c:pt idx="2203">
                  <c:v>4.28</c:v>
                </c:pt>
                <c:pt idx="2204">
                  <c:v>4.13</c:v>
                </c:pt>
                <c:pt idx="2205">
                  <c:v>4.0999999999999996</c:v>
                </c:pt>
                <c:pt idx="2206">
                  <c:v>4.16</c:v>
                </c:pt>
                <c:pt idx="2207">
                  <c:v>4.3499999999999996</c:v>
                </c:pt>
                <c:pt idx="2208">
                  <c:v>4.22</c:v>
                </c:pt>
                <c:pt idx="2209">
                  <c:v>4.29</c:v>
                </c:pt>
                <c:pt idx="2210">
                  <c:v>4.46</c:v>
                </c:pt>
                <c:pt idx="2211">
                  <c:v>4.42</c:v>
                </c:pt>
                <c:pt idx="2212">
                  <c:v>4.47</c:v>
                </c:pt>
                <c:pt idx="2213">
                  <c:v>4.4800000000000004</c:v>
                </c:pt>
                <c:pt idx="2214">
                  <c:v>4.53</c:v>
                </c:pt>
                <c:pt idx="2215">
                  <c:v>4.51</c:v>
                </c:pt>
                <c:pt idx="2216">
                  <c:v>4.41</c:v>
                </c:pt>
                <c:pt idx="2217">
                  <c:v>4.3899999999999997</c:v>
                </c:pt>
                <c:pt idx="2218">
                  <c:v>4.32</c:v>
                </c:pt>
                <c:pt idx="2219">
                  <c:v>4.2300000000000004</c:v>
                </c:pt>
                <c:pt idx="2220">
                  <c:v>4.28</c:v>
                </c:pt>
                <c:pt idx="2221">
                  <c:v>4.33</c:v>
                </c:pt>
                <c:pt idx="2222">
                  <c:v>4.37</c:v>
                </c:pt>
                <c:pt idx="2223">
                  <c:v>4.28</c:v>
                </c:pt>
                <c:pt idx="2224">
                  <c:v>4.37</c:v>
                </c:pt>
                <c:pt idx="2225">
                  <c:v>4.32</c:v>
                </c:pt>
                <c:pt idx="2226">
                  <c:v>4.4000000000000004</c:v>
                </c:pt>
                <c:pt idx="2227">
                  <c:v>4.41</c:v>
                </c:pt>
                <c:pt idx="2228">
                  <c:v>4.34</c:v>
                </c:pt>
                <c:pt idx="2229">
                  <c:v>4.2699999999999996</c:v>
                </c:pt>
                <c:pt idx="2230">
                  <c:v>4.33</c:v>
                </c:pt>
                <c:pt idx="2231">
                  <c:v>4.29</c:v>
                </c:pt>
                <c:pt idx="2232">
                  <c:v>4.21</c:v>
                </c:pt>
                <c:pt idx="2233">
                  <c:v>4.2</c:v>
                </c:pt>
                <c:pt idx="2234">
                  <c:v>4.1399999999999997</c:v>
                </c:pt>
                <c:pt idx="2235">
                  <c:v>4.12</c:v>
                </c:pt>
                <c:pt idx="2236">
                  <c:v>4.1399999999999997</c:v>
                </c:pt>
                <c:pt idx="2237">
                  <c:v>4.2</c:v>
                </c:pt>
                <c:pt idx="2238">
                  <c:v>4.17</c:v>
                </c:pt>
                <c:pt idx="2239">
                  <c:v>4.1399999999999997</c:v>
                </c:pt>
                <c:pt idx="2240">
                  <c:v>4.12</c:v>
                </c:pt>
                <c:pt idx="2241">
                  <c:v>4.1500000000000004</c:v>
                </c:pt>
                <c:pt idx="2242">
                  <c:v>4.13</c:v>
                </c:pt>
                <c:pt idx="2243">
                  <c:v>4.13</c:v>
                </c:pt>
                <c:pt idx="2244">
                  <c:v>4.12</c:v>
                </c:pt>
                <c:pt idx="2245">
                  <c:v>4.1399999999999997</c:v>
                </c:pt>
                <c:pt idx="2246">
                  <c:v>4.12</c:v>
                </c:pt>
                <c:pt idx="2247">
                  <c:v>4.0999999999999996</c:v>
                </c:pt>
                <c:pt idx="2248">
                  <c:v>4.0999999999999996</c:v>
                </c:pt>
                <c:pt idx="2249">
                  <c:v>4.0999999999999996</c:v>
                </c:pt>
                <c:pt idx="2250">
                  <c:v>4.12</c:v>
                </c:pt>
                <c:pt idx="2251">
                  <c:v>4.2300000000000004</c:v>
                </c:pt>
                <c:pt idx="2252">
                  <c:v>4.2</c:v>
                </c:pt>
                <c:pt idx="2253">
                  <c:v>4.1900000000000004</c:v>
                </c:pt>
                <c:pt idx="2254">
                  <c:v>4.12</c:v>
                </c:pt>
                <c:pt idx="2255">
                  <c:v>3.97</c:v>
                </c:pt>
                <c:pt idx="2256">
                  <c:v>3.92</c:v>
                </c:pt>
                <c:pt idx="2257">
                  <c:v>3.98</c:v>
                </c:pt>
                <c:pt idx="2258">
                  <c:v>4.0199999999999996</c:v>
                </c:pt>
                <c:pt idx="2259">
                  <c:v>4.01</c:v>
                </c:pt>
                <c:pt idx="2260">
                  <c:v>3.99</c:v>
                </c:pt>
                <c:pt idx="2261">
                  <c:v>3.97</c:v>
                </c:pt>
                <c:pt idx="2262">
                  <c:v>3.89</c:v>
                </c:pt>
                <c:pt idx="2263">
                  <c:v>3.93</c:v>
                </c:pt>
                <c:pt idx="2264">
                  <c:v>3.8</c:v>
                </c:pt>
                <c:pt idx="2265">
                  <c:v>3.85</c:v>
                </c:pt>
                <c:pt idx="2266">
                  <c:v>3.73</c:v>
                </c:pt>
                <c:pt idx="2267">
                  <c:v>3.66</c:v>
                </c:pt>
                <c:pt idx="2268">
                  <c:v>3.63</c:v>
                </c:pt>
                <c:pt idx="2269">
                  <c:v>3.66</c:v>
                </c:pt>
                <c:pt idx="2270">
                  <c:v>3.59</c:v>
                </c:pt>
                <c:pt idx="2271">
                  <c:v>3.69</c:v>
                </c:pt>
                <c:pt idx="2272">
                  <c:v>3.76</c:v>
                </c:pt>
                <c:pt idx="2273">
                  <c:v>3.8</c:v>
                </c:pt>
                <c:pt idx="2274">
                  <c:v>3.75</c:v>
                </c:pt>
                <c:pt idx="2275">
                  <c:v>3.86</c:v>
                </c:pt>
                <c:pt idx="2276">
                  <c:v>3.78</c:v>
                </c:pt>
                <c:pt idx="2277">
                  <c:v>3.69</c:v>
                </c:pt>
                <c:pt idx="2278">
                  <c:v>3.7</c:v>
                </c:pt>
                <c:pt idx="2279">
                  <c:v>3.66</c:v>
                </c:pt>
                <c:pt idx="2280">
                  <c:v>3.67</c:v>
                </c:pt>
                <c:pt idx="2281">
                  <c:v>3.65</c:v>
                </c:pt>
                <c:pt idx="2282">
                  <c:v>3.68</c:v>
                </c:pt>
                <c:pt idx="2283">
                  <c:v>3.8</c:v>
                </c:pt>
                <c:pt idx="2284">
                  <c:v>3.85</c:v>
                </c:pt>
                <c:pt idx="2285">
                  <c:v>3.84</c:v>
                </c:pt>
                <c:pt idx="2286">
                  <c:v>3.87</c:v>
                </c:pt>
                <c:pt idx="2287">
                  <c:v>3.87</c:v>
                </c:pt>
                <c:pt idx="2288">
                  <c:v>4.04</c:v>
                </c:pt>
                <c:pt idx="2289">
                  <c:v>4</c:v>
                </c:pt>
                <c:pt idx="2290">
                  <c:v>4.0199999999999996</c:v>
                </c:pt>
                <c:pt idx="2291">
                  <c:v>4.08</c:v>
                </c:pt>
                <c:pt idx="2292">
                  <c:v>4.04</c:v>
                </c:pt>
                <c:pt idx="2293">
                  <c:v>4.09</c:v>
                </c:pt>
                <c:pt idx="2294">
                  <c:v>4.04</c:v>
                </c:pt>
                <c:pt idx="2295">
                  <c:v>3.98</c:v>
                </c:pt>
                <c:pt idx="2296">
                  <c:v>3.91</c:v>
                </c:pt>
                <c:pt idx="2297">
                  <c:v>3.94</c:v>
                </c:pt>
                <c:pt idx="2298">
                  <c:v>3.93</c:v>
                </c:pt>
                <c:pt idx="2299">
                  <c:v>3.84</c:v>
                </c:pt>
                <c:pt idx="2300">
                  <c:v>3.89</c:v>
                </c:pt>
                <c:pt idx="2301">
                  <c:v>3.9</c:v>
                </c:pt>
                <c:pt idx="2302">
                  <c:v>3.91</c:v>
                </c:pt>
                <c:pt idx="2303">
                  <c:v>3.86</c:v>
                </c:pt>
                <c:pt idx="2304">
                  <c:v>3.85</c:v>
                </c:pt>
                <c:pt idx="2305">
                  <c:v>3.76</c:v>
                </c:pt>
                <c:pt idx="2306">
                  <c:v>3.82</c:v>
                </c:pt>
                <c:pt idx="2307">
                  <c:v>3.79</c:v>
                </c:pt>
                <c:pt idx="2308">
                  <c:v>3.76</c:v>
                </c:pt>
                <c:pt idx="2309">
                  <c:v>3.87</c:v>
                </c:pt>
                <c:pt idx="2310">
                  <c:v>3.98</c:v>
                </c:pt>
                <c:pt idx="2311">
                  <c:v>3.96</c:v>
                </c:pt>
                <c:pt idx="2312">
                  <c:v>3.93</c:v>
                </c:pt>
                <c:pt idx="2313">
                  <c:v>3.95</c:v>
                </c:pt>
                <c:pt idx="2314">
                  <c:v>3.97</c:v>
                </c:pt>
                <c:pt idx="2315">
                  <c:v>3.9849999999999999</c:v>
                </c:pt>
                <c:pt idx="2316">
                  <c:v>3.97</c:v>
                </c:pt>
                <c:pt idx="2317">
                  <c:v>3.92</c:v>
                </c:pt>
                <c:pt idx="2318">
                  <c:v>3.81</c:v>
                </c:pt>
                <c:pt idx="2319">
                  <c:v>3.79</c:v>
                </c:pt>
                <c:pt idx="2320">
                  <c:v>3.72</c:v>
                </c:pt>
                <c:pt idx="2321">
                  <c:v>3.65</c:v>
                </c:pt>
                <c:pt idx="2322">
                  <c:v>3.65</c:v>
                </c:pt>
                <c:pt idx="2323">
                  <c:v>3.62</c:v>
                </c:pt>
                <c:pt idx="2324">
                  <c:v>3.64</c:v>
                </c:pt>
                <c:pt idx="2325">
                  <c:v>3.68</c:v>
                </c:pt>
                <c:pt idx="2326">
                  <c:v>3.73</c:v>
                </c:pt>
                <c:pt idx="2327">
                  <c:v>3.71</c:v>
                </c:pt>
                <c:pt idx="2328">
                  <c:v>3.71</c:v>
                </c:pt>
                <c:pt idx="2329">
                  <c:v>3.59</c:v>
                </c:pt>
                <c:pt idx="2330">
                  <c:v>3.58</c:v>
                </c:pt>
                <c:pt idx="2331">
                  <c:v>3.59</c:v>
                </c:pt>
                <c:pt idx="2332">
                  <c:v>3.66</c:v>
                </c:pt>
                <c:pt idx="2333">
                  <c:v>3.61</c:v>
                </c:pt>
                <c:pt idx="2334">
                  <c:v>3.57</c:v>
                </c:pt>
                <c:pt idx="2335">
                  <c:v>3.58</c:v>
                </c:pt>
                <c:pt idx="2336">
                  <c:v>3.64</c:v>
                </c:pt>
                <c:pt idx="2337">
                  <c:v>3.66</c:v>
                </c:pt>
                <c:pt idx="2338">
                  <c:v>3.6</c:v>
                </c:pt>
                <c:pt idx="2339">
                  <c:v>3.54</c:v>
                </c:pt>
                <c:pt idx="2340">
                  <c:v>3.56</c:v>
                </c:pt>
                <c:pt idx="2341">
                  <c:v>3.48</c:v>
                </c:pt>
                <c:pt idx="2342">
                  <c:v>3.41</c:v>
                </c:pt>
                <c:pt idx="2343">
                  <c:v>3.42</c:v>
                </c:pt>
                <c:pt idx="2344">
                  <c:v>3.45</c:v>
                </c:pt>
                <c:pt idx="2345">
                  <c:v>3.48</c:v>
                </c:pt>
                <c:pt idx="2346">
                  <c:v>3.43</c:v>
                </c:pt>
                <c:pt idx="2347">
                  <c:v>3.45</c:v>
                </c:pt>
                <c:pt idx="2348">
                  <c:v>3.43</c:v>
                </c:pt>
                <c:pt idx="2349">
                  <c:v>3.43</c:v>
                </c:pt>
                <c:pt idx="2350">
                  <c:v>3.46</c:v>
                </c:pt>
                <c:pt idx="2351">
                  <c:v>3.44</c:v>
                </c:pt>
                <c:pt idx="2352">
                  <c:v>3.5</c:v>
                </c:pt>
                <c:pt idx="2353">
                  <c:v>3.48</c:v>
                </c:pt>
                <c:pt idx="2354">
                  <c:v>3.42</c:v>
                </c:pt>
                <c:pt idx="2355">
                  <c:v>3.42</c:v>
                </c:pt>
                <c:pt idx="2356">
                  <c:v>3.47</c:v>
                </c:pt>
                <c:pt idx="2357">
                  <c:v>3.52</c:v>
                </c:pt>
                <c:pt idx="2358">
                  <c:v>3.47</c:v>
                </c:pt>
                <c:pt idx="2359">
                  <c:v>3.54</c:v>
                </c:pt>
                <c:pt idx="2360">
                  <c:v>3.57</c:v>
                </c:pt>
                <c:pt idx="2361">
                  <c:v>3.94</c:v>
                </c:pt>
                <c:pt idx="2362">
                  <c:v>4.03</c:v>
                </c:pt>
                <c:pt idx="2363">
                  <c:v>4.08</c:v>
                </c:pt>
                <c:pt idx="2364">
                  <c:v>4.13</c:v>
                </c:pt>
                <c:pt idx="2365">
                  <c:v>4.16</c:v>
                </c:pt>
                <c:pt idx="2366">
                  <c:v>4.3</c:v>
                </c:pt>
                <c:pt idx="2367">
                  <c:v>4.32</c:v>
                </c:pt>
                <c:pt idx="2368">
                  <c:v>4.2</c:v>
                </c:pt>
                <c:pt idx="2369">
                  <c:v>4.12</c:v>
                </c:pt>
                <c:pt idx="2370">
                  <c:v>4.09</c:v>
                </c:pt>
                <c:pt idx="2371">
                  <c:v>4.1900000000000004</c:v>
                </c:pt>
                <c:pt idx="2372">
                  <c:v>4.1900000000000004</c:v>
                </c:pt>
                <c:pt idx="2373">
                  <c:v>4.17</c:v>
                </c:pt>
                <c:pt idx="2374">
                  <c:v>4.1500000000000004</c:v>
                </c:pt>
                <c:pt idx="2375">
                  <c:v>4.16</c:v>
                </c:pt>
                <c:pt idx="2376">
                  <c:v>4.0999999999999996</c:v>
                </c:pt>
                <c:pt idx="2377">
                  <c:v>4.21</c:v>
                </c:pt>
                <c:pt idx="2378">
                  <c:v>4.3</c:v>
                </c:pt>
                <c:pt idx="2379">
                  <c:v>4.2300000000000004</c:v>
                </c:pt>
                <c:pt idx="2380">
                  <c:v>4.1399999999999997</c:v>
                </c:pt>
                <c:pt idx="2381">
                  <c:v>4.0999999999999996</c:v>
                </c:pt>
                <c:pt idx="2382">
                  <c:v>4.08</c:v>
                </c:pt>
                <c:pt idx="2383">
                  <c:v>3.97</c:v>
                </c:pt>
                <c:pt idx="2384">
                  <c:v>4.03</c:v>
                </c:pt>
                <c:pt idx="2385">
                  <c:v>4.0199999999999996</c:v>
                </c:pt>
                <c:pt idx="2386">
                  <c:v>4.05</c:v>
                </c:pt>
                <c:pt idx="2387">
                  <c:v>4.0199999999999996</c:v>
                </c:pt>
                <c:pt idx="2388">
                  <c:v>3.95</c:v>
                </c:pt>
                <c:pt idx="2389">
                  <c:v>3.94</c:v>
                </c:pt>
                <c:pt idx="2390">
                  <c:v>3.89</c:v>
                </c:pt>
                <c:pt idx="2391">
                  <c:v>3.91</c:v>
                </c:pt>
                <c:pt idx="2392">
                  <c:v>3.9</c:v>
                </c:pt>
                <c:pt idx="2393">
                  <c:v>3.88</c:v>
                </c:pt>
                <c:pt idx="2394">
                  <c:v>3.96</c:v>
                </c:pt>
                <c:pt idx="2395">
                  <c:v>4.03</c:v>
                </c:pt>
                <c:pt idx="2396">
                  <c:v>3.96</c:v>
                </c:pt>
                <c:pt idx="2397">
                  <c:v>3.92</c:v>
                </c:pt>
                <c:pt idx="2398">
                  <c:v>3.93</c:v>
                </c:pt>
                <c:pt idx="2399">
                  <c:v>3.9</c:v>
                </c:pt>
                <c:pt idx="2400">
                  <c:v>3.89</c:v>
                </c:pt>
                <c:pt idx="2401">
                  <c:v>3.86</c:v>
                </c:pt>
                <c:pt idx="2402">
                  <c:v>3.82</c:v>
                </c:pt>
                <c:pt idx="2403">
                  <c:v>3.78</c:v>
                </c:pt>
                <c:pt idx="2404">
                  <c:v>3.78</c:v>
                </c:pt>
                <c:pt idx="2405">
                  <c:v>3.83</c:v>
                </c:pt>
                <c:pt idx="2406">
                  <c:v>3.83</c:v>
                </c:pt>
                <c:pt idx="2407">
                  <c:v>3.85</c:v>
                </c:pt>
                <c:pt idx="2408">
                  <c:v>3.91</c:v>
                </c:pt>
                <c:pt idx="2409">
                  <c:v>3.88</c:v>
                </c:pt>
                <c:pt idx="2410">
                  <c:v>3.94</c:v>
                </c:pt>
                <c:pt idx="2411">
                  <c:v>3.94</c:v>
                </c:pt>
                <c:pt idx="2412">
                  <c:v>3.9</c:v>
                </c:pt>
                <c:pt idx="2413">
                  <c:v>3.95</c:v>
                </c:pt>
                <c:pt idx="2414">
                  <c:v>3.92</c:v>
                </c:pt>
                <c:pt idx="2415">
                  <c:v>3.9</c:v>
                </c:pt>
                <c:pt idx="2416">
                  <c:v>3.94</c:v>
                </c:pt>
                <c:pt idx="2417">
                  <c:v>3.93</c:v>
                </c:pt>
                <c:pt idx="2418">
                  <c:v>3.94</c:v>
                </c:pt>
                <c:pt idx="2419">
                  <c:v>3.99</c:v>
                </c:pt>
                <c:pt idx="2420">
                  <c:v>3.95</c:v>
                </c:pt>
                <c:pt idx="2421">
                  <c:v>3.99</c:v>
                </c:pt>
                <c:pt idx="2422">
                  <c:v>4.04</c:v>
                </c:pt>
                <c:pt idx="2423">
                  <c:v>4.1500000000000004</c:v>
                </c:pt>
                <c:pt idx="2424">
                  <c:v>4.22</c:v>
                </c:pt>
                <c:pt idx="2425">
                  <c:v>4.32</c:v>
                </c:pt>
                <c:pt idx="2426">
                  <c:v>4.38</c:v>
                </c:pt>
                <c:pt idx="2427">
                  <c:v>4.4000000000000004</c:v>
                </c:pt>
                <c:pt idx="2428">
                  <c:v>4.43</c:v>
                </c:pt>
                <c:pt idx="2429">
                  <c:v>4.46</c:v>
                </c:pt>
                <c:pt idx="2430">
                  <c:v>4.4400000000000004</c:v>
                </c:pt>
                <c:pt idx="2431">
                  <c:v>4.45</c:v>
                </c:pt>
                <c:pt idx="2432">
                  <c:v>4.4400000000000004</c:v>
                </c:pt>
                <c:pt idx="2433">
                  <c:v>4.4000000000000004</c:v>
                </c:pt>
                <c:pt idx="2434">
                  <c:v>4.42</c:v>
                </c:pt>
                <c:pt idx="2435">
                  <c:v>4.47</c:v>
                </c:pt>
                <c:pt idx="2436">
                  <c:v>4.58</c:v>
                </c:pt>
                <c:pt idx="2437">
                  <c:v>4.55</c:v>
                </c:pt>
                <c:pt idx="2438">
                  <c:v>4.55</c:v>
                </c:pt>
                <c:pt idx="2439">
                  <c:v>4.6100000000000003</c:v>
                </c:pt>
                <c:pt idx="2440">
                  <c:v>4.66</c:v>
                </c:pt>
                <c:pt idx="2441">
                  <c:v>4.5599999999999996</c:v>
                </c:pt>
                <c:pt idx="2442">
                  <c:v>4.54</c:v>
                </c:pt>
                <c:pt idx="2443">
                  <c:v>4.62</c:v>
                </c:pt>
                <c:pt idx="2444">
                  <c:v>4.57</c:v>
                </c:pt>
                <c:pt idx="2445">
                  <c:v>4.55</c:v>
                </c:pt>
                <c:pt idx="2446">
                  <c:v>4.5199999999999996</c:v>
                </c:pt>
                <c:pt idx="2447">
                  <c:v>4.53</c:v>
                </c:pt>
                <c:pt idx="2448">
                  <c:v>4.5199999999999996</c:v>
                </c:pt>
                <c:pt idx="2449">
                  <c:v>4.54</c:v>
                </c:pt>
                <c:pt idx="2450">
                  <c:v>4.5999999999999996</c:v>
                </c:pt>
                <c:pt idx="2451">
                  <c:v>4.59</c:v>
                </c:pt>
                <c:pt idx="2452">
                  <c:v>4.53</c:v>
                </c:pt>
                <c:pt idx="2453">
                  <c:v>4.51</c:v>
                </c:pt>
                <c:pt idx="2454">
                  <c:v>4.5199999999999996</c:v>
                </c:pt>
                <c:pt idx="2455">
                  <c:v>4.54</c:v>
                </c:pt>
                <c:pt idx="2456">
                  <c:v>4.5999999999999996</c:v>
                </c:pt>
                <c:pt idx="2457">
                  <c:v>4.6500000000000004</c:v>
                </c:pt>
                <c:pt idx="2458">
                  <c:v>4.72</c:v>
                </c:pt>
                <c:pt idx="2459">
                  <c:v>4.71</c:v>
                </c:pt>
                <c:pt idx="2460">
                  <c:v>4.9000000000000004</c:v>
                </c:pt>
                <c:pt idx="2461">
                  <c:v>4.8499999999999996</c:v>
                </c:pt>
                <c:pt idx="2462">
                  <c:v>4.8600000000000003</c:v>
                </c:pt>
                <c:pt idx="2463">
                  <c:v>4.83</c:v>
                </c:pt>
                <c:pt idx="2464">
                  <c:v>4.9400000000000004</c:v>
                </c:pt>
                <c:pt idx="2465">
                  <c:v>4.9400000000000004</c:v>
                </c:pt>
                <c:pt idx="2466">
                  <c:v>4.8099999999999996</c:v>
                </c:pt>
                <c:pt idx="2467">
                  <c:v>4.8099999999999996</c:v>
                </c:pt>
                <c:pt idx="2468">
                  <c:v>4.75</c:v>
                </c:pt>
                <c:pt idx="2469">
                  <c:v>4.63</c:v>
                </c:pt>
                <c:pt idx="2470">
                  <c:v>4.62</c:v>
                </c:pt>
                <c:pt idx="2471">
                  <c:v>4.55</c:v>
                </c:pt>
                <c:pt idx="2472">
                  <c:v>4.51</c:v>
                </c:pt>
                <c:pt idx="2473">
                  <c:v>4.45</c:v>
                </c:pt>
                <c:pt idx="2474">
                  <c:v>4.45</c:v>
                </c:pt>
                <c:pt idx="2475">
                  <c:v>4.45</c:v>
                </c:pt>
                <c:pt idx="2476">
                  <c:v>4.46</c:v>
                </c:pt>
                <c:pt idx="2477">
                  <c:v>4.41</c:v>
                </c:pt>
                <c:pt idx="2478">
                  <c:v>4.37</c:v>
                </c:pt>
                <c:pt idx="2479">
                  <c:v>4.3499999999999996</c:v>
                </c:pt>
                <c:pt idx="2480">
                  <c:v>4.3499999999999996</c:v>
                </c:pt>
                <c:pt idx="2481">
                  <c:v>4.41</c:v>
                </c:pt>
                <c:pt idx="2482">
                  <c:v>4.3099999999999996</c:v>
                </c:pt>
                <c:pt idx="2483">
                  <c:v>4.28</c:v>
                </c:pt>
                <c:pt idx="2484">
                  <c:v>4.0599999999999996</c:v>
                </c:pt>
                <c:pt idx="2485">
                  <c:v>4.08</c:v>
                </c:pt>
                <c:pt idx="2486">
                  <c:v>4.12</c:v>
                </c:pt>
                <c:pt idx="2487">
                  <c:v>4.17</c:v>
                </c:pt>
                <c:pt idx="2488">
                  <c:v>4.2</c:v>
                </c:pt>
                <c:pt idx="2489">
                  <c:v>4.1399999999999997</c:v>
                </c:pt>
                <c:pt idx="2490">
                  <c:v>4.0999999999999996</c:v>
                </c:pt>
                <c:pt idx="2491">
                  <c:v>4.07</c:v>
                </c:pt>
                <c:pt idx="2492">
                  <c:v>4.0599999999999996</c:v>
                </c:pt>
                <c:pt idx="2493">
                  <c:v>3.99</c:v>
                </c:pt>
                <c:pt idx="2494">
                  <c:v>3.82</c:v>
                </c:pt>
                <c:pt idx="2495">
                  <c:v>3.82</c:v>
                </c:pt>
                <c:pt idx="2496">
                  <c:v>3.84</c:v>
                </c:pt>
                <c:pt idx="2497">
                  <c:v>3.73</c:v>
                </c:pt>
                <c:pt idx="2498">
                  <c:v>3.75</c:v>
                </c:pt>
                <c:pt idx="2499">
                  <c:v>3.75</c:v>
                </c:pt>
                <c:pt idx="2500">
                  <c:v>3.81</c:v>
                </c:pt>
                <c:pt idx="2501">
                  <c:v>3.75</c:v>
                </c:pt>
                <c:pt idx="2502">
                  <c:v>3.75</c:v>
                </c:pt>
                <c:pt idx="2503">
                  <c:v>3.6</c:v>
                </c:pt>
                <c:pt idx="2504">
                  <c:v>3.6</c:v>
                </c:pt>
                <c:pt idx="2505">
                  <c:v>3.55</c:v>
                </c:pt>
                <c:pt idx="2506">
                  <c:v>3.58</c:v>
                </c:pt>
                <c:pt idx="2507">
                  <c:v>3.49</c:v>
                </c:pt>
                <c:pt idx="2508">
                  <c:v>3.56</c:v>
                </c:pt>
                <c:pt idx="2509">
                  <c:v>3.73</c:v>
                </c:pt>
                <c:pt idx="2510">
                  <c:v>3.64</c:v>
                </c:pt>
                <c:pt idx="2511">
                  <c:v>3.65</c:v>
                </c:pt>
                <c:pt idx="2512">
                  <c:v>3.57</c:v>
                </c:pt>
                <c:pt idx="2513">
                  <c:v>3.69</c:v>
                </c:pt>
                <c:pt idx="2514">
                  <c:v>3.75</c:v>
                </c:pt>
                <c:pt idx="2515">
                  <c:v>3.78</c:v>
                </c:pt>
                <c:pt idx="2516">
                  <c:v>3.69</c:v>
                </c:pt>
                <c:pt idx="2517">
                  <c:v>3.75</c:v>
                </c:pt>
                <c:pt idx="2518">
                  <c:v>3.66</c:v>
                </c:pt>
                <c:pt idx="2519">
                  <c:v>3.68</c:v>
                </c:pt>
                <c:pt idx="2520">
                  <c:v>3.68</c:v>
                </c:pt>
                <c:pt idx="2521">
                  <c:v>3.73</c:v>
                </c:pt>
                <c:pt idx="2522">
                  <c:v>3.73</c:v>
                </c:pt>
                <c:pt idx="2523">
                  <c:v>3.74</c:v>
                </c:pt>
                <c:pt idx="2524">
                  <c:v>3.72</c:v>
                </c:pt>
                <c:pt idx="2525">
                  <c:v>3.64</c:v>
                </c:pt>
                <c:pt idx="2526">
                  <c:v>3.65</c:v>
                </c:pt>
                <c:pt idx="2527">
                  <c:v>3.6</c:v>
                </c:pt>
                <c:pt idx="2528">
                  <c:v>3.51</c:v>
                </c:pt>
                <c:pt idx="2529">
                  <c:v>3.45</c:v>
                </c:pt>
                <c:pt idx="2530">
                  <c:v>3.47</c:v>
                </c:pt>
                <c:pt idx="2531">
                  <c:v>3.49</c:v>
                </c:pt>
                <c:pt idx="2532">
                  <c:v>3.45</c:v>
                </c:pt>
                <c:pt idx="2533">
                  <c:v>3.29</c:v>
                </c:pt>
                <c:pt idx="2534">
                  <c:v>3.36</c:v>
                </c:pt>
                <c:pt idx="2535">
                  <c:v>3.65</c:v>
                </c:pt>
                <c:pt idx="2536">
                  <c:v>3.5</c:v>
                </c:pt>
                <c:pt idx="2537">
                  <c:v>3.33</c:v>
                </c:pt>
                <c:pt idx="2538">
                  <c:v>3.33</c:v>
                </c:pt>
                <c:pt idx="2539">
                  <c:v>3.31</c:v>
                </c:pt>
                <c:pt idx="2540">
                  <c:v>3.33</c:v>
                </c:pt>
                <c:pt idx="2541">
                  <c:v>3.23</c:v>
                </c:pt>
                <c:pt idx="2542">
                  <c:v>3.26</c:v>
                </c:pt>
                <c:pt idx="2543">
                  <c:v>3.28</c:v>
                </c:pt>
                <c:pt idx="2544">
                  <c:v>3.24</c:v>
                </c:pt>
                <c:pt idx="2545">
                  <c:v>3.15</c:v>
                </c:pt>
                <c:pt idx="2546">
                  <c:v>3.18</c:v>
                </c:pt>
                <c:pt idx="2547">
                  <c:v>3.21</c:v>
                </c:pt>
                <c:pt idx="2548">
                  <c:v>3.13</c:v>
                </c:pt>
                <c:pt idx="2549">
                  <c:v>3.13</c:v>
                </c:pt>
                <c:pt idx="2550">
                  <c:v>3.07</c:v>
                </c:pt>
                <c:pt idx="2551">
                  <c:v>3.03</c:v>
                </c:pt>
                <c:pt idx="2552">
                  <c:v>2.98</c:v>
                </c:pt>
                <c:pt idx="2553">
                  <c:v>3.01</c:v>
                </c:pt>
                <c:pt idx="2554">
                  <c:v>2.99</c:v>
                </c:pt>
                <c:pt idx="2555">
                  <c:v>2.88</c:v>
                </c:pt>
                <c:pt idx="2556">
                  <c:v>2.96</c:v>
                </c:pt>
                <c:pt idx="2557">
                  <c:v>2.99</c:v>
                </c:pt>
                <c:pt idx="2558">
                  <c:v>2.91</c:v>
                </c:pt>
                <c:pt idx="2559">
                  <c:v>2.93</c:v>
                </c:pt>
                <c:pt idx="2560">
                  <c:v>2.86</c:v>
                </c:pt>
                <c:pt idx="2561">
                  <c:v>2.87</c:v>
                </c:pt>
                <c:pt idx="2562">
                  <c:v>2.9</c:v>
                </c:pt>
                <c:pt idx="2563">
                  <c:v>2.88</c:v>
                </c:pt>
                <c:pt idx="2564">
                  <c:v>2.87</c:v>
                </c:pt>
                <c:pt idx="2565">
                  <c:v>2.81</c:v>
                </c:pt>
                <c:pt idx="2566">
                  <c:v>2.8</c:v>
                </c:pt>
                <c:pt idx="2567">
                  <c:v>2.81</c:v>
                </c:pt>
                <c:pt idx="2568">
                  <c:v>2.78</c:v>
                </c:pt>
                <c:pt idx="2569">
                  <c:v>2.84</c:v>
                </c:pt>
                <c:pt idx="2570">
                  <c:v>2.72</c:v>
                </c:pt>
                <c:pt idx="2571">
                  <c:v>2.72</c:v>
                </c:pt>
                <c:pt idx="2572">
                  <c:v>2.71</c:v>
                </c:pt>
                <c:pt idx="2573">
                  <c:v>2.71</c:v>
                </c:pt>
                <c:pt idx="2574">
                  <c:v>2.67</c:v>
                </c:pt>
                <c:pt idx="2575">
                  <c:v>2.665</c:v>
                </c:pt>
                <c:pt idx="2576">
                  <c:v>2.65</c:v>
                </c:pt>
                <c:pt idx="2577">
                  <c:v>2.79</c:v>
                </c:pt>
                <c:pt idx="2578">
                  <c:v>2.77</c:v>
                </c:pt>
                <c:pt idx="2579">
                  <c:v>2.73</c:v>
                </c:pt>
                <c:pt idx="2580">
                  <c:v>2.73</c:v>
                </c:pt>
                <c:pt idx="2581">
                  <c:v>2.73</c:v>
                </c:pt>
                <c:pt idx="2582">
                  <c:v>2.81</c:v>
                </c:pt>
                <c:pt idx="2583">
                  <c:v>2.97</c:v>
                </c:pt>
                <c:pt idx="2584">
                  <c:v>3.02</c:v>
                </c:pt>
                <c:pt idx="2585">
                  <c:v>3.05</c:v>
                </c:pt>
                <c:pt idx="2586">
                  <c:v>3.09</c:v>
                </c:pt>
                <c:pt idx="2587">
                  <c:v>3.17</c:v>
                </c:pt>
                <c:pt idx="2588">
                  <c:v>3.18</c:v>
                </c:pt>
                <c:pt idx="2589">
                  <c:v>3.13</c:v>
                </c:pt>
                <c:pt idx="2590">
                  <c:v>3.04</c:v>
                </c:pt>
                <c:pt idx="2591">
                  <c:v>2.97</c:v>
                </c:pt>
                <c:pt idx="2592">
                  <c:v>2.98</c:v>
                </c:pt>
                <c:pt idx="2593">
                  <c:v>2.96</c:v>
                </c:pt>
                <c:pt idx="2594">
                  <c:v>2.94</c:v>
                </c:pt>
                <c:pt idx="2595">
                  <c:v>3</c:v>
                </c:pt>
                <c:pt idx="2596">
                  <c:v>2.95</c:v>
                </c:pt>
                <c:pt idx="2597">
                  <c:v>2.99</c:v>
                </c:pt>
                <c:pt idx="2598">
                  <c:v>2.96</c:v>
                </c:pt>
                <c:pt idx="2599">
                  <c:v>2.93</c:v>
                </c:pt>
              </c:numCache>
            </c:numRef>
          </c:val>
          <c:smooth val="0"/>
          <c:extLst>
            <c:ext xmlns:c16="http://schemas.microsoft.com/office/drawing/2014/chart" uri="{C3380CC4-5D6E-409C-BE32-E72D297353CC}">
              <c16:uniqueId val="{00000001-EE3C-4924-B7BB-C58D55658679}"/>
            </c:ext>
          </c:extLst>
        </c:ser>
        <c:dLbls>
          <c:showLegendKey val="0"/>
          <c:showVal val="0"/>
          <c:showCatName val="0"/>
          <c:showSerName val="0"/>
          <c:showPercent val="0"/>
          <c:showBubbleSize val="0"/>
        </c:dLbls>
        <c:smooth val="0"/>
        <c:axId val="1997414335"/>
        <c:axId val="1997415999"/>
      </c:lineChart>
      <c:dateAx>
        <c:axId val="1997414335"/>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97415999"/>
        <c:crosses val="autoZero"/>
        <c:auto val="1"/>
        <c:lblOffset val="100"/>
        <c:baseTimeUnit val="days"/>
      </c:dateAx>
      <c:valAx>
        <c:axId val="19974159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97414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California Existing SFR Median Prices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Median Prices</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dLbls>
            <c:dLbl>
              <c:idx val="0"/>
              <c:layout>
                <c:manualLayout>
                  <c:x val="-2.2653721682847898E-2"/>
                  <c:y val="8.7591240875912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FF-4652-A74D-347B87785340}"/>
                </c:ext>
              </c:extLst>
            </c:dLbl>
            <c:dLbl>
              <c:idx val="275"/>
              <c:layout>
                <c:manualLayout>
                  <c:x val="-3.2362459546925568E-3"/>
                  <c:y val="-1.8248175182481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FF-4652-A74D-347B87785340}"/>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90000"/>
                        </a:schemeClr>
                      </a:solidFill>
                      <a:round/>
                    </a:ln>
                    <a:effectLst/>
                  </c:spPr>
                </c15:leaderLines>
              </c:ext>
            </c:extLst>
          </c:dLbls>
          <c:cat>
            <c:strRef>
              <c:f>Sheet1!$A$2:$A$277</c:f>
              <c:strCache>
                <c:ptCount val="276"/>
                <c:pt idx="0">
                  <c:v>1988.01</c:v>
                </c:pt>
                <c:pt idx="1">
                  <c:v>1988.02</c:v>
                </c:pt>
                <c:pt idx="2">
                  <c:v>1988.03</c:v>
                </c:pt>
                <c:pt idx="3">
                  <c:v>1988.04</c:v>
                </c:pt>
                <c:pt idx="4">
                  <c:v>1988.05</c:v>
                </c:pt>
                <c:pt idx="5">
                  <c:v>1988.06</c:v>
                </c:pt>
                <c:pt idx="6">
                  <c:v>1988.07</c:v>
                </c:pt>
                <c:pt idx="7">
                  <c:v>1988.08</c:v>
                </c:pt>
                <c:pt idx="8">
                  <c:v>1988.09</c:v>
                </c:pt>
                <c:pt idx="9">
                  <c:v>1988.10</c:v>
                </c:pt>
                <c:pt idx="10">
                  <c:v>1988.11</c:v>
                </c:pt>
                <c:pt idx="11">
                  <c:v>1988.12</c:v>
                </c:pt>
                <c:pt idx="12">
                  <c:v>1989.01</c:v>
                </c:pt>
                <c:pt idx="13">
                  <c:v>1989.02</c:v>
                </c:pt>
                <c:pt idx="14">
                  <c:v>1989.03</c:v>
                </c:pt>
                <c:pt idx="15">
                  <c:v>1989.04</c:v>
                </c:pt>
                <c:pt idx="16">
                  <c:v>1989.05</c:v>
                </c:pt>
                <c:pt idx="17">
                  <c:v>1989.06</c:v>
                </c:pt>
                <c:pt idx="18">
                  <c:v>1989.07</c:v>
                </c:pt>
                <c:pt idx="19">
                  <c:v>1989.08</c:v>
                </c:pt>
                <c:pt idx="20">
                  <c:v>1989.09</c:v>
                </c:pt>
                <c:pt idx="21">
                  <c:v>1989.10</c:v>
                </c:pt>
                <c:pt idx="22">
                  <c:v>1989.11</c:v>
                </c:pt>
                <c:pt idx="23">
                  <c:v>1989.12</c:v>
                </c:pt>
                <c:pt idx="24">
                  <c:v>1990.01</c:v>
                </c:pt>
                <c:pt idx="25">
                  <c:v>1990.02</c:v>
                </c:pt>
                <c:pt idx="26">
                  <c:v>1990.03</c:v>
                </c:pt>
                <c:pt idx="27">
                  <c:v>1990.04</c:v>
                </c:pt>
                <c:pt idx="28">
                  <c:v>1990.05</c:v>
                </c:pt>
                <c:pt idx="29">
                  <c:v>1990.06</c:v>
                </c:pt>
                <c:pt idx="30">
                  <c:v>1990.07</c:v>
                </c:pt>
                <c:pt idx="31">
                  <c:v>1990.08</c:v>
                </c:pt>
                <c:pt idx="32">
                  <c:v>1990.09</c:v>
                </c:pt>
                <c:pt idx="33">
                  <c:v>1990.10</c:v>
                </c:pt>
                <c:pt idx="34">
                  <c:v>1990.11</c:v>
                </c:pt>
                <c:pt idx="35">
                  <c:v>1990.12</c:v>
                </c:pt>
                <c:pt idx="36">
                  <c:v>1991.01</c:v>
                </c:pt>
                <c:pt idx="37">
                  <c:v>1991.02</c:v>
                </c:pt>
                <c:pt idx="38">
                  <c:v>1991.03</c:v>
                </c:pt>
                <c:pt idx="39">
                  <c:v>1991.04</c:v>
                </c:pt>
                <c:pt idx="40">
                  <c:v>1991.05</c:v>
                </c:pt>
                <c:pt idx="41">
                  <c:v>1991.06</c:v>
                </c:pt>
                <c:pt idx="42">
                  <c:v>1991.07</c:v>
                </c:pt>
                <c:pt idx="43">
                  <c:v>1991.08</c:v>
                </c:pt>
                <c:pt idx="44">
                  <c:v>1991.09</c:v>
                </c:pt>
                <c:pt idx="45">
                  <c:v>1991.10</c:v>
                </c:pt>
                <c:pt idx="46">
                  <c:v>1991.11</c:v>
                </c:pt>
                <c:pt idx="47">
                  <c:v>1991.12</c:v>
                </c:pt>
                <c:pt idx="48">
                  <c:v>1992.01</c:v>
                </c:pt>
                <c:pt idx="49">
                  <c:v>1992.02</c:v>
                </c:pt>
                <c:pt idx="50">
                  <c:v>1992.03</c:v>
                </c:pt>
                <c:pt idx="51">
                  <c:v>1992.04</c:v>
                </c:pt>
                <c:pt idx="52">
                  <c:v>1992.05</c:v>
                </c:pt>
                <c:pt idx="53">
                  <c:v>1992.06</c:v>
                </c:pt>
                <c:pt idx="54">
                  <c:v>1992.07</c:v>
                </c:pt>
                <c:pt idx="55">
                  <c:v>1992.08</c:v>
                </c:pt>
                <c:pt idx="56">
                  <c:v>1992.09</c:v>
                </c:pt>
                <c:pt idx="57">
                  <c:v>1992.10</c:v>
                </c:pt>
                <c:pt idx="58">
                  <c:v>1992.11</c:v>
                </c:pt>
                <c:pt idx="59">
                  <c:v>1992.12</c:v>
                </c:pt>
                <c:pt idx="60">
                  <c:v>1993.01</c:v>
                </c:pt>
                <c:pt idx="61">
                  <c:v>1993.02</c:v>
                </c:pt>
                <c:pt idx="62">
                  <c:v>1993.03</c:v>
                </c:pt>
                <c:pt idx="63">
                  <c:v>1993.04</c:v>
                </c:pt>
                <c:pt idx="64">
                  <c:v>1993.05</c:v>
                </c:pt>
                <c:pt idx="65">
                  <c:v>1993.06</c:v>
                </c:pt>
                <c:pt idx="66">
                  <c:v>1993.07</c:v>
                </c:pt>
                <c:pt idx="67">
                  <c:v>1993.08</c:v>
                </c:pt>
                <c:pt idx="68">
                  <c:v>1993.09</c:v>
                </c:pt>
                <c:pt idx="69">
                  <c:v>1993.10</c:v>
                </c:pt>
                <c:pt idx="70">
                  <c:v>1993.11</c:v>
                </c:pt>
                <c:pt idx="71">
                  <c:v>1993.12</c:v>
                </c:pt>
                <c:pt idx="72">
                  <c:v>1994.01</c:v>
                </c:pt>
                <c:pt idx="73">
                  <c:v>1994.02</c:v>
                </c:pt>
                <c:pt idx="74">
                  <c:v>1994.03</c:v>
                </c:pt>
                <c:pt idx="75">
                  <c:v>1994.04</c:v>
                </c:pt>
                <c:pt idx="76">
                  <c:v>1994.05</c:v>
                </c:pt>
                <c:pt idx="77">
                  <c:v>1994.06</c:v>
                </c:pt>
                <c:pt idx="78">
                  <c:v>1994.07</c:v>
                </c:pt>
                <c:pt idx="79">
                  <c:v>1994.08</c:v>
                </c:pt>
                <c:pt idx="80">
                  <c:v>1994.09</c:v>
                </c:pt>
                <c:pt idx="81">
                  <c:v>1994.10</c:v>
                </c:pt>
                <c:pt idx="82">
                  <c:v>1994.11</c:v>
                </c:pt>
                <c:pt idx="83">
                  <c:v>1994.12</c:v>
                </c:pt>
                <c:pt idx="84">
                  <c:v>1995.01</c:v>
                </c:pt>
                <c:pt idx="85">
                  <c:v>1995.02</c:v>
                </c:pt>
                <c:pt idx="86">
                  <c:v>1995.03</c:v>
                </c:pt>
                <c:pt idx="87">
                  <c:v>1995.04</c:v>
                </c:pt>
                <c:pt idx="88">
                  <c:v>1995.05</c:v>
                </c:pt>
                <c:pt idx="89">
                  <c:v>1995.06</c:v>
                </c:pt>
                <c:pt idx="90">
                  <c:v>1995.07</c:v>
                </c:pt>
                <c:pt idx="91">
                  <c:v>1995.08</c:v>
                </c:pt>
                <c:pt idx="92">
                  <c:v>1995.09</c:v>
                </c:pt>
                <c:pt idx="93">
                  <c:v>1995.10</c:v>
                </c:pt>
                <c:pt idx="94">
                  <c:v>1995.11</c:v>
                </c:pt>
                <c:pt idx="95">
                  <c:v>1995.12</c:v>
                </c:pt>
                <c:pt idx="96">
                  <c:v>1996.01</c:v>
                </c:pt>
                <c:pt idx="97">
                  <c:v>1996.02</c:v>
                </c:pt>
                <c:pt idx="98">
                  <c:v>1996.03</c:v>
                </c:pt>
                <c:pt idx="99">
                  <c:v>1996.04</c:v>
                </c:pt>
                <c:pt idx="100">
                  <c:v>1996.05</c:v>
                </c:pt>
                <c:pt idx="101">
                  <c:v>1996.06</c:v>
                </c:pt>
                <c:pt idx="102">
                  <c:v>1996.07</c:v>
                </c:pt>
                <c:pt idx="103">
                  <c:v>1996.08</c:v>
                </c:pt>
                <c:pt idx="104">
                  <c:v>1996.09</c:v>
                </c:pt>
                <c:pt idx="105">
                  <c:v>1996.10</c:v>
                </c:pt>
                <c:pt idx="106">
                  <c:v>1996.11</c:v>
                </c:pt>
                <c:pt idx="107">
                  <c:v>1996.12</c:v>
                </c:pt>
                <c:pt idx="108">
                  <c:v>1997.01</c:v>
                </c:pt>
                <c:pt idx="109">
                  <c:v>1997.02</c:v>
                </c:pt>
                <c:pt idx="110">
                  <c:v>1997.03</c:v>
                </c:pt>
                <c:pt idx="111">
                  <c:v>1997.04</c:v>
                </c:pt>
                <c:pt idx="112">
                  <c:v>1997.05</c:v>
                </c:pt>
                <c:pt idx="113">
                  <c:v>1997.06</c:v>
                </c:pt>
                <c:pt idx="114">
                  <c:v>1997.07</c:v>
                </c:pt>
                <c:pt idx="115">
                  <c:v>1997.08</c:v>
                </c:pt>
                <c:pt idx="116">
                  <c:v>1997.09</c:v>
                </c:pt>
                <c:pt idx="117">
                  <c:v>1997.10</c:v>
                </c:pt>
                <c:pt idx="118">
                  <c:v>1997.11</c:v>
                </c:pt>
                <c:pt idx="119">
                  <c:v>1997.12</c:v>
                </c:pt>
                <c:pt idx="120">
                  <c:v>1998.01</c:v>
                </c:pt>
                <c:pt idx="121">
                  <c:v>1998.02</c:v>
                </c:pt>
                <c:pt idx="122">
                  <c:v>1998.03</c:v>
                </c:pt>
                <c:pt idx="123">
                  <c:v>1998.04</c:v>
                </c:pt>
                <c:pt idx="124">
                  <c:v>1998.05</c:v>
                </c:pt>
                <c:pt idx="125">
                  <c:v>1998.06</c:v>
                </c:pt>
                <c:pt idx="126">
                  <c:v>1998.07</c:v>
                </c:pt>
                <c:pt idx="127">
                  <c:v>1998.08</c:v>
                </c:pt>
                <c:pt idx="128">
                  <c:v>1998.09</c:v>
                </c:pt>
                <c:pt idx="129">
                  <c:v>1998.10</c:v>
                </c:pt>
                <c:pt idx="130">
                  <c:v>1998.11</c:v>
                </c:pt>
                <c:pt idx="131">
                  <c:v>1998.12</c:v>
                </c:pt>
                <c:pt idx="132">
                  <c:v>1999.01</c:v>
                </c:pt>
                <c:pt idx="133">
                  <c:v>1999.02</c:v>
                </c:pt>
                <c:pt idx="134">
                  <c:v>1999.03</c:v>
                </c:pt>
                <c:pt idx="135">
                  <c:v>1999.04</c:v>
                </c:pt>
                <c:pt idx="136">
                  <c:v>1999.05</c:v>
                </c:pt>
                <c:pt idx="137">
                  <c:v>1999.06</c:v>
                </c:pt>
                <c:pt idx="138">
                  <c:v>1999.07</c:v>
                </c:pt>
                <c:pt idx="139">
                  <c:v>1999.08</c:v>
                </c:pt>
                <c:pt idx="140">
                  <c:v>1999.09</c:v>
                </c:pt>
                <c:pt idx="141">
                  <c:v>1999.10</c:v>
                </c:pt>
                <c:pt idx="142">
                  <c:v>1999.11</c:v>
                </c:pt>
                <c:pt idx="143">
                  <c:v>1999.12</c:v>
                </c:pt>
                <c:pt idx="144">
                  <c:v>2000.01</c:v>
                </c:pt>
                <c:pt idx="145">
                  <c:v>2000.02</c:v>
                </c:pt>
                <c:pt idx="146">
                  <c:v>2000.03</c:v>
                </c:pt>
                <c:pt idx="147">
                  <c:v>2000.04</c:v>
                </c:pt>
                <c:pt idx="148">
                  <c:v>2000.05</c:v>
                </c:pt>
                <c:pt idx="149">
                  <c:v>2000.06</c:v>
                </c:pt>
                <c:pt idx="150">
                  <c:v>2000.07</c:v>
                </c:pt>
                <c:pt idx="151">
                  <c:v>2000.08</c:v>
                </c:pt>
                <c:pt idx="152">
                  <c:v>2000.09</c:v>
                </c:pt>
                <c:pt idx="153">
                  <c:v>2000.10</c:v>
                </c:pt>
                <c:pt idx="154">
                  <c:v>2000.11</c:v>
                </c:pt>
                <c:pt idx="155">
                  <c:v>2000.12</c:v>
                </c:pt>
                <c:pt idx="156">
                  <c:v>2001.01</c:v>
                </c:pt>
                <c:pt idx="157">
                  <c:v>2001.02</c:v>
                </c:pt>
                <c:pt idx="158">
                  <c:v>2001.03</c:v>
                </c:pt>
                <c:pt idx="159">
                  <c:v>2001.04</c:v>
                </c:pt>
                <c:pt idx="160">
                  <c:v>2001.05</c:v>
                </c:pt>
                <c:pt idx="161">
                  <c:v>2001.06</c:v>
                </c:pt>
                <c:pt idx="162">
                  <c:v>2001.07</c:v>
                </c:pt>
                <c:pt idx="163">
                  <c:v>2001.08</c:v>
                </c:pt>
                <c:pt idx="164">
                  <c:v>2001.09</c:v>
                </c:pt>
                <c:pt idx="165">
                  <c:v>2001.10</c:v>
                </c:pt>
                <c:pt idx="166">
                  <c:v>2001.11</c:v>
                </c:pt>
                <c:pt idx="167">
                  <c:v>2001.12</c:v>
                </c:pt>
                <c:pt idx="168">
                  <c:v>2002.01</c:v>
                </c:pt>
                <c:pt idx="169">
                  <c:v>2002.02</c:v>
                </c:pt>
                <c:pt idx="170">
                  <c:v>2002.03</c:v>
                </c:pt>
                <c:pt idx="171">
                  <c:v>2002.04</c:v>
                </c:pt>
                <c:pt idx="172">
                  <c:v>2002.05</c:v>
                </c:pt>
                <c:pt idx="173">
                  <c:v>2002.06</c:v>
                </c:pt>
                <c:pt idx="174">
                  <c:v>2002.07</c:v>
                </c:pt>
                <c:pt idx="175">
                  <c:v>2002.08</c:v>
                </c:pt>
                <c:pt idx="176">
                  <c:v>2002.09</c:v>
                </c:pt>
                <c:pt idx="177">
                  <c:v>2002.10</c:v>
                </c:pt>
                <c:pt idx="178">
                  <c:v>2002.11</c:v>
                </c:pt>
                <c:pt idx="179">
                  <c:v>2002.12</c:v>
                </c:pt>
                <c:pt idx="180">
                  <c:v>2003.01</c:v>
                </c:pt>
                <c:pt idx="181">
                  <c:v>2003.02</c:v>
                </c:pt>
                <c:pt idx="182">
                  <c:v>2003.03</c:v>
                </c:pt>
                <c:pt idx="183">
                  <c:v>2003.04</c:v>
                </c:pt>
                <c:pt idx="184">
                  <c:v>2003.05</c:v>
                </c:pt>
                <c:pt idx="185">
                  <c:v>2003.06</c:v>
                </c:pt>
                <c:pt idx="186">
                  <c:v>2003.07</c:v>
                </c:pt>
                <c:pt idx="187">
                  <c:v>2003.08</c:v>
                </c:pt>
                <c:pt idx="188">
                  <c:v>2003.09</c:v>
                </c:pt>
                <c:pt idx="189">
                  <c:v>2003.10</c:v>
                </c:pt>
                <c:pt idx="190">
                  <c:v>2003.11</c:v>
                </c:pt>
                <c:pt idx="191">
                  <c:v>2003.12</c:v>
                </c:pt>
                <c:pt idx="192">
                  <c:v>2004.01</c:v>
                </c:pt>
                <c:pt idx="193">
                  <c:v>2004.02</c:v>
                </c:pt>
                <c:pt idx="194">
                  <c:v>2004.03</c:v>
                </c:pt>
                <c:pt idx="195">
                  <c:v>2004.04</c:v>
                </c:pt>
                <c:pt idx="196">
                  <c:v>2004.05</c:v>
                </c:pt>
                <c:pt idx="197">
                  <c:v>2004.06</c:v>
                </c:pt>
                <c:pt idx="198">
                  <c:v>2004.07</c:v>
                </c:pt>
                <c:pt idx="199">
                  <c:v>2004.08</c:v>
                </c:pt>
                <c:pt idx="200">
                  <c:v>2004.09</c:v>
                </c:pt>
                <c:pt idx="201">
                  <c:v>2004.10</c:v>
                </c:pt>
                <c:pt idx="202">
                  <c:v>2004.11</c:v>
                </c:pt>
                <c:pt idx="203">
                  <c:v>2004.12</c:v>
                </c:pt>
                <c:pt idx="204">
                  <c:v>2005.01</c:v>
                </c:pt>
                <c:pt idx="205">
                  <c:v>2005.02</c:v>
                </c:pt>
                <c:pt idx="206">
                  <c:v>2005.03</c:v>
                </c:pt>
                <c:pt idx="207">
                  <c:v>2005.04</c:v>
                </c:pt>
                <c:pt idx="208">
                  <c:v>2005.05</c:v>
                </c:pt>
                <c:pt idx="209">
                  <c:v>2005.06</c:v>
                </c:pt>
                <c:pt idx="210">
                  <c:v>2005.07</c:v>
                </c:pt>
                <c:pt idx="211">
                  <c:v>2005.08</c:v>
                </c:pt>
                <c:pt idx="212">
                  <c:v>2005.09</c:v>
                </c:pt>
                <c:pt idx="213">
                  <c:v>2005.10</c:v>
                </c:pt>
                <c:pt idx="214">
                  <c:v>2005.11</c:v>
                </c:pt>
                <c:pt idx="215">
                  <c:v>2005.12</c:v>
                </c:pt>
                <c:pt idx="216">
                  <c:v>2006 Q1</c:v>
                </c:pt>
                <c:pt idx="217">
                  <c:v>2006 Q2</c:v>
                </c:pt>
                <c:pt idx="218">
                  <c:v>2006 Q3</c:v>
                </c:pt>
                <c:pt idx="219">
                  <c:v>2006 Q4</c:v>
                </c:pt>
                <c:pt idx="220">
                  <c:v>2007 Q1</c:v>
                </c:pt>
                <c:pt idx="221">
                  <c:v>2007 Q2</c:v>
                </c:pt>
                <c:pt idx="222">
                  <c:v>2007 Q3</c:v>
                </c:pt>
                <c:pt idx="223">
                  <c:v>2007 Q4</c:v>
                </c:pt>
                <c:pt idx="224">
                  <c:v>2008 Q1</c:v>
                </c:pt>
                <c:pt idx="225">
                  <c:v>2008 Q2</c:v>
                </c:pt>
                <c:pt idx="226">
                  <c:v>2008 Q3</c:v>
                </c:pt>
                <c:pt idx="227">
                  <c:v>2008 Q4</c:v>
                </c:pt>
                <c:pt idx="228">
                  <c:v>2009 Q1</c:v>
                </c:pt>
                <c:pt idx="229">
                  <c:v>2009 Q2</c:v>
                </c:pt>
                <c:pt idx="230">
                  <c:v>2009 Q3</c:v>
                </c:pt>
                <c:pt idx="231">
                  <c:v>2009 Q4</c:v>
                </c:pt>
                <c:pt idx="232">
                  <c:v>2010 Q1</c:v>
                </c:pt>
                <c:pt idx="233">
                  <c:v>2010 Q2</c:v>
                </c:pt>
                <c:pt idx="234">
                  <c:v>2010 Q3</c:v>
                </c:pt>
                <c:pt idx="235">
                  <c:v>2010 Q4</c:v>
                </c:pt>
                <c:pt idx="236">
                  <c:v>2011 Q1</c:v>
                </c:pt>
                <c:pt idx="237">
                  <c:v>2011 Q2</c:v>
                </c:pt>
                <c:pt idx="238">
                  <c:v>2011 Q3</c:v>
                </c:pt>
                <c:pt idx="239">
                  <c:v>2011 Q4</c:v>
                </c:pt>
                <c:pt idx="240">
                  <c:v>2012 Q1</c:v>
                </c:pt>
                <c:pt idx="241">
                  <c:v>2012 Q2</c:v>
                </c:pt>
                <c:pt idx="242">
                  <c:v>2012 Q3</c:v>
                </c:pt>
                <c:pt idx="243">
                  <c:v>2012 Q4</c:v>
                </c:pt>
                <c:pt idx="244">
                  <c:v>2013 Q1</c:v>
                </c:pt>
                <c:pt idx="245">
                  <c:v>2013 Q2</c:v>
                </c:pt>
                <c:pt idx="246">
                  <c:v>2013 Q3</c:v>
                </c:pt>
                <c:pt idx="247">
                  <c:v>2013 Q4</c:v>
                </c:pt>
                <c:pt idx="248">
                  <c:v>2014 Q1</c:v>
                </c:pt>
                <c:pt idx="249">
                  <c:v>2014 Q2</c:v>
                </c:pt>
                <c:pt idx="250">
                  <c:v>2014 Q3</c:v>
                </c:pt>
                <c:pt idx="251">
                  <c:v>2014 Q4</c:v>
                </c:pt>
                <c:pt idx="252">
                  <c:v>2015 Q1</c:v>
                </c:pt>
                <c:pt idx="253">
                  <c:v>2015 Q2</c:v>
                </c:pt>
                <c:pt idx="254">
                  <c:v>2015 Q3</c:v>
                </c:pt>
                <c:pt idx="255">
                  <c:v>2015 Q4</c:v>
                </c:pt>
                <c:pt idx="256">
                  <c:v>2016 Q1</c:v>
                </c:pt>
                <c:pt idx="257">
                  <c:v>2016 Q2</c:v>
                </c:pt>
                <c:pt idx="258">
                  <c:v>2016 Q3</c:v>
                </c:pt>
                <c:pt idx="259">
                  <c:v>2016 Q4</c:v>
                </c:pt>
                <c:pt idx="260">
                  <c:v>2017 Q1</c:v>
                </c:pt>
                <c:pt idx="261">
                  <c:v>2017 Q2</c:v>
                </c:pt>
                <c:pt idx="262">
                  <c:v>2017 Q3</c:v>
                </c:pt>
                <c:pt idx="263">
                  <c:v>2017 Q4</c:v>
                </c:pt>
                <c:pt idx="264">
                  <c:v>2018 Q1</c:v>
                </c:pt>
                <c:pt idx="265">
                  <c:v>2018 Q2</c:v>
                </c:pt>
                <c:pt idx="266">
                  <c:v>2018 Q3</c:v>
                </c:pt>
                <c:pt idx="267">
                  <c:v>2018 Q4</c:v>
                </c:pt>
                <c:pt idx="268">
                  <c:v>2019 Q1</c:v>
                </c:pt>
                <c:pt idx="269">
                  <c:v>2019 Q2</c:v>
                </c:pt>
                <c:pt idx="270">
                  <c:v>2019 Q3</c:v>
                </c:pt>
                <c:pt idx="271">
                  <c:v>2019 Q4</c:v>
                </c:pt>
                <c:pt idx="272">
                  <c:v>2020 Q1</c:v>
                </c:pt>
                <c:pt idx="273">
                  <c:v>2020 Q2</c:v>
                </c:pt>
                <c:pt idx="274">
                  <c:v>2020 Q3</c:v>
                </c:pt>
                <c:pt idx="275">
                  <c:v>2020 Q4</c:v>
                </c:pt>
              </c:strCache>
            </c:strRef>
          </c:cat>
          <c:val>
            <c:numRef>
              <c:f>Sheet1!$B$2:$B$277</c:f>
              <c:numCache>
                <c:formatCode>"$"#,##0</c:formatCode>
                <c:ptCount val="276"/>
                <c:pt idx="0">
                  <c:v>150010</c:v>
                </c:pt>
                <c:pt idx="1">
                  <c:v>149847</c:v>
                </c:pt>
                <c:pt idx="2">
                  <c:v>154130</c:v>
                </c:pt>
                <c:pt idx="3">
                  <c:v>159542</c:v>
                </c:pt>
                <c:pt idx="4">
                  <c:v>163578</c:v>
                </c:pt>
                <c:pt idx="5">
                  <c:v>170185</c:v>
                </c:pt>
                <c:pt idx="6">
                  <c:v>174388</c:v>
                </c:pt>
                <c:pt idx="7">
                  <c:v>174750</c:v>
                </c:pt>
                <c:pt idx="8">
                  <c:v>177107</c:v>
                </c:pt>
                <c:pt idx="9">
                  <c:v>178499</c:v>
                </c:pt>
                <c:pt idx="10">
                  <c:v>181328</c:v>
                </c:pt>
                <c:pt idx="11">
                  <c:v>177285</c:v>
                </c:pt>
                <c:pt idx="12">
                  <c:v>182859</c:v>
                </c:pt>
                <c:pt idx="13">
                  <c:v>190197</c:v>
                </c:pt>
                <c:pt idx="14">
                  <c:v>193367</c:v>
                </c:pt>
                <c:pt idx="15">
                  <c:v>201034</c:v>
                </c:pt>
                <c:pt idx="16">
                  <c:v>201021</c:v>
                </c:pt>
                <c:pt idx="17">
                  <c:v>199441</c:v>
                </c:pt>
                <c:pt idx="18">
                  <c:v>201653</c:v>
                </c:pt>
                <c:pt idx="19">
                  <c:v>199385</c:v>
                </c:pt>
                <c:pt idx="20">
                  <c:v>198740</c:v>
                </c:pt>
                <c:pt idx="21">
                  <c:v>193734</c:v>
                </c:pt>
                <c:pt idx="22">
                  <c:v>193581</c:v>
                </c:pt>
                <c:pt idx="23">
                  <c:v>188477</c:v>
                </c:pt>
                <c:pt idx="24">
                  <c:v>194950</c:v>
                </c:pt>
                <c:pt idx="25">
                  <c:v>196273</c:v>
                </c:pt>
                <c:pt idx="26">
                  <c:v>194856</c:v>
                </c:pt>
                <c:pt idx="27">
                  <c:v>196110</c:v>
                </c:pt>
                <c:pt idx="28">
                  <c:v>195280</c:v>
                </c:pt>
                <c:pt idx="29">
                  <c:v>194410</c:v>
                </c:pt>
                <c:pt idx="30">
                  <c:v>193090</c:v>
                </c:pt>
                <c:pt idx="31">
                  <c:v>192180</c:v>
                </c:pt>
                <c:pt idx="32">
                  <c:v>189980</c:v>
                </c:pt>
                <c:pt idx="33">
                  <c:v>187630</c:v>
                </c:pt>
                <c:pt idx="34">
                  <c:v>192020</c:v>
                </c:pt>
                <c:pt idx="35">
                  <c:v>190380</c:v>
                </c:pt>
                <c:pt idx="36">
                  <c:v>192054</c:v>
                </c:pt>
                <c:pt idx="37">
                  <c:v>194806</c:v>
                </c:pt>
                <c:pt idx="38">
                  <c:v>202666</c:v>
                </c:pt>
                <c:pt idx="39">
                  <c:v>207718</c:v>
                </c:pt>
                <c:pt idx="40">
                  <c:v>211000</c:v>
                </c:pt>
                <c:pt idx="41">
                  <c:v>206720</c:v>
                </c:pt>
                <c:pt idx="42">
                  <c:v>206070</c:v>
                </c:pt>
                <c:pt idx="43">
                  <c:v>200340</c:v>
                </c:pt>
                <c:pt idx="44">
                  <c:v>197800</c:v>
                </c:pt>
                <c:pt idx="45">
                  <c:v>196020</c:v>
                </c:pt>
                <c:pt idx="46">
                  <c:v>194190</c:v>
                </c:pt>
                <c:pt idx="47">
                  <c:v>199450</c:v>
                </c:pt>
                <c:pt idx="48">
                  <c:v>196410</c:v>
                </c:pt>
                <c:pt idx="49">
                  <c:v>198220</c:v>
                </c:pt>
                <c:pt idx="50">
                  <c:v>200500</c:v>
                </c:pt>
                <c:pt idx="51">
                  <c:v>198780</c:v>
                </c:pt>
                <c:pt idx="52">
                  <c:v>203420</c:v>
                </c:pt>
                <c:pt idx="53">
                  <c:v>199460</c:v>
                </c:pt>
                <c:pt idx="54">
                  <c:v>199150</c:v>
                </c:pt>
                <c:pt idx="55">
                  <c:v>194670</c:v>
                </c:pt>
                <c:pt idx="56">
                  <c:v>195840</c:v>
                </c:pt>
                <c:pt idx="57">
                  <c:v>194190</c:v>
                </c:pt>
                <c:pt idx="58">
                  <c:v>189670</c:v>
                </c:pt>
                <c:pt idx="59">
                  <c:v>193330</c:v>
                </c:pt>
                <c:pt idx="60">
                  <c:v>191670</c:v>
                </c:pt>
                <c:pt idx="61">
                  <c:v>187440</c:v>
                </c:pt>
                <c:pt idx="62">
                  <c:v>189130</c:v>
                </c:pt>
                <c:pt idx="63">
                  <c:v>192600</c:v>
                </c:pt>
                <c:pt idx="64">
                  <c:v>188850</c:v>
                </c:pt>
                <c:pt idx="65">
                  <c:v>188650</c:v>
                </c:pt>
                <c:pt idx="66">
                  <c:v>190540</c:v>
                </c:pt>
                <c:pt idx="67">
                  <c:v>189010</c:v>
                </c:pt>
                <c:pt idx="68">
                  <c:v>186740</c:v>
                </c:pt>
                <c:pt idx="69">
                  <c:v>185920</c:v>
                </c:pt>
                <c:pt idx="70">
                  <c:v>184700</c:v>
                </c:pt>
                <c:pt idx="71">
                  <c:v>184980</c:v>
                </c:pt>
                <c:pt idx="72">
                  <c:v>183046</c:v>
                </c:pt>
                <c:pt idx="73">
                  <c:v>182258</c:v>
                </c:pt>
                <c:pt idx="74">
                  <c:v>185472</c:v>
                </c:pt>
                <c:pt idx="75">
                  <c:v>186968</c:v>
                </c:pt>
                <c:pt idx="76">
                  <c:v>185500</c:v>
                </c:pt>
                <c:pt idx="77">
                  <c:v>189680</c:v>
                </c:pt>
                <c:pt idx="78">
                  <c:v>188081</c:v>
                </c:pt>
                <c:pt idx="79">
                  <c:v>185790</c:v>
                </c:pt>
                <c:pt idx="80">
                  <c:v>185158</c:v>
                </c:pt>
                <c:pt idx="81">
                  <c:v>181862</c:v>
                </c:pt>
                <c:pt idx="82">
                  <c:v>180907</c:v>
                </c:pt>
                <c:pt idx="83">
                  <c:v>177421</c:v>
                </c:pt>
                <c:pt idx="84">
                  <c:v>177200</c:v>
                </c:pt>
                <c:pt idx="85">
                  <c:v>172974</c:v>
                </c:pt>
                <c:pt idx="86">
                  <c:v>175274</c:v>
                </c:pt>
                <c:pt idx="87">
                  <c:v>176768</c:v>
                </c:pt>
                <c:pt idx="88">
                  <c:v>176448</c:v>
                </c:pt>
                <c:pt idx="89">
                  <c:v>180649</c:v>
                </c:pt>
                <c:pt idx="90">
                  <c:v>180253</c:v>
                </c:pt>
                <c:pt idx="91">
                  <c:v>182467</c:v>
                </c:pt>
                <c:pt idx="92">
                  <c:v>180529</c:v>
                </c:pt>
                <c:pt idx="93">
                  <c:v>175861</c:v>
                </c:pt>
                <c:pt idx="94">
                  <c:v>176203</c:v>
                </c:pt>
                <c:pt idx="95">
                  <c:v>175372</c:v>
                </c:pt>
                <c:pt idx="96">
                  <c:v>174859</c:v>
                </c:pt>
                <c:pt idx="97">
                  <c:v>170860</c:v>
                </c:pt>
                <c:pt idx="98">
                  <c:v>175975</c:v>
                </c:pt>
                <c:pt idx="99">
                  <c:v>178536</c:v>
                </c:pt>
                <c:pt idx="100">
                  <c:v>179095</c:v>
                </c:pt>
                <c:pt idx="101">
                  <c:v>181370</c:v>
                </c:pt>
                <c:pt idx="102">
                  <c:v>182416</c:v>
                </c:pt>
                <c:pt idx="103">
                  <c:v>180825</c:v>
                </c:pt>
                <c:pt idx="104">
                  <c:v>179740</c:v>
                </c:pt>
                <c:pt idx="105">
                  <c:v>174454</c:v>
                </c:pt>
                <c:pt idx="106">
                  <c:v>175495</c:v>
                </c:pt>
                <c:pt idx="107">
                  <c:v>171940</c:v>
                </c:pt>
                <c:pt idx="108">
                  <c:v>175625</c:v>
                </c:pt>
                <c:pt idx="109">
                  <c:v>167790</c:v>
                </c:pt>
                <c:pt idx="110">
                  <c:v>177735</c:v>
                </c:pt>
                <c:pt idx="111">
                  <c:v>181218</c:v>
                </c:pt>
                <c:pt idx="112">
                  <c:v>185010</c:v>
                </c:pt>
                <c:pt idx="113">
                  <c:v>188800</c:v>
                </c:pt>
                <c:pt idx="114">
                  <c:v>190625</c:v>
                </c:pt>
                <c:pt idx="115">
                  <c:v>191856</c:v>
                </c:pt>
                <c:pt idx="116">
                  <c:v>191600</c:v>
                </c:pt>
                <c:pt idx="117">
                  <c:v>189283</c:v>
                </c:pt>
                <c:pt idx="118">
                  <c:v>190763</c:v>
                </c:pt>
                <c:pt idx="119">
                  <c:v>186555</c:v>
                </c:pt>
                <c:pt idx="120">
                  <c:v>188094</c:v>
                </c:pt>
                <c:pt idx="121">
                  <c:v>183898</c:v>
                </c:pt>
                <c:pt idx="122">
                  <c:v>193910</c:v>
                </c:pt>
                <c:pt idx="123">
                  <c:v>198252</c:v>
                </c:pt>
                <c:pt idx="124">
                  <c:v>202956</c:v>
                </c:pt>
                <c:pt idx="125">
                  <c:v>209003</c:v>
                </c:pt>
                <c:pt idx="126">
                  <c:v>210831</c:v>
                </c:pt>
                <c:pt idx="127">
                  <c:v>207780</c:v>
                </c:pt>
                <c:pt idx="128">
                  <c:v>202138</c:v>
                </c:pt>
                <c:pt idx="129">
                  <c:v>194961</c:v>
                </c:pt>
                <c:pt idx="130">
                  <c:v>197058</c:v>
                </c:pt>
                <c:pt idx="131">
                  <c:v>198121</c:v>
                </c:pt>
                <c:pt idx="132">
                  <c:v>202201</c:v>
                </c:pt>
                <c:pt idx="133">
                  <c:v>197870</c:v>
                </c:pt>
                <c:pt idx="134">
                  <c:v>212330</c:v>
                </c:pt>
                <c:pt idx="135">
                  <c:v>216490</c:v>
                </c:pt>
                <c:pt idx="136">
                  <c:v>220410</c:v>
                </c:pt>
                <c:pt idx="137">
                  <c:v>224678</c:v>
                </c:pt>
                <c:pt idx="138">
                  <c:v>220529</c:v>
                </c:pt>
                <c:pt idx="139">
                  <c:v>224195</c:v>
                </c:pt>
                <c:pt idx="140">
                  <c:v>218713</c:v>
                </c:pt>
                <c:pt idx="141">
                  <c:v>215822</c:v>
                </c:pt>
                <c:pt idx="142">
                  <c:v>218537</c:v>
                </c:pt>
                <c:pt idx="143">
                  <c:v>221499</c:v>
                </c:pt>
                <c:pt idx="144">
                  <c:v>226870</c:v>
                </c:pt>
                <c:pt idx="145">
                  <c:v>227155</c:v>
                </c:pt>
                <c:pt idx="146">
                  <c:v>233138</c:v>
                </c:pt>
                <c:pt idx="147">
                  <c:v>237057</c:v>
                </c:pt>
                <c:pt idx="148">
                  <c:v>240467</c:v>
                </c:pt>
                <c:pt idx="149">
                  <c:v>243100</c:v>
                </c:pt>
                <c:pt idx="150">
                  <c:v>242100</c:v>
                </c:pt>
                <c:pt idx="151">
                  <c:v>254690</c:v>
                </c:pt>
                <c:pt idx="152">
                  <c:v>246530</c:v>
                </c:pt>
                <c:pt idx="153">
                  <c:v>251217</c:v>
                </c:pt>
                <c:pt idx="154">
                  <c:v>250662</c:v>
                </c:pt>
                <c:pt idx="155">
                  <c:v>248354</c:v>
                </c:pt>
                <c:pt idx="156">
                  <c:v>244112</c:v>
                </c:pt>
                <c:pt idx="157">
                  <c:v>241690</c:v>
                </c:pt>
                <c:pt idx="158">
                  <c:v>257550</c:v>
                </c:pt>
                <c:pt idx="159">
                  <c:v>255310</c:v>
                </c:pt>
                <c:pt idx="160">
                  <c:v>255860</c:v>
                </c:pt>
                <c:pt idx="161">
                  <c:v>267410</c:v>
                </c:pt>
                <c:pt idx="162">
                  <c:v>267520</c:v>
                </c:pt>
                <c:pt idx="163">
                  <c:v>282421</c:v>
                </c:pt>
                <c:pt idx="164">
                  <c:v>275620</c:v>
                </c:pt>
                <c:pt idx="165">
                  <c:v>263020</c:v>
                </c:pt>
                <c:pt idx="166">
                  <c:v>270210</c:v>
                </c:pt>
                <c:pt idx="167">
                  <c:v>281330</c:v>
                </c:pt>
                <c:pt idx="168">
                  <c:v>287080</c:v>
                </c:pt>
                <c:pt idx="169">
                  <c:v>294860</c:v>
                </c:pt>
                <c:pt idx="170">
                  <c:v>305838.25</c:v>
                </c:pt>
                <c:pt idx="171">
                  <c:v>317120</c:v>
                </c:pt>
                <c:pt idx="172">
                  <c:v>319590</c:v>
                </c:pt>
                <c:pt idx="173">
                  <c:v>324640</c:v>
                </c:pt>
                <c:pt idx="174">
                  <c:v>321900</c:v>
                </c:pt>
                <c:pt idx="175">
                  <c:v>334270</c:v>
                </c:pt>
                <c:pt idx="176">
                  <c:v>322450</c:v>
                </c:pt>
                <c:pt idx="177">
                  <c:v>324670</c:v>
                </c:pt>
                <c:pt idx="178">
                  <c:v>328440</c:v>
                </c:pt>
                <c:pt idx="179">
                  <c:v>338840</c:v>
                </c:pt>
                <c:pt idx="180">
                  <c:v>336210</c:v>
                </c:pt>
                <c:pt idx="181">
                  <c:v>326640</c:v>
                </c:pt>
                <c:pt idx="182">
                  <c:v>351130</c:v>
                </c:pt>
                <c:pt idx="183">
                  <c:v>364040</c:v>
                </c:pt>
                <c:pt idx="184">
                  <c:v>367630</c:v>
                </c:pt>
                <c:pt idx="185">
                  <c:v>375610</c:v>
                </c:pt>
                <c:pt idx="186">
                  <c:v>383390</c:v>
                </c:pt>
                <c:pt idx="187">
                  <c:v>400020</c:v>
                </c:pt>
                <c:pt idx="188">
                  <c:v>385880</c:v>
                </c:pt>
                <c:pt idx="189">
                  <c:v>380350</c:v>
                </c:pt>
                <c:pt idx="190">
                  <c:v>384930</c:v>
                </c:pt>
                <c:pt idx="191">
                  <c:v>403570</c:v>
                </c:pt>
                <c:pt idx="192">
                  <c:v>404460</c:v>
                </c:pt>
                <c:pt idx="193">
                  <c:v>391550</c:v>
                </c:pt>
                <c:pt idx="194">
                  <c:v>428060</c:v>
                </c:pt>
                <c:pt idx="195">
                  <c:v>452680</c:v>
                </c:pt>
                <c:pt idx="196">
                  <c:v>463320</c:v>
                </c:pt>
                <c:pt idx="197">
                  <c:v>468050</c:v>
                </c:pt>
                <c:pt idx="198">
                  <c:v>461760</c:v>
                </c:pt>
                <c:pt idx="199">
                  <c:v>473520</c:v>
                </c:pt>
                <c:pt idx="200">
                  <c:v>463630</c:v>
                </c:pt>
                <c:pt idx="201">
                  <c:v>459530</c:v>
                </c:pt>
                <c:pt idx="202">
                  <c:v>471980</c:v>
                </c:pt>
                <c:pt idx="203">
                  <c:v>474270</c:v>
                </c:pt>
                <c:pt idx="204">
                  <c:v>485700</c:v>
                </c:pt>
                <c:pt idx="205">
                  <c:v>470920</c:v>
                </c:pt>
                <c:pt idx="206">
                  <c:v>496550</c:v>
                </c:pt>
                <c:pt idx="207">
                  <c:v>509630</c:v>
                </c:pt>
                <c:pt idx="208">
                  <c:v>522900</c:v>
                </c:pt>
                <c:pt idx="209">
                  <c:v>543120</c:v>
                </c:pt>
                <c:pt idx="210">
                  <c:v>540900</c:v>
                </c:pt>
                <c:pt idx="211">
                  <c:v>568730</c:v>
                </c:pt>
                <c:pt idx="212">
                  <c:v>543980</c:v>
                </c:pt>
                <c:pt idx="213">
                  <c:v>538770</c:v>
                </c:pt>
                <c:pt idx="214">
                  <c:v>548680</c:v>
                </c:pt>
                <c:pt idx="215">
                  <c:v>548430</c:v>
                </c:pt>
                <c:pt idx="216">
                  <c:v>548806.79533321806</c:v>
                </c:pt>
                <c:pt idx="217">
                  <c:v>566797.52061229444</c:v>
                </c:pt>
                <c:pt idx="218">
                  <c:v>561557.57511371083</c:v>
                </c:pt>
                <c:pt idx="219">
                  <c:v>561430.56958811823</c:v>
                </c:pt>
                <c:pt idx="220">
                  <c:v>562966.01065281511</c:v>
                </c:pt>
                <c:pt idx="221">
                  <c:v>592416.76854397007</c:v>
                </c:pt>
                <c:pt idx="222">
                  <c:v>574080.30903874652</c:v>
                </c:pt>
                <c:pt idx="223">
                  <c:v>492486.89564269729</c:v>
                </c:pt>
                <c:pt idx="224">
                  <c:v>418227.44931397634</c:v>
                </c:pt>
                <c:pt idx="225">
                  <c:v>386374.21644437726</c:v>
                </c:pt>
                <c:pt idx="226">
                  <c:v>341750.00797076576</c:v>
                </c:pt>
                <c:pt idx="227">
                  <c:v>293965.42800912599</c:v>
                </c:pt>
                <c:pt idx="228">
                  <c:v>247632.47273880543</c:v>
                </c:pt>
                <c:pt idx="229">
                  <c:v>263584.49045835412</c:v>
                </c:pt>
                <c:pt idx="230">
                  <c:v>291000.13178710704</c:v>
                </c:pt>
                <c:pt idx="231">
                  <c:v>303489.90787662164</c:v>
                </c:pt>
                <c:pt idx="232">
                  <c:v>288021.3290425046</c:v>
                </c:pt>
                <c:pt idx="233">
                  <c:v>316090.5209576583</c:v>
                </c:pt>
                <c:pt idx="234">
                  <c:v>316899.14351615956</c:v>
                </c:pt>
                <c:pt idx="235">
                  <c:v>302822.23007929308</c:v>
                </c:pt>
                <c:pt idx="236">
                  <c:v>278545.42731700616</c:v>
                </c:pt>
                <c:pt idx="237">
                  <c:v>294849.23794930364</c:v>
                </c:pt>
                <c:pt idx="238">
                  <c:v>293385.22706726048</c:v>
                </c:pt>
                <c:pt idx="239">
                  <c:v>282866.24511706765</c:v>
                </c:pt>
                <c:pt idx="240">
                  <c:v>279186.08179983526</c:v>
                </c:pt>
                <c:pt idx="241">
                  <c:v>316491.1720147825</c:v>
                </c:pt>
                <c:pt idx="242">
                  <c:v>339925.76245138695</c:v>
                </c:pt>
                <c:pt idx="243">
                  <c:v>352451.34141586628</c:v>
                </c:pt>
                <c:pt idx="244">
                  <c:v>350448.74919009721</c:v>
                </c:pt>
                <c:pt idx="245">
                  <c:v>415627.18670716003</c:v>
                </c:pt>
                <c:pt idx="246">
                  <c:v>433599.83708188444</c:v>
                </c:pt>
                <c:pt idx="247">
                  <c:v>432240</c:v>
                </c:pt>
                <c:pt idx="248">
                  <c:v>418570.35208061722</c:v>
                </c:pt>
                <c:pt idx="249">
                  <c:v>456680</c:v>
                </c:pt>
                <c:pt idx="250">
                  <c:v>468220.13216488151</c:v>
                </c:pt>
                <c:pt idx="251">
                  <c:v>451752.01261039911</c:v>
                </c:pt>
                <c:pt idx="252">
                  <c:v>441338.5219120757</c:v>
                </c:pt>
                <c:pt idx="253">
                  <c:v>488502.66036125715</c:v>
                </c:pt>
                <c:pt idx="254">
                  <c:v>490319.61436970934</c:v>
                </c:pt>
                <c:pt idx="255">
                  <c:v>484709.95654570154</c:v>
                </c:pt>
                <c:pt idx="256">
                  <c:v>465920</c:v>
                </c:pt>
                <c:pt idx="257">
                  <c:v>516220</c:v>
                </c:pt>
                <c:pt idx="258">
                  <c:v>517470</c:v>
                </c:pt>
                <c:pt idx="259">
                  <c:v>512700</c:v>
                </c:pt>
                <c:pt idx="260">
                  <c:v>497980</c:v>
                </c:pt>
                <c:pt idx="261">
                  <c:v>548790</c:v>
                </c:pt>
                <c:pt idx="262">
                  <c:v>555680</c:v>
                </c:pt>
                <c:pt idx="263">
                  <c:v>550990</c:v>
                </c:pt>
                <c:pt idx="264">
                  <c:v>538640</c:v>
                </c:pt>
                <c:pt idx="265">
                  <c:v>596660</c:v>
                </c:pt>
                <c:pt idx="266">
                  <c:v>588150</c:v>
                </c:pt>
                <c:pt idx="267">
                  <c:v>564120</c:v>
                </c:pt>
                <c:pt idx="268">
                  <c:v>545660</c:v>
                </c:pt>
                <c:pt idx="269">
                  <c:v>608680</c:v>
                </c:pt>
                <c:pt idx="270">
                  <c:v>609440</c:v>
                </c:pt>
                <c:pt idx="271">
                  <c:v>607040</c:v>
                </c:pt>
                <c:pt idx="272">
                  <c:v>589200</c:v>
                </c:pt>
                <c:pt idx="273">
                  <c:v>610850</c:v>
                </c:pt>
                <c:pt idx="274">
                  <c:v>693680</c:v>
                </c:pt>
                <c:pt idx="275">
                  <c:v>713660</c:v>
                </c:pt>
              </c:numCache>
            </c:numRef>
          </c:val>
          <c:smooth val="0"/>
          <c:extLst>
            <c:ext xmlns:c16="http://schemas.microsoft.com/office/drawing/2014/chart" uri="{C3380CC4-5D6E-409C-BE32-E72D297353CC}">
              <c16:uniqueId val="{00000000-48FF-4652-A74D-347B87785340}"/>
            </c:ext>
          </c:extLst>
        </c:ser>
        <c:dLbls>
          <c:showLegendKey val="0"/>
          <c:showVal val="0"/>
          <c:showCatName val="0"/>
          <c:showSerName val="0"/>
          <c:showPercent val="0"/>
          <c:showBubbleSize val="0"/>
        </c:dLbls>
        <c:smooth val="0"/>
        <c:axId val="2080043552"/>
        <c:axId val="2080047712"/>
      </c:lineChart>
      <c:catAx>
        <c:axId val="208004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80047712"/>
        <c:crosses val="autoZero"/>
        <c:auto val="1"/>
        <c:lblAlgn val="ctr"/>
        <c:lblOffset val="100"/>
        <c:noMultiLvlLbl val="0"/>
      </c:catAx>
      <c:valAx>
        <c:axId val="20800477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80043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30-Year Fixed Rate Mortgages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Median Prices</c:v>
                </c:pt>
              </c:strCache>
            </c:strRef>
          </c:tx>
          <c:spPr>
            <a:ln w="44450" cap="rnd">
              <a:solidFill>
                <a:schemeClr val="accent3"/>
              </a:solidFill>
              <a:round/>
            </a:ln>
            <a:effectLst>
              <a:outerShdw blurRad="50800" dist="38100" dir="2700000" algn="tl" rotWithShape="0">
                <a:prstClr val="black">
                  <a:alpha val="40000"/>
                </a:prstClr>
              </a:outerShdw>
            </a:effectLst>
          </c:spPr>
          <c:marker>
            <c:symbol val="none"/>
          </c:marker>
          <c:dLbls>
            <c:dLbl>
              <c:idx val="0"/>
              <c:layout>
                <c:manualLayout>
                  <c:x val="-3.0744336569579287E-2"/>
                  <c:y val="-0.122262773722627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CB-499F-90C6-06AFCEBE0CDC}"/>
                </c:ext>
              </c:extLst>
            </c:dLbl>
            <c:dLbl>
              <c:idx val="275"/>
              <c:layout>
                <c:manualLayout>
                  <c:x val="0"/>
                  <c:y val="8.39416058394160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CB-499F-90C6-06AFCEBE0CDC}"/>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90000"/>
                        </a:schemeClr>
                      </a:solidFill>
                      <a:round/>
                    </a:ln>
                    <a:effectLst/>
                  </c:spPr>
                </c15:leaderLines>
              </c:ext>
            </c:extLst>
          </c:dLbls>
          <c:cat>
            <c:strRef>
              <c:f>Sheet1!$A$2:$A$277</c:f>
              <c:strCache>
                <c:ptCount val="276"/>
                <c:pt idx="0">
                  <c:v>1988.01</c:v>
                </c:pt>
                <c:pt idx="1">
                  <c:v>1988.02</c:v>
                </c:pt>
                <c:pt idx="2">
                  <c:v>1988.03</c:v>
                </c:pt>
                <c:pt idx="3">
                  <c:v>1988.04</c:v>
                </c:pt>
                <c:pt idx="4">
                  <c:v>1988.05</c:v>
                </c:pt>
                <c:pt idx="5">
                  <c:v>1988.06</c:v>
                </c:pt>
                <c:pt idx="6">
                  <c:v>1988.07</c:v>
                </c:pt>
                <c:pt idx="7">
                  <c:v>1988.08</c:v>
                </c:pt>
                <c:pt idx="8">
                  <c:v>1988.09</c:v>
                </c:pt>
                <c:pt idx="9">
                  <c:v>1988.10</c:v>
                </c:pt>
                <c:pt idx="10">
                  <c:v>1988.11</c:v>
                </c:pt>
                <c:pt idx="11">
                  <c:v>1988.12</c:v>
                </c:pt>
                <c:pt idx="12">
                  <c:v>1989.01</c:v>
                </c:pt>
                <c:pt idx="13">
                  <c:v>1989.02</c:v>
                </c:pt>
                <c:pt idx="14">
                  <c:v>1989.03</c:v>
                </c:pt>
                <c:pt idx="15">
                  <c:v>1989.04</c:v>
                </c:pt>
                <c:pt idx="16">
                  <c:v>1989.05</c:v>
                </c:pt>
                <c:pt idx="17">
                  <c:v>1989.06</c:v>
                </c:pt>
                <c:pt idx="18">
                  <c:v>1989.07</c:v>
                </c:pt>
                <c:pt idx="19">
                  <c:v>1989.08</c:v>
                </c:pt>
                <c:pt idx="20">
                  <c:v>1989.09</c:v>
                </c:pt>
                <c:pt idx="21">
                  <c:v>1989.10</c:v>
                </c:pt>
                <c:pt idx="22">
                  <c:v>1989.11</c:v>
                </c:pt>
                <c:pt idx="23">
                  <c:v>1989.12</c:v>
                </c:pt>
                <c:pt idx="24">
                  <c:v>1990.01</c:v>
                </c:pt>
                <c:pt idx="25">
                  <c:v>1990.02</c:v>
                </c:pt>
                <c:pt idx="26">
                  <c:v>1990.03</c:v>
                </c:pt>
                <c:pt idx="27">
                  <c:v>1990.04</c:v>
                </c:pt>
                <c:pt idx="28">
                  <c:v>1990.05</c:v>
                </c:pt>
                <c:pt idx="29">
                  <c:v>1990.06</c:v>
                </c:pt>
                <c:pt idx="30">
                  <c:v>1990.07</c:v>
                </c:pt>
                <c:pt idx="31">
                  <c:v>1990.08</c:v>
                </c:pt>
                <c:pt idx="32">
                  <c:v>1990.09</c:v>
                </c:pt>
                <c:pt idx="33">
                  <c:v>1990.10</c:v>
                </c:pt>
                <c:pt idx="34">
                  <c:v>1990.11</c:v>
                </c:pt>
                <c:pt idx="35">
                  <c:v>1990.12</c:v>
                </c:pt>
                <c:pt idx="36">
                  <c:v>1991.01</c:v>
                </c:pt>
                <c:pt idx="37">
                  <c:v>1991.02</c:v>
                </c:pt>
                <c:pt idx="38">
                  <c:v>1991.03</c:v>
                </c:pt>
                <c:pt idx="39">
                  <c:v>1991.04</c:v>
                </c:pt>
                <c:pt idx="40">
                  <c:v>1991.05</c:v>
                </c:pt>
                <c:pt idx="41">
                  <c:v>1991.06</c:v>
                </c:pt>
                <c:pt idx="42">
                  <c:v>1991.07</c:v>
                </c:pt>
                <c:pt idx="43">
                  <c:v>1991.08</c:v>
                </c:pt>
                <c:pt idx="44">
                  <c:v>1991.09</c:v>
                </c:pt>
                <c:pt idx="45">
                  <c:v>1991.10</c:v>
                </c:pt>
                <c:pt idx="46">
                  <c:v>1991.11</c:v>
                </c:pt>
                <c:pt idx="47">
                  <c:v>1991.12</c:v>
                </c:pt>
                <c:pt idx="48">
                  <c:v>1992.01</c:v>
                </c:pt>
                <c:pt idx="49">
                  <c:v>1992.02</c:v>
                </c:pt>
                <c:pt idx="50">
                  <c:v>1992.03</c:v>
                </c:pt>
                <c:pt idx="51">
                  <c:v>1992.04</c:v>
                </c:pt>
                <c:pt idx="52">
                  <c:v>1992.05</c:v>
                </c:pt>
                <c:pt idx="53">
                  <c:v>1992.06</c:v>
                </c:pt>
                <c:pt idx="54">
                  <c:v>1992.07</c:v>
                </c:pt>
                <c:pt idx="55">
                  <c:v>1992.08</c:v>
                </c:pt>
                <c:pt idx="56">
                  <c:v>1992.09</c:v>
                </c:pt>
                <c:pt idx="57">
                  <c:v>1992.10</c:v>
                </c:pt>
                <c:pt idx="58">
                  <c:v>1992.11</c:v>
                </c:pt>
                <c:pt idx="59">
                  <c:v>1992.12</c:v>
                </c:pt>
                <c:pt idx="60">
                  <c:v>1993.01</c:v>
                </c:pt>
                <c:pt idx="61">
                  <c:v>1993.02</c:v>
                </c:pt>
                <c:pt idx="62">
                  <c:v>1993.03</c:v>
                </c:pt>
                <c:pt idx="63">
                  <c:v>1993.04</c:v>
                </c:pt>
                <c:pt idx="64">
                  <c:v>1993.05</c:v>
                </c:pt>
                <c:pt idx="65">
                  <c:v>1993.06</c:v>
                </c:pt>
                <c:pt idx="66">
                  <c:v>1993.07</c:v>
                </c:pt>
                <c:pt idx="67">
                  <c:v>1993.08</c:v>
                </c:pt>
                <c:pt idx="68">
                  <c:v>1993.09</c:v>
                </c:pt>
                <c:pt idx="69">
                  <c:v>1993.10</c:v>
                </c:pt>
                <c:pt idx="70">
                  <c:v>1993.11</c:v>
                </c:pt>
                <c:pt idx="71">
                  <c:v>1993.12</c:v>
                </c:pt>
                <c:pt idx="72">
                  <c:v>1994.01</c:v>
                </c:pt>
                <c:pt idx="73">
                  <c:v>1994.02</c:v>
                </c:pt>
                <c:pt idx="74">
                  <c:v>1994.03</c:v>
                </c:pt>
                <c:pt idx="75">
                  <c:v>1994.04</c:v>
                </c:pt>
                <c:pt idx="76">
                  <c:v>1994.05</c:v>
                </c:pt>
                <c:pt idx="77">
                  <c:v>1994.06</c:v>
                </c:pt>
                <c:pt idx="78">
                  <c:v>1994.07</c:v>
                </c:pt>
                <c:pt idx="79">
                  <c:v>1994.08</c:v>
                </c:pt>
                <c:pt idx="80">
                  <c:v>1994.09</c:v>
                </c:pt>
                <c:pt idx="81">
                  <c:v>1994.10</c:v>
                </c:pt>
                <c:pt idx="82">
                  <c:v>1994.11</c:v>
                </c:pt>
                <c:pt idx="83">
                  <c:v>1994.12</c:v>
                </c:pt>
                <c:pt idx="84">
                  <c:v>1995.01</c:v>
                </c:pt>
                <c:pt idx="85">
                  <c:v>1995.02</c:v>
                </c:pt>
                <c:pt idx="86">
                  <c:v>1995.03</c:v>
                </c:pt>
                <c:pt idx="87">
                  <c:v>1995.04</c:v>
                </c:pt>
                <c:pt idx="88">
                  <c:v>1995.05</c:v>
                </c:pt>
                <c:pt idx="89">
                  <c:v>1995.06</c:v>
                </c:pt>
                <c:pt idx="90">
                  <c:v>1995.07</c:v>
                </c:pt>
                <c:pt idx="91">
                  <c:v>1995.08</c:v>
                </c:pt>
                <c:pt idx="92">
                  <c:v>1995.09</c:v>
                </c:pt>
                <c:pt idx="93">
                  <c:v>1995.10</c:v>
                </c:pt>
                <c:pt idx="94">
                  <c:v>1995.11</c:v>
                </c:pt>
                <c:pt idx="95">
                  <c:v>1995.12</c:v>
                </c:pt>
                <c:pt idx="96">
                  <c:v>1996.01</c:v>
                </c:pt>
                <c:pt idx="97">
                  <c:v>1996.02</c:v>
                </c:pt>
                <c:pt idx="98">
                  <c:v>1996.03</c:v>
                </c:pt>
                <c:pt idx="99">
                  <c:v>1996.04</c:v>
                </c:pt>
                <c:pt idx="100">
                  <c:v>1996.05</c:v>
                </c:pt>
                <c:pt idx="101">
                  <c:v>1996.06</c:v>
                </c:pt>
                <c:pt idx="102">
                  <c:v>1996.07</c:v>
                </c:pt>
                <c:pt idx="103">
                  <c:v>1996.08</c:v>
                </c:pt>
                <c:pt idx="104">
                  <c:v>1996.09</c:v>
                </c:pt>
                <c:pt idx="105">
                  <c:v>1996.10</c:v>
                </c:pt>
                <c:pt idx="106">
                  <c:v>1996.11</c:v>
                </c:pt>
                <c:pt idx="107">
                  <c:v>1996.12</c:v>
                </c:pt>
                <c:pt idx="108">
                  <c:v>1997.01</c:v>
                </c:pt>
                <c:pt idx="109">
                  <c:v>1997.02</c:v>
                </c:pt>
                <c:pt idx="110">
                  <c:v>1997.03</c:v>
                </c:pt>
                <c:pt idx="111">
                  <c:v>1997.04</c:v>
                </c:pt>
                <c:pt idx="112">
                  <c:v>1997.05</c:v>
                </c:pt>
                <c:pt idx="113">
                  <c:v>1997.06</c:v>
                </c:pt>
                <c:pt idx="114">
                  <c:v>1997.07</c:v>
                </c:pt>
                <c:pt idx="115">
                  <c:v>1997.08</c:v>
                </c:pt>
                <c:pt idx="116">
                  <c:v>1997.09</c:v>
                </c:pt>
                <c:pt idx="117">
                  <c:v>1997.10</c:v>
                </c:pt>
                <c:pt idx="118">
                  <c:v>1997.11</c:v>
                </c:pt>
                <c:pt idx="119">
                  <c:v>1997.12</c:v>
                </c:pt>
                <c:pt idx="120">
                  <c:v>1998.01</c:v>
                </c:pt>
                <c:pt idx="121">
                  <c:v>1998.02</c:v>
                </c:pt>
                <c:pt idx="122">
                  <c:v>1998.03</c:v>
                </c:pt>
                <c:pt idx="123">
                  <c:v>1998.04</c:v>
                </c:pt>
                <c:pt idx="124">
                  <c:v>1998.05</c:v>
                </c:pt>
                <c:pt idx="125">
                  <c:v>1998.06</c:v>
                </c:pt>
                <c:pt idx="126">
                  <c:v>1998.07</c:v>
                </c:pt>
                <c:pt idx="127">
                  <c:v>1998.08</c:v>
                </c:pt>
                <c:pt idx="128">
                  <c:v>1998.09</c:v>
                </c:pt>
                <c:pt idx="129">
                  <c:v>1998.10</c:v>
                </c:pt>
                <c:pt idx="130">
                  <c:v>1998.11</c:v>
                </c:pt>
                <c:pt idx="131">
                  <c:v>1998.12</c:v>
                </c:pt>
                <c:pt idx="132">
                  <c:v>1999.01</c:v>
                </c:pt>
                <c:pt idx="133">
                  <c:v>1999.02</c:v>
                </c:pt>
                <c:pt idx="134">
                  <c:v>1999.03</c:v>
                </c:pt>
                <c:pt idx="135">
                  <c:v>1999.04</c:v>
                </c:pt>
                <c:pt idx="136">
                  <c:v>1999.05</c:v>
                </c:pt>
                <c:pt idx="137">
                  <c:v>1999.06</c:v>
                </c:pt>
                <c:pt idx="138">
                  <c:v>1999.07</c:v>
                </c:pt>
                <c:pt idx="139">
                  <c:v>1999.08</c:v>
                </c:pt>
                <c:pt idx="140">
                  <c:v>1999.09</c:v>
                </c:pt>
                <c:pt idx="141">
                  <c:v>1999.10</c:v>
                </c:pt>
                <c:pt idx="142">
                  <c:v>1999.11</c:v>
                </c:pt>
                <c:pt idx="143">
                  <c:v>1999.12</c:v>
                </c:pt>
                <c:pt idx="144">
                  <c:v>2000.01</c:v>
                </c:pt>
                <c:pt idx="145">
                  <c:v>2000.02</c:v>
                </c:pt>
                <c:pt idx="146">
                  <c:v>2000.03</c:v>
                </c:pt>
                <c:pt idx="147">
                  <c:v>2000.04</c:v>
                </c:pt>
                <c:pt idx="148">
                  <c:v>2000.05</c:v>
                </c:pt>
                <c:pt idx="149">
                  <c:v>2000.06</c:v>
                </c:pt>
                <c:pt idx="150">
                  <c:v>2000.07</c:v>
                </c:pt>
                <c:pt idx="151">
                  <c:v>2000.08</c:v>
                </c:pt>
                <c:pt idx="152">
                  <c:v>2000.09</c:v>
                </c:pt>
                <c:pt idx="153">
                  <c:v>2000.10</c:v>
                </c:pt>
                <c:pt idx="154">
                  <c:v>2000.11</c:v>
                </c:pt>
                <c:pt idx="155">
                  <c:v>2000.12</c:v>
                </c:pt>
                <c:pt idx="156">
                  <c:v>2001.01</c:v>
                </c:pt>
                <c:pt idx="157">
                  <c:v>2001.02</c:v>
                </c:pt>
                <c:pt idx="158">
                  <c:v>2001.03</c:v>
                </c:pt>
                <c:pt idx="159">
                  <c:v>2001.04</c:v>
                </c:pt>
                <c:pt idx="160">
                  <c:v>2001.05</c:v>
                </c:pt>
                <c:pt idx="161">
                  <c:v>2001.06</c:v>
                </c:pt>
                <c:pt idx="162">
                  <c:v>2001.07</c:v>
                </c:pt>
                <c:pt idx="163">
                  <c:v>2001.08</c:v>
                </c:pt>
                <c:pt idx="164">
                  <c:v>2001.09</c:v>
                </c:pt>
                <c:pt idx="165">
                  <c:v>2001.10</c:v>
                </c:pt>
                <c:pt idx="166">
                  <c:v>2001.11</c:v>
                </c:pt>
                <c:pt idx="167">
                  <c:v>2001.12</c:v>
                </c:pt>
                <c:pt idx="168">
                  <c:v>2002.01</c:v>
                </c:pt>
                <c:pt idx="169">
                  <c:v>2002.02</c:v>
                </c:pt>
                <c:pt idx="170">
                  <c:v>2002.03</c:v>
                </c:pt>
                <c:pt idx="171">
                  <c:v>2002.04</c:v>
                </c:pt>
                <c:pt idx="172">
                  <c:v>2002.05</c:v>
                </c:pt>
                <c:pt idx="173">
                  <c:v>2002.06</c:v>
                </c:pt>
                <c:pt idx="174">
                  <c:v>2002.07</c:v>
                </c:pt>
                <c:pt idx="175">
                  <c:v>2002.08</c:v>
                </c:pt>
                <c:pt idx="176">
                  <c:v>2002.09</c:v>
                </c:pt>
                <c:pt idx="177">
                  <c:v>2002.10</c:v>
                </c:pt>
                <c:pt idx="178">
                  <c:v>2002.11</c:v>
                </c:pt>
                <c:pt idx="179">
                  <c:v>2002.12</c:v>
                </c:pt>
                <c:pt idx="180">
                  <c:v>2003.01</c:v>
                </c:pt>
                <c:pt idx="181">
                  <c:v>2003.02</c:v>
                </c:pt>
                <c:pt idx="182">
                  <c:v>2003.03</c:v>
                </c:pt>
                <c:pt idx="183">
                  <c:v>2003.04</c:v>
                </c:pt>
                <c:pt idx="184">
                  <c:v>2003.05</c:v>
                </c:pt>
                <c:pt idx="185">
                  <c:v>2003.06</c:v>
                </c:pt>
                <c:pt idx="186">
                  <c:v>2003.07</c:v>
                </c:pt>
                <c:pt idx="187">
                  <c:v>2003.08</c:v>
                </c:pt>
                <c:pt idx="188">
                  <c:v>2003.09</c:v>
                </c:pt>
                <c:pt idx="189">
                  <c:v>2003.10</c:v>
                </c:pt>
                <c:pt idx="190">
                  <c:v>2003.11</c:v>
                </c:pt>
                <c:pt idx="191">
                  <c:v>2003.12</c:v>
                </c:pt>
                <c:pt idx="192">
                  <c:v>2004.01</c:v>
                </c:pt>
                <c:pt idx="193">
                  <c:v>2004.02</c:v>
                </c:pt>
                <c:pt idx="194">
                  <c:v>2004.03</c:v>
                </c:pt>
                <c:pt idx="195">
                  <c:v>2004.04</c:v>
                </c:pt>
                <c:pt idx="196">
                  <c:v>2004.05</c:v>
                </c:pt>
                <c:pt idx="197">
                  <c:v>2004.06</c:v>
                </c:pt>
                <c:pt idx="198">
                  <c:v>2004.07</c:v>
                </c:pt>
                <c:pt idx="199">
                  <c:v>2004.08</c:v>
                </c:pt>
                <c:pt idx="200">
                  <c:v>2004.09</c:v>
                </c:pt>
                <c:pt idx="201">
                  <c:v>2004.10</c:v>
                </c:pt>
                <c:pt idx="202">
                  <c:v>2004.11</c:v>
                </c:pt>
                <c:pt idx="203">
                  <c:v>2004.12</c:v>
                </c:pt>
                <c:pt idx="204">
                  <c:v>2005.01</c:v>
                </c:pt>
                <c:pt idx="205">
                  <c:v>2005.02</c:v>
                </c:pt>
                <c:pt idx="206">
                  <c:v>2005.03</c:v>
                </c:pt>
                <c:pt idx="207">
                  <c:v>2005.04</c:v>
                </c:pt>
                <c:pt idx="208">
                  <c:v>2005.05</c:v>
                </c:pt>
                <c:pt idx="209">
                  <c:v>2005.06</c:v>
                </c:pt>
                <c:pt idx="210">
                  <c:v>2005.07</c:v>
                </c:pt>
                <c:pt idx="211">
                  <c:v>2005.08</c:v>
                </c:pt>
                <c:pt idx="212">
                  <c:v>2005.09</c:v>
                </c:pt>
                <c:pt idx="213">
                  <c:v>2005.10</c:v>
                </c:pt>
                <c:pt idx="214">
                  <c:v>2005.11</c:v>
                </c:pt>
                <c:pt idx="215">
                  <c:v>2005.12</c:v>
                </c:pt>
                <c:pt idx="216">
                  <c:v>2006 Q1</c:v>
                </c:pt>
                <c:pt idx="217">
                  <c:v>2006 Q2</c:v>
                </c:pt>
                <c:pt idx="218">
                  <c:v>2006 Q3</c:v>
                </c:pt>
                <c:pt idx="219">
                  <c:v>2006 Q4</c:v>
                </c:pt>
                <c:pt idx="220">
                  <c:v>2007 Q1</c:v>
                </c:pt>
                <c:pt idx="221">
                  <c:v>2007 Q2</c:v>
                </c:pt>
                <c:pt idx="222">
                  <c:v>2007 Q3</c:v>
                </c:pt>
                <c:pt idx="223">
                  <c:v>2007 Q4</c:v>
                </c:pt>
                <c:pt idx="224">
                  <c:v>2008 Q1</c:v>
                </c:pt>
                <c:pt idx="225">
                  <c:v>2008 Q2</c:v>
                </c:pt>
                <c:pt idx="226">
                  <c:v>2008 Q3</c:v>
                </c:pt>
                <c:pt idx="227">
                  <c:v>2008 Q4</c:v>
                </c:pt>
                <c:pt idx="228">
                  <c:v>2009 Q1</c:v>
                </c:pt>
                <c:pt idx="229">
                  <c:v>2009 Q2</c:v>
                </c:pt>
                <c:pt idx="230">
                  <c:v>2009 Q3</c:v>
                </c:pt>
                <c:pt idx="231">
                  <c:v>2009 Q4</c:v>
                </c:pt>
                <c:pt idx="232">
                  <c:v>2010 Q1</c:v>
                </c:pt>
                <c:pt idx="233">
                  <c:v>2010 Q2</c:v>
                </c:pt>
                <c:pt idx="234">
                  <c:v>2010 Q3</c:v>
                </c:pt>
                <c:pt idx="235">
                  <c:v>2010 Q4</c:v>
                </c:pt>
                <c:pt idx="236">
                  <c:v>2011 Q1</c:v>
                </c:pt>
                <c:pt idx="237">
                  <c:v>2011 Q2</c:v>
                </c:pt>
                <c:pt idx="238">
                  <c:v>2011 Q3</c:v>
                </c:pt>
                <c:pt idx="239">
                  <c:v>2011 Q4</c:v>
                </c:pt>
                <c:pt idx="240">
                  <c:v>2012 Q1</c:v>
                </c:pt>
                <c:pt idx="241">
                  <c:v>2012 Q2</c:v>
                </c:pt>
                <c:pt idx="242">
                  <c:v>2012 Q3</c:v>
                </c:pt>
                <c:pt idx="243">
                  <c:v>2012 Q4</c:v>
                </c:pt>
                <c:pt idx="244">
                  <c:v>2013 Q1</c:v>
                </c:pt>
                <c:pt idx="245">
                  <c:v>2013 Q2</c:v>
                </c:pt>
                <c:pt idx="246">
                  <c:v>2013 Q3</c:v>
                </c:pt>
                <c:pt idx="247">
                  <c:v>2013 Q4</c:v>
                </c:pt>
                <c:pt idx="248">
                  <c:v>2014 Q1</c:v>
                </c:pt>
                <c:pt idx="249">
                  <c:v>2014 Q2</c:v>
                </c:pt>
                <c:pt idx="250">
                  <c:v>2014 Q3</c:v>
                </c:pt>
                <c:pt idx="251">
                  <c:v>2014 Q4</c:v>
                </c:pt>
                <c:pt idx="252">
                  <c:v>2015 Q1</c:v>
                </c:pt>
                <c:pt idx="253">
                  <c:v>2015 Q2</c:v>
                </c:pt>
                <c:pt idx="254">
                  <c:v>2015 Q3</c:v>
                </c:pt>
                <c:pt idx="255">
                  <c:v>2015 Q4</c:v>
                </c:pt>
                <c:pt idx="256">
                  <c:v>2016 Q1</c:v>
                </c:pt>
                <c:pt idx="257">
                  <c:v>2016 Q2</c:v>
                </c:pt>
                <c:pt idx="258">
                  <c:v>2016 Q3</c:v>
                </c:pt>
                <c:pt idx="259">
                  <c:v>2016 Q4</c:v>
                </c:pt>
                <c:pt idx="260">
                  <c:v>2017 Q1</c:v>
                </c:pt>
                <c:pt idx="261">
                  <c:v>2017 Q2</c:v>
                </c:pt>
                <c:pt idx="262">
                  <c:v>2017 Q3</c:v>
                </c:pt>
                <c:pt idx="263">
                  <c:v>2017 Q4</c:v>
                </c:pt>
                <c:pt idx="264">
                  <c:v>2018 Q1</c:v>
                </c:pt>
                <c:pt idx="265">
                  <c:v>2018 Q2</c:v>
                </c:pt>
                <c:pt idx="266">
                  <c:v>2018 Q3</c:v>
                </c:pt>
                <c:pt idx="267">
                  <c:v>2018 Q4</c:v>
                </c:pt>
                <c:pt idx="268">
                  <c:v>2019 Q1</c:v>
                </c:pt>
                <c:pt idx="269">
                  <c:v>2019 Q2</c:v>
                </c:pt>
                <c:pt idx="270">
                  <c:v>2019 Q3</c:v>
                </c:pt>
                <c:pt idx="271">
                  <c:v>2019 Q4</c:v>
                </c:pt>
                <c:pt idx="272">
                  <c:v>2020 Q1</c:v>
                </c:pt>
                <c:pt idx="273">
                  <c:v>2020 Q2</c:v>
                </c:pt>
                <c:pt idx="274">
                  <c:v>2020 Q3</c:v>
                </c:pt>
                <c:pt idx="275">
                  <c:v>2020 Q4</c:v>
                </c:pt>
              </c:strCache>
            </c:strRef>
          </c:cat>
          <c:val>
            <c:numRef>
              <c:f>Sheet1!$B$2:$B$277</c:f>
              <c:numCache>
                <c:formatCode>0.00%</c:formatCode>
                <c:ptCount val="276"/>
                <c:pt idx="0">
                  <c:v>9.2399999999999996E-2</c:v>
                </c:pt>
                <c:pt idx="1">
                  <c:v>9.1600000000000001E-2</c:v>
                </c:pt>
                <c:pt idx="2">
                  <c:v>9.1399999999999995E-2</c:v>
                </c:pt>
                <c:pt idx="3">
                  <c:v>9.2100000000000001E-2</c:v>
                </c:pt>
                <c:pt idx="4">
                  <c:v>9.2200000000000004E-2</c:v>
                </c:pt>
                <c:pt idx="5">
                  <c:v>9.2799999999999994E-2</c:v>
                </c:pt>
                <c:pt idx="6">
                  <c:v>9.3200000000000005E-2</c:v>
                </c:pt>
                <c:pt idx="7">
                  <c:v>9.3200000000000005E-2</c:v>
                </c:pt>
                <c:pt idx="8">
                  <c:v>9.2999999999999999E-2</c:v>
                </c:pt>
                <c:pt idx="9">
                  <c:v>9.4100000000000003E-2</c:v>
                </c:pt>
                <c:pt idx="10">
                  <c:v>9.4799999999999995E-2</c:v>
                </c:pt>
                <c:pt idx="11">
                  <c:v>9.5899999999999999E-2</c:v>
                </c:pt>
                <c:pt idx="12">
                  <c:v>9.6100000000000005E-2</c:v>
                </c:pt>
                <c:pt idx="13">
                  <c:v>9.7699999999999995E-2</c:v>
                </c:pt>
                <c:pt idx="14">
                  <c:v>9.9299999999999999E-2</c:v>
                </c:pt>
                <c:pt idx="15">
                  <c:v>0.1009</c:v>
                </c:pt>
                <c:pt idx="16">
                  <c:v>0.1046</c:v>
                </c:pt>
                <c:pt idx="17">
                  <c:v>0.10589999999999999</c:v>
                </c:pt>
                <c:pt idx="18">
                  <c:v>0.10390000000000001</c:v>
                </c:pt>
                <c:pt idx="19">
                  <c:v>0.10100000000000001</c:v>
                </c:pt>
                <c:pt idx="20">
                  <c:v>0.1013</c:v>
                </c:pt>
                <c:pt idx="21">
                  <c:v>0.1016</c:v>
                </c:pt>
                <c:pt idx="22">
                  <c:v>0.1012</c:v>
                </c:pt>
                <c:pt idx="23">
                  <c:v>9.9599999999999994E-2</c:v>
                </c:pt>
                <c:pt idx="24">
                  <c:v>9.98E-2</c:v>
                </c:pt>
                <c:pt idx="25">
                  <c:v>0.10059999999999999</c:v>
                </c:pt>
                <c:pt idx="26">
                  <c:v>0.1007</c:v>
                </c:pt>
                <c:pt idx="27">
                  <c:v>0.10150000000000001</c:v>
                </c:pt>
                <c:pt idx="28">
                  <c:v>0.1014</c:v>
                </c:pt>
                <c:pt idx="29">
                  <c:v>0.1016</c:v>
                </c:pt>
                <c:pt idx="30">
                  <c:v>0.10150000000000001</c:v>
                </c:pt>
                <c:pt idx="31">
                  <c:v>9.98E-2</c:v>
                </c:pt>
                <c:pt idx="32">
                  <c:v>0.1</c:v>
                </c:pt>
                <c:pt idx="33">
                  <c:v>9.9599999999999994E-2</c:v>
                </c:pt>
                <c:pt idx="34">
                  <c:v>9.9699999999999997E-2</c:v>
                </c:pt>
                <c:pt idx="35">
                  <c:v>9.8400000000000001E-2</c:v>
                </c:pt>
                <c:pt idx="36">
                  <c:v>9.8000000000000004E-2</c:v>
                </c:pt>
                <c:pt idx="37">
                  <c:v>9.7500000000000003E-2</c:v>
                </c:pt>
                <c:pt idx="38">
                  <c:v>9.5000000000000001E-2</c:v>
                </c:pt>
                <c:pt idx="39">
                  <c:v>9.5100000000000004E-2</c:v>
                </c:pt>
                <c:pt idx="40">
                  <c:v>9.5100000000000004E-2</c:v>
                </c:pt>
                <c:pt idx="41">
                  <c:v>9.3700000000000006E-2</c:v>
                </c:pt>
                <c:pt idx="42">
                  <c:v>9.4100000000000003E-2</c:v>
                </c:pt>
                <c:pt idx="43">
                  <c:v>9.3600000000000003E-2</c:v>
                </c:pt>
                <c:pt idx="44">
                  <c:v>9.1700000000000004E-2</c:v>
                </c:pt>
                <c:pt idx="45">
                  <c:v>9.0200000000000002E-2</c:v>
                </c:pt>
                <c:pt idx="46">
                  <c:v>8.6900000000000005E-2</c:v>
                </c:pt>
                <c:pt idx="47">
                  <c:v>8.5099999999999995E-2</c:v>
                </c:pt>
                <c:pt idx="48">
                  <c:v>8.2299999999999998E-2</c:v>
                </c:pt>
                <c:pt idx="49">
                  <c:v>8.43E-2</c:v>
                </c:pt>
                <c:pt idx="50">
                  <c:v>8.4199999999999997E-2</c:v>
                </c:pt>
                <c:pt idx="51">
                  <c:v>8.5500000000000007E-2</c:v>
                </c:pt>
                <c:pt idx="52">
                  <c:v>8.48E-2</c:v>
                </c:pt>
                <c:pt idx="53">
                  <c:v>8.3400000000000002E-2</c:v>
                </c:pt>
                <c:pt idx="54">
                  <c:v>8.0500000000000002E-2</c:v>
                </c:pt>
                <c:pt idx="55">
                  <c:v>7.9000000000000001E-2</c:v>
                </c:pt>
                <c:pt idx="56">
                  <c:v>7.6999999999999999E-2</c:v>
                </c:pt>
                <c:pt idx="57">
                  <c:v>7.6399999999999996E-2</c:v>
                </c:pt>
                <c:pt idx="58">
                  <c:v>7.7700000000000005E-2</c:v>
                </c:pt>
                <c:pt idx="59">
                  <c:v>7.8E-2</c:v>
                </c:pt>
                <c:pt idx="60">
                  <c:v>7.7499999999999999E-2</c:v>
                </c:pt>
                <c:pt idx="61">
                  <c:v>7.51E-2</c:v>
                </c:pt>
                <c:pt idx="62">
                  <c:v>7.3899999999999993E-2</c:v>
                </c:pt>
                <c:pt idx="63">
                  <c:v>7.2599999999999998E-2</c:v>
                </c:pt>
                <c:pt idx="64">
                  <c:v>7.2999999999999995E-2</c:v>
                </c:pt>
                <c:pt idx="65">
                  <c:v>7.2300000000000003E-2</c:v>
                </c:pt>
                <c:pt idx="66">
                  <c:v>7.1400000000000005E-2</c:v>
                </c:pt>
                <c:pt idx="67">
                  <c:v>7.0499999999999993E-2</c:v>
                </c:pt>
                <c:pt idx="68">
                  <c:v>6.93E-2</c:v>
                </c:pt>
                <c:pt idx="69">
                  <c:v>6.7500000000000004E-2</c:v>
                </c:pt>
                <c:pt idx="70">
                  <c:v>6.7699999999999996E-2</c:v>
                </c:pt>
                <c:pt idx="71">
                  <c:v>6.8400000000000002E-2</c:v>
                </c:pt>
                <c:pt idx="72">
                  <c:v>6.8900000000000003E-2</c:v>
                </c:pt>
                <c:pt idx="73">
                  <c:v>6.83E-2</c:v>
                </c:pt>
                <c:pt idx="74">
                  <c:v>7.0099999999999996E-2</c:v>
                </c:pt>
                <c:pt idx="75">
                  <c:v>7.2099999999999997E-2</c:v>
                </c:pt>
                <c:pt idx="76">
                  <c:v>7.5200000000000003E-2</c:v>
                </c:pt>
                <c:pt idx="77">
                  <c:v>7.5399999999999995E-2</c:v>
                </c:pt>
                <c:pt idx="78">
                  <c:v>7.6799999999999993E-2</c:v>
                </c:pt>
                <c:pt idx="79">
                  <c:v>7.7600000000000002E-2</c:v>
                </c:pt>
                <c:pt idx="80">
                  <c:v>7.7399999999999997E-2</c:v>
                </c:pt>
                <c:pt idx="81">
                  <c:v>7.7600000000000002E-2</c:v>
                </c:pt>
                <c:pt idx="82">
                  <c:v>7.7200000000000005E-2</c:v>
                </c:pt>
                <c:pt idx="83">
                  <c:v>7.9699999999999993E-2</c:v>
                </c:pt>
                <c:pt idx="84">
                  <c:v>7.9399999999999998E-2</c:v>
                </c:pt>
                <c:pt idx="85">
                  <c:v>8.1900000000000001E-2</c:v>
                </c:pt>
                <c:pt idx="86">
                  <c:v>8.2400000000000001E-2</c:v>
                </c:pt>
                <c:pt idx="87">
                  <c:v>8.14E-2</c:v>
                </c:pt>
                <c:pt idx="88">
                  <c:v>8.0399999999999999E-2</c:v>
                </c:pt>
                <c:pt idx="89">
                  <c:v>7.7700000000000005E-2</c:v>
                </c:pt>
                <c:pt idx="90">
                  <c:v>7.7100000000000002E-2</c:v>
                </c:pt>
                <c:pt idx="91">
                  <c:v>7.7499999999999999E-2</c:v>
                </c:pt>
                <c:pt idx="92">
                  <c:v>7.7499999999999999E-2</c:v>
                </c:pt>
                <c:pt idx="93">
                  <c:v>7.6799999999999993E-2</c:v>
                </c:pt>
                <c:pt idx="94">
                  <c:v>7.6100000000000001E-2</c:v>
                </c:pt>
                <c:pt idx="95">
                  <c:v>7.3300000000000004E-2</c:v>
                </c:pt>
                <c:pt idx="96">
                  <c:v>7.3099999999999998E-2</c:v>
                </c:pt>
                <c:pt idx="97">
                  <c:v>7.2700000000000001E-2</c:v>
                </c:pt>
                <c:pt idx="98">
                  <c:v>7.4499999999999997E-2</c:v>
                </c:pt>
                <c:pt idx="99">
                  <c:v>7.7100000000000002E-2</c:v>
                </c:pt>
                <c:pt idx="100">
                  <c:v>7.8799999999999995E-2</c:v>
                </c:pt>
                <c:pt idx="101">
                  <c:v>7.9299999999999995E-2</c:v>
                </c:pt>
                <c:pt idx="102">
                  <c:v>8.0299999999999996E-2</c:v>
                </c:pt>
                <c:pt idx="103">
                  <c:v>7.9200000000000007E-2</c:v>
                </c:pt>
                <c:pt idx="104">
                  <c:v>7.9399999999999998E-2</c:v>
                </c:pt>
                <c:pt idx="105">
                  <c:v>7.8299999999999995E-2</c:v>
                </c:pt>
                <c:pt idx="106">
                  <c:v>7.6999999999999999E-2</c:v>
                </c:pt>
                <c:pt idx="107">
                  <c:v>7.5899999999999995E-2</c:v>
                </c:pt>
                <c:pt idx="108">
                  <c:v>7.7100000000000002E-2</c:v>
                </c:pt>
                <c:pt idx="109">
                  <c:v>7.6899999999999996E-2</c:v>
                </c:pt>
                <c:pt idx="110">
                  <c:v>7.7600000000000002E-2</c:v>
                </c:pt>
                <c:pt idx="111">
                  <c:v>7.9000000000000001E-2</c:v>
                </c:pt>
                <c:pt idx="112">
                  <c:v>7.9100000000000004E-2</c:v>
                </c:pt>
                <c:pt idx="113">
                  <c:v>7.85E-2</c:v>
                </c:pt>
                <c:pt idx="114">
                  <c:v>7.6799999999999993E-2</c:v>
                </c:pt>
                <c:pt idx="115">
                  <c:v>7.6300000000000007E-2</c:v>
                </c:pt>
                <c:pt idx="116">
                  <c:v>7.6100000000000001E-2</c:v>
                </c:pt>
                <c:pt idx="117">
                  <c:v>7.5300000000000006E-2</c:v>
                </c:pt>
                <c:pt idx="118">
                  <c:v>7.4800000000000005E-2</c:v>
                </c:pt>
                <c:pt idx="119">
                  <c:v>7.4099999999999999E-2</c:v>
                </c:pt>
                <c:pt idx="120">
                  <c:v>7.2599999999999998E-2</c:v>
                </c:pt>
                <c:pt idx="121">
                  <c:v>7.1999999999999995E-2</c:v>
                </c:pt>
                <c:pt idx="122">
                  <c:v>7.1999999999999995E-2</c:v>
                </c:pt>
                <c:pt idx="123">
                  <c:v>7.2099999999999997E-2</c:v>
                </c:pt>
                <c:pt idx="124">
                  <c:v>7.22E-2</c:v>
                </c:pt>
                <c:pt idx="125">
                  <c:v>7.1900000000000006E-2</c:v>
                </c:pt>
                <c:pt idx="126">
                  <c:v>7.1400000000000005E-2</c:v>
                </c:pt>
                <c:pt idx="127">
                  <c:v>7.1099999999999997E-2</c:v>
                </c:pt>
                <c:pt idx="128">
                  <c:v>7.0000000000000007E-2</c:v>
                </c:pt>
                <c:pt idx="129">
                  <c:v>6.8599999999999994E-2</c:v>
                </c:pt>
                <c:pt idx="130">
                  <c:v>6.8900000000000003E-2</c:v>
                </c:pt>
                <c:pt idx="131">
                  <c:v>6.9000000000000006E-2</c:v>
                </c:pt>
                <c:pt idx="132">
                  <c:v>6.8900000000000003E-2</c:v>
                </c:pt>
                <c:pt idx="133">
                  <c:v>6.93E-2</c:v>
                </c:pt>
                <c:pt idx="134">
                  <c:v>7.0199999999999999E-2</c:v>
                </c:pt>
                <c:pt idx="135">
                  <c:v>7.0499999999999993E-2</c:v>
                </c:pt>
                <c:pt idx="136">
                  <c:v>7.0699999999999999E-2</c:v>
                </c:pt>
                <c:pt idx="137">
                  <c:v>7.2599999999999998E-2</c:v>
                </c:pt>
                <c:pt idx="138">
                  <c:v>7.4800000000000005E-2</c:v>
                </c:pt>
                <c:pt idx="139">
                  <c:v>7.5899999999999995E-2</c:v>
                </c:pt>
                <c:pt idx="140">
                  <c:v>7.6799999999999993E-2</c:v>
                </c:pt>
                <c:pt idx="141">
                  <c:v>7.6700000000000004E-2</c:v>
                </c:pt>
                <c:pt idx="142">
                  <c:v>7.6600000000000001E-2</c:v>
                </c:pt>
                <c:pt idx="143">
                  <c:v>7.6499999999999999E-2</c:v>
                </c:pt>
                <c:pt idx="144">
                  <c:v>7.9000000000000001E-2</c:v>
                </c:pt>
                <c:pt idx="145">
                  <c:v>8.0600000000000005E-2</c:v>
                </c:pt>
                <c:pt idx="146">
                  <c:v>8.1100000000000005E-2</c:v>
                </c:pt>
                <c:pt idx="147">
                  <c:v>8.1000000000000003E-2</c:v>
                </c:pt>
                <c:pt idx="148">
                  <c:v>8.1900000000000001E-2</c:v>
                </c:pt>
                <c:pt idx="149">
                  <c:v>8.2699999999999996E-2</c:v>
                </c:pt>
                <c:pt idx="150">
                  <c:v>8.2000000000000003E-2</c:v>
                </c:pt>
                <c:pt idx="151">
                  <c:v>8.1000000000000003E-2</c:v>
                </c:pt>
                <c:pt idx="152">
                  <c:v>0.08</c:v>
                </c:pt>
                <c:pt idx="153">
                  <c:v>7.9100000000000004E-2</c:v>
                </c:pt>
                <c:pt idx="154">
                  <c:v>7.8299999999999995E-2</c:v>
                </c:pt>
                <c:pt idx="155">
                  <c:v>7.6799999999999993E-2</c:v>
                </c:pt>
                <c:pt idx="156">
                  <c:v>7.3400000000000007E-2</c:v>
                </c:pt>
                <c:pt idx="157">
                  <c:v>7.1800000000000003E-2</c:v>
                </c:pt>
                <c:pt idx="158">
                  <c:v>7.1099999999999997E-2</c:v>
                </c:pt>
                <c:pt idx="159">
                  <c:v>7.0900000000000005E-2</c:v>
                </c:pt>
                <c:pt idx="160">
                  <c:v>7.17E-2</c:v>
                </c:pt>
                <c:pt idx="161">
                  <c:v>7.1800000000000003E-2</c:v>
                </c:pt>
                <c:pt idx="162">
                  <c:v>7.1900000000000006E-2</c:v>
                </c:pt>
                <c:pt idx="163">
                  <c:v>7.0599999999999996E-2</c:v>
                </c:pt>
                <c:pt idx="164">
                  <c:v>6.93E-2</c:v>
                </c:pt>
                <c:pt idx="165">
                  <c:v>6.7299999999999999E-2</c:v>
                </c:pt>
                <c:pt idx="166">
                  <c:v>6.6199999999999995E-2</c:v>
                </c:pt>
                <c:pt idx="167">
                  <c:v>6.7699999999999996E-2</c:v>
                </c:pt>
                <c:pt idx="168">
                  <c:v>6.8900000000000003E-2</c:v>
                </c:pt>
                <c:pt idx="169">
                  <c:v>6.8500000000000005E-2</c:v>
                </c:pt>
                <c:pt idx="170">
                  <c:v>6.8400000000000002E-2</c:v>
                </c:pt>
                <c:pt idx="171">
                  <c:v>6.9500000000000006E-2</c:v>
                </c:pt>
                <c:pt idx="172">
                  <c:v>6.8199999999999997E-2</c:v>
                </c:pt>
                <c:pt idx="173">
                  <c:v>6.7000000000000004E-2</c:v>
                </c:pt>
                <c:pt idx="174">
                  <c:v>6.5500000000000003E-2</c:v>
                </c:pt>
                <c:pt idx="175">
                  <c:v>6.3799999999999996E-2</c:v>
                </c:pt>
                <c:pt idx="176">
                  <c:v>6.2899999999999998E-2</c:v>
                </c:pt>
                <c:pt idx="177">
                  <c:v>6.1400000000000003E-2</c:v>
                </c:pt>
                <c:pt idx="178">
                  <c:v>6.08E-2</c:v>
                </c:pt>
                <c:pt idx="179">
                  <c:v>6.0999999999999999E-2</c:v>
                </c:pt>
                <c:pt idx="180">
                  <c:v>5.96E-2</c:v>
                </c:pt>
                <c:pt idx="181">
                  <c:v>5.9299999999999999E-2</c:v>
                </c:pt>
                <c:pt idx="182">
                  <c:v>5.8000000000000003E-2</c:v>
                </c:pt>
                <c:pt idx="183">
                  <c:v>5.7200000000000001E-2</c:v>
                </c:pt>
                <c:pt idx="184">
                  <c:v>5.62E-2</c:v>
                </c:pt>
                <c:pt idx="185">
                  <c:v>5.3999999999999999E-2</c:v>
                </c:pt>
                <c:pt idx="186">
                  <c:v>5.3900000000000003E-2</c:v>
                </c:pt>
                <c:pt idx="187">
                  <c:v>5.6599999999999998E-2</c:v>
                </c:pt>
                <c:pt idx="188">
                  <c:v>5.9400000000000001E-2</c:v>
                </c:pt>
                <c:pt idx="189">
                  <c:v>5.8299999999999998E-2</c:v>
                </c:pt>
                <c:pt idx="190">
                  <c:v>5.8500000000000003E-2</c:v>
                </c:pt>
                <c:pt idx="191">
                  <c:v>5.8200000000000002E-2</c:v>
                </c:pt>
                <c:pt idx="192">
                  <c:v>5.7000000000000002E-2</c:v>
                </c:pt>
                <c:pt idx="193">
                  <c:v>5.74E-2</c:v>
                </c:pt>
                <c:pt idx="194">
                  <c:v>5.4800000000000001E-2</c:v>
                </c:pt>
                <c:pt idx="195">
                  <c:v>5.4199999999999998E-2</c:v>
                </c:pt>
                <c:pt idx="196">
                  <c:v>5.7700000000000001E-2</c:v>
                </c:pt>
                <c:pt idx="197">
                  <c:v>6.0100000000000001E-2</c:v>
                </c:pt>
                <c:pt idx="198">
                  <c:v>5.9299999999999999E-2</c:v>
                </c:pt>
                <c:pt idx="199">
                  <c:v>5.8299999999999998E-2</c:v>
                </c:pt>
                <c:pt idx="200">
                  <c:v>5.7000000000000002E-2</c:v>
                </c:pt>
                <c:pt idx="201">
                  <c:v>5.7000000000000002E-2</c:v>
                </c:pt>
                <c:pt idx="202">
                  <c:v>5.7000000000000002E-2</c:v>
                </c:pt>
                <c:pt idx="203">
                  <c:v>5.7599999999999998E-2</c:v>
                </c:pt>
                <c:pt idx="204">
                  <c:v>5.7799999999999997E-2</c:v>
                </c:pt>
                <c:pt idx="205">
                  <c:v>5.7099999999999998E-2</c:v>
                </c:pt>
                <c:pt idx="206">
                  <c:v>5.8099999999999999E-2</c:v>
                </c:pt>
                <c:pt idx="207">
                  <c:v>5.9200000000000003E-2</c:v>
                </c:pt>
                <c:pt idx="208">
                  <c:v>5.8500000000000003E-2</c:v>
                </c:pt>
                <c:pt idx="209">
                  <c:v>5.7099999999999998E-2</c:v>
                </c:pt>
                <c:pt idx="210">
                  <c:v>5.7299999999999997E-2</c:v>
                </c:pt>
                <c:pt idx="211">
                  <c:v>5.8700000000000002E-2</c:v>
                </c:pt>
                <c:pt idx="212">
                  <c:v>5.8999999999999997E-2</c:v>
                </c:pt>
                <c:pt idx="213">
                  <c:v>6.0299999999999999E-2</c:v>
                </c:pt>
                <c:pt idx="214">
                  <c:v>6.2600000000000003E-2</c:v>
                </c:pt>
                <c:pt idx="215">
                  <c:v>6.3299999999999995E-2</c:v>
                </c:pt>
                <c:pt idx="216">
                  <c:v>6.3933333333333328E-2</c:v>
                </c:pt>
                <c:pt idx="217">
                  <c:v>6.6299999999999998E-2</c:v>
                </c:pt>
                <c:pt idx="218">
                  <c:v>6.7599999999999993E-2</c:v>
                </c:pt>
                <c:pt idx="219">
                  <c:v>6.5199999999999994E-2</c:v>
                </c:pt>
                <c:pt idx="220">
                  <c:v>6.4199999999999993E-2</c:v>
                </c:pt>
                <c:pt idx="221">
                  <c:v>6.4699999999999994E-2</c:v>
                </c:pt>
                <c:pt idx="222">
                  <c:v>6.7500000000000004E-2</c:v>
                </c:pt>
                <c:pt idx="223">
                  <c:v>6.4299999999999996E-2</c:v>
                </c:pt>
                <c:pt idx="224">
                  <c:v>6.0299999999999999E-2</c:v>
                </c:pt>
                <c:pt idx="225">
                  <c:v>6.1400000000000003E-2</c:v>
                </c:pt>
                <c:pt idx="226">
                  <c:v>6.4199999999999993E-2</c:v>
                </c:pt>
                <c:pt idx="227">
                  <c:v>6.0299999999999999E-2</c:v>
                </c:pt>
                <c:pt idx="228">
                  <c:v>5.16E-2</c:v>
                </c:pt>
                <c:pt idx="229">
                  <c:v>5.0200000000000002E-2</c:v>
                </c:pt>
                <c:pt idx="230">
                  <c:v>5.2999999999999999E-2</c:v>
                </c:pt>
                <c:pt idx="231">
                  <c:v>5.0599999999999999E-2</c:v>
                </c:pt>
                <c:pt idx="232">
                  <c:v>5.0900000000000001E-2</c:v>
                </c:pt>
                <c:pt idx="233">
                  <c:v>5.0700000000000002E-2</c:v>
                </c:pt>
                <c:pt idx="234">
                  <c:v>4.7800000000000002E-2</c:v>
                </c:pt>
                <c:pt idx="235">
                  <c:v>4.6199999999999998E-2</c:v>
                </c:pt>
                <c:pt idx="236">
                  <c:v>4.9000000000000002E-2</c:v>
                </c:pt>
                <c:pt idx="237">
                  <c:v>4.8499999999999995E-2</c:v>
                </c:pt>
                <c:pt idx="238">
                  <c:v>4.5700000000000005E-2</c:v>
                </c:pt>
                <c:pt idx="239">
                  <c:v>4.2999999999999997E-2</c:v>
                </c:pt>
                <c:pt idx="240">
                  <c:v>4.1599999999999998E-2</c:v>
                </c:pt>
                <c:pt idx="241">
                  <c:v>3.9199999999999999E-2</c:v>
                </c:pt>
                <c:pt idx="242">
                  <c:v>3.7199999999999997E-2</c:v>
                </c:pt>
                <c:pt idx="243">
                  <c:v>3.5000000000000003E-2</c:v>
                </c:pt>
                <c:pt idx="244">
                  <c:v>3.56E-2</c:v>
                </c:pt>
                <c:pt idx="245">
                  <c:v>3.6400000000000002E-2</c:v>
                </c:pt>
                <c:pt idx="246">
                  <c:v>4.36E-2</c:v>
                </c:pt>
                <c:pt idx="247">
                  <c:v>4.4299999999999999E-2</c:v>
                </c:pt>
                <c:pt idx="248">
                  <c:v>4.4600000000000001E-2</c:v>
                </c:pt>
                <c:pt idx="249">
                  <c:v>4.3200000000000002E-2</c:v>
                </c:pt>
                <c:pt idx="250">
                  <c:v>4.2300000000000004E-2</c:v>
                </c:pt>
                <c:pt idx="251">
                  <c:v>4.2000000000000003E-2</c:v>
                </c:pt>
                <c:pt idx="252">
                  <c:v>3.9699999999999999E-2</c:v>
                </c:pt>
                <c:pt idx="253">
                  <c:v>3.95E-2</c:v>
                </c:pt>
                <c:pt idx="254">
                  <c:v>4.1500000000000002E-2</c:v>
                </c:pt>
                <c:pt idx="255">
                  <c:v>4.07E-2</c:v>
                </c:pt>
                <c:pt idx="256">
                  <c:v>4.0099999999999997E-2</c:v>
                </c:pt>
                <c:pt idx="257">
                  <c:v>3.85E-2</c:v>
                </c:pt>
                <c:pt idx="258">
                  <c:v>3.7599999999999995E-2</c:v>
                </c:pt>
                <c:pt idx="259">
                  <c:v>3.9100000000000003E-2</c:v>
                </c:pt>
                <c:pt idx="260">
                  <c:v>4.36E-2</c:v>
                </c:pt>
                <c:pt idx="261">
                  <c:v>4.0899999999999999E-2</c:v>
                </c:pt>
                <c:pt idx="262">
                  <c:v>4.1599999999999998E-2</c:v>
                </c:pt>
                <c:pt idx="263">
                  <c:v>4.1700000000000001E-2</c:v>
                </c:pt>
                <c:pt idx="264">
                  <c:v>4.4400000000000002E-2</c:v>
                </c:pt>
                <c:pt idx="265">
                  <c:v>4.7E-2</c:v>
                </c:pt>
                <c:pt idx="266">
                  <c:v>4.7699999999999992E-2</c:v>
                </c:pt>
                <c:pt idx="267">
                  <c:v>4.9500000000000002E-2</c:v>
                </c:pt>
                <c:pt idx="268">
                  <c:v>4.6199999999999998E-2</c:v>
                </c:pt>
                <c:pt idx="269">
                  <c:v>4.1700000000000001E-2</c:v>
                </c:pt>
                <c:pt idx="270">
                  <c:v>3.85E-2</c:v>
                </c:pt>
                <c:pt idx="271">
                  <c:v>3.8900000000000004E-2</c:v>
                </c:pt>
                <c:pt idx="272">
                  <c:v>3.7000000000000005E-2</c:v>
                </c:pt>
                <c:pt idx="273">
                  <c:v>3.4300000000000004E-2</c:v>
                </c:pt>
                <c:pt idx="274">
                  <c:v>3.15E-2</c:v>
                </c:pt>
                <c:pt idx="275">
                  <c:v>2.9600000000000001E-2</c:v>
                </c:pt>
              </c:numCache>
            </c:numRef>
          </c:val>
          <c:smooth val="0"/>
          <c:extLst>
            <c:ext xmlns:c16="http://schemas.microsoft.com/office/drawing/2014/chart" uri="{C3380CC4-5D6E-409C-BE32-E72D297353CC}">
              <c16:uniqueId val="{00000002-F6CB-499F-90C6-06AFCEBE0CDC}"/>
            </c:ext>
          </c:extLst>
        </c:ser>
        <c:dLbls>
          <c:showLegendKey val="0"/>
          <c:showVal val="0"/>
          <c:showCatName val="0"/>
          <c:showSerName val="0"/>
          <c:showPercent val="0"/>
          <c:showBubbleSize val="0"/>
        </c:dLbls>
        <c:smooth val="0"/>
        <c:axId val="2080043552"/>
        <c:axId val="2080047712"/>
      </c:lineChart>
      <c:catAx>
        <c:axId val="208004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80047712"/>
        <c:crosses val="autoZero"/>
        <c:auto val="1"/>
        <c:lblAlgn val="ctr"/>
        <c:lblOffset val="100"/>
        <c:noMultiLvlLbl val="0"/>
      </c:catAx>
      <c:valAx>
        <c:axId val="2080047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80043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California Inflation-Adjusted Payments (PITI,</a:t>
            </a:r>
            <a:r>
              <a:rPr lang="en-US" baseline="0" dirty="0"/>
              <a:t> Constant $2020)</a:t>
            </a:r>
            <a:endParaRPr lang="en-US" dirty="0"/>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Inflation Adjusted PITI Constant 2020$</c:v>
                </c:pt>
              </c:strCache>
            </c:strRef>
          </c:tx>
          <c:spPr>
            <a:solidFill>
              <a:schemeClr val="accent5"/>
            </a:solidFill>
            <a:ln w="44450">
              <a:noFill/>
            </a:ln>
            <a:effectLst>
              <a:outerShdw blurRad="50800" dist="38100" dir="2700000" algn="tl" rotWithShape="0">
                <a:prstClr val="black">
                  <a:alpha val="40000"/>
                </a:prstClr>
              </a:outerShdw>
            </a:effectLst>
          </c:spPr>
          <c:invertIfNegative val="0"/>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DD-4BB8-9B84-67DDFD8BF872}"/>
                </c:ext>
              </c:extLst>
            </c:dLbl>
            <c:dLbl>
              <c:idx val="2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80-4B9F-8629-2355538F7EE9}"/>
                </c:ext>
              </c:extLst>
            </c:dLbl>
            <c:dLbl>
              <c:idx val="27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07-4978-B422-F9478890E81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90000"/>
                        </a:schemeClr>
                      </a:solidFill>
                      <a:round/>
                    </a:ln>
                    <a:effectLst/>
                  </c:spPr>
                </c15:leaderLines>
              </c:ext>
            </c:extLst>
          </c:dLbls>
          <c:cat>
            <c:numRef>
              <c:f>Sheet1!$A$2:$A$277</c:f>
              <c:numCache>
                <c:formatCode>m/d/yyyy</c:formatCode>
                <c:ptCount val="276"/>
                <c:pt idx="0">
                  <c:v>32143</c:v>
                </c:pt>
                <c:pt idx="1">
                  <c:v>32174</c:v>
                </c:pt>
                <c:pt idx="2">
                  <c:v>32203</c:v>
                </c:pt>
                <c:pt idx="3">
                  <c:v>32234</c:v>
                </c:pt>
                <c:pt idx="4">
                  <c:v>32264</c:v>
                </c:pt>
                <c:pt idx="5">
                  <c:v>32295</c:v>
                </c:pt>
                <c:pt idx="6">
                  <c:v>32325</c:v>
                </c:pt>
                <c:pt idx="7">
                  <c:v>32356</c:v>
                </c:pt>
                <c:pt idx="8">
                  <c:v>32387</c:v>
                </c:pt>
                <c:pt idx="9">
                  <c:v>32417</c:v>
                </c:pt>
                <c:pt idx="10">
                  <c:v>32448</c:v>
                </c:pt>
                <c:pt idx="11">
                  <c:v>32478</c:v>
                </c:pt>
                <c:pt idx="12">
                  <c:v>32509</c:v>
                </c:pt>
                <c:pt idx="13">
                  <c:v>32540</c:v>
                </c:pt>
                <c:pt idx="14">
                  <c:v>32568</c:v>
                </c:pt>
                <c:pt idx="15">
                  <c:v>32599</c:v>
                </c:pt>
                <c:pt idx="16">
                  <c:v>32629</c:v>
                </c:pt>
                <c:pt idx="17">
                  <c:v>32660</c:v>
                </c:pt>
                <c:pt idx="18">
                  <c:v>32690</c:v>
                </c:pt>
                <c:pt idx="19">
                  <c:v>32721</c:v>
                </c:pt>
                <c:pt idx="20">
                  <c:v>32752</c:v>
                </c:pt>
                <c:pt idx="21">
                  <c:v>32782</c:v>
                </c:pt>
                <c:pt idx="22">
                  <c:v>32813</c:v>
                </c:pt>
                <c:pt idx="23">
                  <c:v>32843</c:v>
                </c:pt>
                <c:pt idx="24">
                  <c:v>32874</c:v>
                </c:pt>
                <c:pt idx="25">
                  <c:v>32905</c:v>
                </c:pt>
                <c:pt idx="26">
                  <c:v>32933</c:v>
                </c:pt>
                <c:pt idx="27">
                  <c:v>32964</c:v>
                </c:pt>
                <c:pt idx="28">
                  <c:v>32994</c:v>
                </c:pt>
                <c:pt idx="29">
                  <c:v>33025</c:v>
                </c:pt>
                <c:pt idx="30">
                  <c:v>33055</c:v>
                </c:pt>
                <c:pt idx="31">
                  <c:v>33086</c:v>
                </c:pt>
                <c:pt idx="32">
                  <c:v>33117</c:v>
                </c:pt>
                <c:pt idx="33">
                  <c:v>33147</c:v>
                </c:pt>
                <c:pt idx="34">
                  <c:v>33178</c:v>
                </c:pt>
                <c:pt idx="35">
                  <c:v>33208</c:v>
                </c:pt>
                <c:pt idx="36">
                  <c:v>33239</c:v>
                </c:pt>
                <c:pt idx="37">
                  <c:v>33270</c:v>
                </c:pt>
                <c:pt idx="38">
                  <c:v>33298</c:v>
                </c:pt>
                <c:pt idx="39">
                  <c:v>33329</c:v>
                </c:pt>
                <c:pt idx="40">
                  <c:v>33359</c:v>
                </c:pt>
                <c:pt idx="41">
                  <c:v>33390</c:v>
                </c:pt>
                <c:pt idx="42">
                  <c:v>33420</c:v>
                </c:pt>
                <c:pt idx="43">
                  <c:v>33451</c:v>
                </c:pt>
                <c:pt idx="44">
                  <c:v>33482</c:v>
                </c:pt>
                <c:pt idx="45">
                  <c:v>33512</c:v>
                </c:pt>
                <c:pt idx="46">
                  <c:v>33543</c:v>
                </c:pt>
                <c:pt idx="47">
                  <c:v>33573</c:v>
                </c:pt>
                <c:pt idx="48">
                  <c:v>33604</c:v>
                </c:pt>
                <c:pt idx="49">
                  <c:v>33635</c:v>
                </c:pt>
                <c:pt idx="50">
                  <c:v>33664</c:v>
                </c:pt>
                <c:pt idx="51">
                  <c:v>33695</c:v>
                </c:pt>
                <c:pt idx="52">
                  <c:v>33725</c:v>
                </c:pt>
                <c:pt idx="53">
                  <c:v>33756</c:v>
                </c:pt>
                <c:pt idx="54">
                  <c:v>33786</c:v>
                </c:pt>
                <c:pt idx="55">
                  <c:v>33817</c:v>
                </c:pt>
                <c:pt idx="56">
                  <c:v>33848</c:v>
                </c:pt>
                <c:pt idx="57">
                  <c:v>33878</c:v>
                </c:pt>
                <c:pt idx="58">
                  <c:v>33909</c:v>
                </c:pt>
                <c:pt idx="59">
                  <c:v>33939</c:v>
                </c:pt>
                <c:pt idx="60">
                  <c:v>33970</c:v>
                </c:pt>
                <c:pt idx="61">
                  <c:v>34001</c:v>
                </c:pt>
                <c:pt idx="62">
                  <c:v>34029</c:v>
                </c:pt>
                <c:pt idx="63">
                  <c:v>34060</c:v>
                </c:pt>
                <c:pt idx="64">
                  <c:v>34090</c:v>
                </c:pt>
                <c:pt idx="65">
                  <c:v>34121</c:v>
                </c:pt>
                <c:pt idx="66">
                  <c:v>34151</c:v>
                </c:pt>
                <c:pt idx="67">
                  <c:v>34182</c:v>
                </c:pt>
                <c:pt idx="68">
                  <c:v>34213</c:v>
                </c:pt>
                <c:pt idx="69">
                  <c:v>34243</c:v>
                </c:pt>
                <c:pt idx="70">
                  <c:v>34274</c:v>
                </c:pt>
                <c:pt idx="71">
                  <c:v>34304</c:v>
                </c:pt>
                <c:pt idx="72">
                  <c:v>34335</c:v>
                </c:pt>
                <c:pt idx="73">
                  <c:v>34366</c:v>
                </c:pt>
                <c:pt idx="74">
                  <c:v>34394</c:v>
                </c:pt>
                <c:pt idx="75">
                  <c:v>34425</c:v>
                </c:pt>
                <c:pt idx="76">
                  <c:v>34455</c:v>
                </c:pt>
                <c:pt idx="77">
                  <c:v>34486</c:v>
                </c:pt>
                <c:pt idx="78">
                  <c:v>34516</c:v>
                </c:pt>
                <c:pt idx="79">
                  <c:v>34547</c:v>
                </c:pt>
                <c:pt idx="80">
                  <c:v>34578</c:v>
                </c:pt>
                <c:pt idx="81">
                  <c:v>34608</c:v>
                </c:pt>
                <c:pt idx="82">
                  <c:v>34639</c:v>
                </c:pt>
                <c:pt idx="83">
                  <c:v>34669</c:v>
                </c:pt>
                <c:pt idx="84">
                  <c:v>34700</c:v>
                </c:pt>
                <c:pt idx="85">
                  <c:v>34731</c:v>
                </c:pt>
                <c:pt idx="86">
                  <c:v>34759</c:v>
                </c:pt>
                <c:pt idx="87">
                  <c:v>34790</c:v>
                </c:pt>
                <c:pt idx="88">
                  <c:v>34820</c:v>
                </c:pt>
                <c:pt idx="89">
                  <c:v>34851</c:v>
                </c:pt>
                <c:pt idx="90">
                  <c:v>34881</c:v>
                </c:pt>
                <c:pt idx="91">
                  <c:v>34912</c:v>
                </c:pt>
                <c:pt idx="92">
                  <c:v>34943</c:v>
                </c:pt>
                <c:pt idx="93">
                  <c:v>34973</c:v>
                </c:pt>
                <c:pt idx="94">
                  <c:v>35004</c:v>
                </c:pt>
                <c:pt idx="95">
                  <c:v>35034</c:v>
                </c:pt>
                <c:pt idx="96">
                  <c:v>35065</c:v>
                </c:pt>
                <c:pt idx="97">
                  <c:v>35096</c:v>
                </c:pt>
                <c:pt idx="98">
                  <c:v>35125</c:v>
                </c:pt>
                <c:pt idx="99">
                  <c:v>35156</c:v>
                </c:pt>
                <c:pt idx="100">
                  <c:v>35186</c:v>
                </c:pt>
                <c:pt idx="101">
                  <c:v>35217</c:v>
                </c:pt>
                <c:pt idx="102">
                  <c:v>35247</c:v>
                </c:pt>
                <c:pt idx="103">
                  <c:v>35278</c:v>
                </c:pt>
                <c:pt idx="104">
                  <c:v>35309</c:v>
                </c:pt>
                <c:pt idx="105">
                  <c:v>35339</c:v>
                </c:pt>
                <c:pt idx="106">
                  <c:v>35370</c:v>
                </c:pt>
                <c:pt idx="107">
                  <c:v>35400</c:v>
                </c:pt>
                <c:pt idx="108">
                  <c:v>35431</c:v>
                </c:pt>
                <c:pt idx="109">
                  <c:v>35462</c:v>
                </c:pt>
                <c:pt idx="110">
                  <c:v>35490</c:v>
                </c:pt>
                <c:pt idx="111">
                  <c:v>35521</c:v>
                </c:pt>
                <c:pt idx="112">
                  <c:v>35551</c:v>
                </c:pt>
                <c:pt idx="113">
                  <c:v>35582</c:v>
                </c:pt>
                <c:pt idx="114">
                  <c:v>35612</c:v>
                </c:pt>
                <c:pt idx="115">
                  <c:v>35643</c:v>
                </c:pt>
                <c:pt idx="116">
                  <c:v>35674</c:v>
                </c:pt>
                <c:pt idx="117">
                  <c:v>35704</c:v>
                </c:pt>
                <c:pt idx="118">
                  <c:v>35735</c:v>
                </c:pt>
                <c:pt idx="119">
                  <c:v>35765</c:v>
                </c:pt>
                <c:pt idx="120">
                  <c:v>35796</c:v>
                </c:pt>
                <c:pt idx="121">
                  <c:v>35827</c:v>
                </c:pt>
                <c:pt idx="122">
                  <c:v>35855</c:v>
                </c:pt>
                <c:pt idx="123">
                  <c:v>35886</c:v>
                </c:pt>
                <c:pt idx="124">
                  <c:v>35916</c:v>
                </c:pt>
                <c:pt idx="125">
                  <c:v>35947</c:v>
                </c:pt>
                <c:pt idx="126">
                  <c:v>35977</c:v>
                </c:pt>
                <c:pt idx="127">
                  <c:v>36008</c:v>
                </c:pt>
                <c:pt idx="128">
                  <c:v>36039</c:v>
                </c:pt>
                <c:pt idx="129">
                  <c:v>36069</c:v>
                </c:pt>
                <c:pt idx="130">
                  <c:v>36100</c:v>
                </c:pt>
                <c:pt idx="131">
                  <c:v>36130</c:v>
                </c:pt>
                <c:pt idx="132">
                  <c:v>36161</c:v>
                </c:pt>
                <c:pt idx="133">
                  <c:v>36192</c:v>
                </c:pt>
                <c:pt idx="134">
                  <c:v>36220</c:v>
                </c:pt>
                <c:pt idx="135">
                  <c:v>36251</c:v>
                </c:pt>
                <c:pt idx="136">
                  <c:v>36281</c:v>
                </c:pt>
                <c:pt idx="137">
                  <c:v>36312</c:v>
                </c:pt>
                <c:pt idx="138">
                  <c:v>36342</c:v>
                </c:pt>
                <c:pt idx="139">
                  <c:v>36373</c:v>
                </c:pt>
                <c:pt idx="140">
                  <c:v>36404</c:v>
                </c:pt>
                <c:pt idx="141">
                  <c:v>36434</c:v>
                </c:pt>
                <c:pt idx="142">
                  <c:v>36465</c:v>
                </c:pt>
                <c:pt idx="143">
                  <c:v>36495</c:v>
                </c:pt>
                <c:pt idx="144">
                  <c:v>36526</c:v>
                </c:pt>
                <c:pt idx="145">
                  <c:v>36557</c:v>
                </c:pt>
                <c:pt idx="146">
                  <c:v>36586</c:v>
                </c:pt>
                <c:pt idx="147">
                  <c:v>36617</c:v>
                </c:pt>
                <c:pt idx="148">
                  <c:v>36647</c:v>
                </c:pt>
                <c:pt idx="149">
                  <c:v>36678</c:v>
                </c:pt>
                <c:pt idx="150">
                  <c:v>36708</c:v>
                </c:pt>
                <c:pt idx="151">
                  <c:v>36739</c:v>
                </c:pt>
                <c:pt idx="152">
                  <c:v>36770</c:v>
                </c:pt>
                <c:pt idx="153">
                  <c:v>36800</c:v>
                </c:pt>
                <c:pt idx="154">
                  <c:v>36831</c:v>
                </c:pt>
                <c:pt idx="155">
                  <c:v>36861</c:v>
                </c:pt>
                <c:pt idx="156">
                  <c:v>36892</c:v>
                </c:pt>
                <c:pt idx="157">
                  <c:v>36923</c:v>
                </c:pt>
                <c:pt idx="158">
                  <c:v>36951</c:v>
                </c:pt>
                <c:pt idx="159">
                  <c:v>36982</c:v>
                </c:pt>
                <c:pt idx="160">
                  <c:v>37012</c:v>
                </c:pt>
                <c:pt idx="161">
                  <c:v>37043</c:v>
                </c:pt>
                <c:pt idx="162">
                  <c:v>37073</c:v>
                </c:pt>
                <c:pt idx="163">
                  <c:v>37104</c:v>
                </c:pt>
                <c:pt idx="164">
                  <c:v>37135</c:v>
                </c:pt>
                <c:pt idx="165">
                  <c:v>37165</c:v>
                </c:pt>
                <c:pt idx="166">
                  <c:v>37196</c:v>
                </c:pt>
                <c:pt idx="167">
                  <c:v>37226</c:v>
                </c:pt>
                <c:pt idx="168">
                  <c:v>37257</c:v>
                </c:pt>
                <c:pt idx="169">
                  <c:v>37288</c:v>
                </c:pt>
                <c:pt idx="170">
                  <c:v>37316</c:v>
                </c:pt>
                <c:pt idx="171">
                  <c:v>37347</c:v>
                </c:pt>
                <c:pt idx="172">
                  <c:v>37377</c:v>
                </c:pt>
                <c:pt idx="173">
                  <c:v>37408</c:v>
                </c:pt>
                <c:pt idx="174">
                  <c:v>37438</c:v>
                </c:pt>
                <c:pt idx="175">
                  <c:v>37469</c:v>
                </c:pt>
                <c:pt idx="176">
                  <c:v>37500</c:v>
                </c:pt>
                <c:pt idx="177">
                  <c:v>37530</c:v>
                </c:pt>
                <c:pt idx="178">
                  <c:v>37561</c:v>
                </c:pt>
                <c:pt idx="179">
                  <c:v>37591</c:v>
                </c:pt>
                <c:pt idx="180">
                  <c:v>37622</c:v>
                </c:pt>
                <c:pt idx="181">
                  <c:v>37653</c:v>
                </c:pt>
                <c:pt idx="182">
                  <c:v>37681</c:v>
                </c:pt>
                <c:pt idx="183">
                  <c:v>37712</c:v>
                </c:pt>
                <c:pt idx="184">
                  <c:v>37742</c:v>
                </c:pt>
                <c:pt idx="185">
                  <c:v>37773</c:v>
                </c:pt>
                <c:pt idx="186">
                  <c:v>37803</c:v>
                </c:pt>
                <c:pt idx="187">
                  <c:v>37834</c:v>
                </c:pt>
                <c:pt idx="188">
                  <c:v>37865</c:v>
                </c:pt>
                <c:pt idx="189">
                  <c:v>37895</c:v>
                </c:pt>
                <c:pt idx="190">
                  <c:v>37926</c:v>
                </c:pt>
                <c:pt idx="191">
                  <c:v>37956</c:v>
                </c:pt>
                <c:pt idx="192">
                  <c:v>37987</c:v>
                </c:pt>
                <c:pt idx="193">
                  <c:v>38018</c:v>
                </c:pt>
                <c:pt idx="194">
                  <c:v>38047</c:v>
                </c:pt>
                <c:pt idx="195">
                  <c:v>38078</c:v>
                </c:pt>
                <c:pt idx="196">
                  <c:v>38108</c:v>
                </c:pt>
                <c:pt idx="197">
                  <c:v>38139</c:v>
                </c:pt>
                <c:pt idx="198">
                  <c:v>38169</c:v>
                </c:pt>
                <c:pt idx="199">
                  <c:v>38200</c:v>
                </c:pt>
                <c:pt idx="200">
                  <c:v>38231</c:v>
                </c:pt>
                <c:pt idx="201">
                  <c:v>38261</c:v>
                </c:pt>
                <c:pt idx="202">
                  <c:v>38292</c:v>
                </c:pt>
                <c:pt idx="203">
                  <c:v>38322</c:v>
                </c:pt>
                <c:pt idx="204">
                  <c:v>38353</c:v>
                </c:pt>
                <c:pt idx="205">
                  <c:v>38384</c:v>
                </c:pt>
                <c:pt idx="206">
                  <c:v>38412</c:v>
                </c:pt>
                <c:pt idx="207">
                  <c:v>38443</c:v>
                </c:pt>
                <c:pt idx="208">
                  <c:v>38473</c:v>
                </c:pt>
                <c:pt idx="209">
                  <c:v>38504</c:v>
                </c:pt>
                <c:pt idx="210">
                  <c:v>38534</c:v>
                </c:pt>
                <c:pt idx="211">
                  <c:v>38565</c:v>
                </c:pt>
                <c:pt idx="212">
                  <c:v>38596</c:v>
                </c:pt>
                <c:pt idx="213">
                  <c:v>38626</c:v>
                </c:pt>
                <c:pt idx="214">
                  <c:v>38657</c:v>
                </c:pt>
                <c:pt idx="215">
                  <c:v>38687</c:v>
                </c:pt>
                <c:pt idx="216">
                  <c:v>38777</c:v>
                </c:pt>
                <c:pt idx="217">
                  <c:v>38869</c:v>
                </c:pt>
                <c:pt idx="218">
                  <c:v>38961</c:v>
                </c:pt>
                <c:pt idx="219">
                  <c:v>39052</c:v>
                </c:pt>
                <c:pt idx="220">
                  <c:v>39142</c:v>
                </c:pt>
                <c:pt idx="221">
                  <c:v>39234</c:v>
                </c:pt>
                <c:pt idx="222">
                  <c:v>39326</c:v>
                </c:pt>
                <c:pt idx="223">
                  <c:v>39417</c:v>
                </c:pt>
                <c:pt idx="224">
                  <c:v>39508</c:v>
                </c:pt>
                <c:pt idx="225">
                  <c:v>39600</c:v>
                </c:pt>
                <c:pt idx="226">
                  <c:v>39692</c:v>
                </c:pt>
                <c:pt idx="227">
                  <c:v>39783</c:v>
                </c:pt>
                <c:pt idx="228">
                  <c:v>39873</c:v>
                </c:pt>
                <c:pt idx="229">
                  <c:v>39965</c:v>
                </c:pt>
                <c:pt idx="230">
                  <c:v>40057</c:v>
                </c:pt>
                <c:pt idx="231">
                  <c:v>40148</c:v>
                </c:pt>
                <c:pt idx="232">
                  <c:v>40238</c:v>
                </c:pt>
                <c:pt idx="233">
                  <c:v>40330</c:v>
                </c:pt>
                <c:pt idx="234">
                  <c:v>40422</c:v>
                </c:pt>
                <c:pt idx="235">
                  <c:v>40513</c:v>
                </c:pt>
                <c:pt idx="236">
                  <c:v>40603</c:v>
                </c:pt>
                <c:pt idx="237">
                  <c:v>40695</c:v>
                </c:pt>
                <c:pt idx="238">
                  <c:v>40787</c:v>
                </c:pt>
                <c:pt idx="239">
                  <c:v>40878</c:v>
                </c:pt>
                <c:pt idx="240">
                  <c:v>40969</c:v>
                </c:pt>
                <c:pt idx="241">
                  <c:v>41061</c:v>
                </c:pt>
                <c:pt idx="242">
                  <c:v>41153</c:v>
                </c:pt>
                <c:pt idx="243">
                  <c:v>41244</c:v>
                </c:pt>
                <c:pt idx="244">
                  <c:v>41334</c:v>
                </c:pt>
                <c:pt idx="245">
                  <c:v>41426</c:v>
                </c:pt>
                <c:pt idx="246">
                  <c:v>41518</c:v>
                </c:pt>
                <c:pt idx="247">
                  <c:v>41609</c:v>
                </c:pt>
                <c:pt idx="248">
                  <c:v>41699</c:v>
                </c:pt>
                <c:pt idx="249">
                  <c:v>41791</c:v>
                </c:pt>
                <c:pt idx="250">
                  <c:v>41883</c:v>
                </c:pt>
                <c:pt idx="251">
                  <c:v>41974</c:v>
                </c:pt>
                <c:pt idx="252">
                  <c:v>42064</c:v>
                </c:pt>
                <c:pt idx="253">
                  <c:v>42156</c:v>
                </c:pt>
                <c:pt idx="254">
                  <c:v>42248</c:v>
                </c:pt>
                <c:pt idx="255">
                  <c:v>42339</c:v>
                </c:pt>
                <c:pt idx="256">
                  <c:v>42430</c:v>
                </c:pt>
                <c:pt idx="257">
                  <c:v>42522</c:v>
                </c:pt>
                <c:pt idx="258">
                  <c:v>42614</c:v>
                </c:pt>
                <c:pt idx="259">
                  <c:v>42705</c:v>
                </c:pt>
                <c:pt idx="260">
                  <c:v>42795</c:v>
                </c:pt>
                <c:pt idx="261">
                  <c:v>42887</c:v>
                </c:pt>
                <c:pt idx="262">
                  <c:v>42979</c:v>
                </c:pt>
                <c:pt idx="263">
                  <c:v>43070</c:v>
                </c:pt>
                <c:pt idx="264">
                  <c:v>43160</c:v>
                </c:pt>
                <c:pt idx="265">
                  <c:v>43252</c:v>
                </c:pt>
                <c:pt idx="266">
                  <c:v>43344</c:v>
                </c:pt>
                <c:pt idx="267">
                  <c:v>43435</c:v>
                </c:pt>
                <c:pt idx="268">
                  <c:v>43525</c:v>
                </c:pt>
                <c:pt idx="269">
                  <c:v>43617</c:v>
                </c:pt>
                <c:pt idx="270">
                  <c:v>43709</c:v>
                </c:pt>
                <c:pt idx="271">
                  <c:v>43800</c:v>
                </c:pt>
                <c:pt idx="272">
                  <c:v>43891</c:v>
                </c:pt>
                <c:pt idx="273">
                  <c:v>43983</c:v>
                </c:pt>
                <c:pt idx="274">
                  <c:v>44075</c:v>
                </c:pt>
                <c:pt idx="275">
                  <c:v>44166</c:v>
                </c:pt>
              </c:numCache>
            </c:numRef>
          </c:cat>
          <c:val>
            <c:numRef>
              <c:f>Sheet1!$B$2:$B$277</c:f>
              <c:numCache>
                <c:formatCode>General</c:formatCode>
                <c:ptCount val="276"/>
                <c:pt idx="0">
                  <c:v>2798.6123785225986</c:v>
                </c:pt>
                <c:pt idx="1">
                  <c:v>2769.5032241574913</c:v>
                </c:pt>
                <c:pt idx="2">
                  <c:v>2820.7491411508968</c:v>
                </c:pt>
                <c:pt idx="3">
                  <c:v>2930.3474768628794</c:v>
                </c:pt>
                <c:pt idx="4">
                  <c:v>2982.0086890896373</c:v>
                </c:pt>
                <c:pt idx="5">
                  <c:v>3113.8822745686443</c:v>
                </c:pt>
                <c:pt idx="6">
                  <c:v>3192.4770653305618</c:v>
                </c:pt>
                <c:pt idx="7">
                  <c:v>3180.8533102073038</c:v>
                </c:pt>
                <c:pt idx="8">
                  <c:v>3203.2749028356884</c:v>
                </c:pt>
                <c:pt idx="9">
                  <c:v>3241.9113671655105</c:v>
                </c:pt>
                <c:pt idx="10">
                  <c:v>3310.4638443020895</c:v>
                </c:pt>
                <c:pt idx="11">
                  <c:v>3257.8349122303839</c:v>
                </c:pt>
                <c:pt idx="12">
                  <c:v>3346.3336586692585</c:v>
                </c:pt>
                <c:pt idx="13">
                  <c:v>3504.8927671235842</c:v>
                </c:pt>
                <c:pt idx="14">
                  <c:v>3573.7269678530652</c:v>
                </c:pt>
                <c:pt idx="15">
                  <c:v>3743.8568926860321</c:v>
                </c:pt>
                <c:pt idx="16">
                  <c:v>3810.8041088115128</c:v>
                </c:pt>
                <c:pt idx="17">
                  <c:v>3809.7327699601524</c:v>
                </c:pt>
                <c:pt idx="18">
                  <c:v>3780.2362581490693</c:v>
                </c:pt>
                <c:pt idx="19">
                  <c:v>3658.1685528215662</c:v>
                </c:pt>
                <c:pt idx="20">
                  <c:v>3640.0944373444286</c:v>
                </c:pt>
                <c:pt idx="21">
                  <c:v>3553.316251914544</c:v>
                </c:pt>
                <c:pt idx="22">
                  <c:v>3543.053795054419</c:v>
                </c:pt>
                <c:pt idx="23">
                  <c:v>3396.8820803600183</c:v>
                </c:pt>
                <c:pt idx="24">
                  <c:v>3481.1211561330369</c:v>
                </c:pt>
                <c:pt idx="25">
                  <c:v>3493.1459446289905</c:v>
                </c:pt>
                <c:pt idx="26">
                  <c:v>3447.015627236302</c:v>
                </c:pt>
                <c:pt idx="27">
                  <c:v>3489.2316055619817</c:v>
                </c:pt>
                <c:pt idx="28">
                  <c:v>3464.1779969953495</c:v>
                </c:pt>
                <c:pt idx="29">
                  <c:v>3438.2731269729188</c:v>
                </c:pt>
                <c:pt idx="30">
                  <c:v>3397.298602283513</c:v>
                </c:pt>
                <c:pt idx="31">
                  <c:v>3322.837665623947</c:v>
                </c:pt>
                <c:pt idx="32">
                  <c:v>3258.3206479305709</c:v>
                </c:pt>
                <c:pt idx="33">
                  <c:v>3190.0654971652834</c:v>
                </c:pt>
                <c:pt idx="34">
                  <c:v>3262.3324652255365</c:v>
                </c:pt>
                <c:pt idx="35">
                  <c:v>3197.0959277371458</c:v>
                </c:pt>
                <c:pt idx="36">
                  <c:v>3190.4124182253631</c:v>
                </c:pt>
                <c:pt idx="37">
                  <c:v>3231.2752321423923</c:v>
                </c:pt>
                <c:pt idx="38">
                  <c:v>3300.3094579323129</c:v>
                </c:pt>
                <c:pt idx="39">
                  <c:v>3372.9525902656546</c:v>
                </c:pt>
                <c:pt idx="40">
                  <c:v>3421.3409956512055</c:v>
                </c:pt>
                <c:pt idx="41">
                  <c:v>3307.7779178889291</c:v>
                </c:pt>
                <c:pt idx="42">
                  <c:v>3290.7744047417164</c:v>
                </c:pt>
                <c:pt idx="43">
                  <c:v>3178.3452378985844</c:v>
                </c:pt>
                <c:pt idx="44">
                  <c:v>3076.2600772646597</c:v>
                </c:pt>
                <c:pt idx="45">
                  <c:v>3009.9921731427366</c:v>
                </c:pt>
                <c:pt idx="46">
                  <c:v>2897.4771737642332</c:v>
                </c:pt>
                <c:pt idx="47">
                  <c:v>2941.0253687683094</c:v>
                </c:pt>
                <c:pt idx="48">
                  <c:v>2813.7781605816649</c:v>
                </c:pt>
                <c:pt idx="49">
                  <c:v>2872.4867941921743</c:v>
                </c:pt>
                <c:pt idx="50">
                  <c:v>2889.2192562068576</c:v>
                </c:pt>
                <c:pt idx="51">
                  <c:v>2891.5183092072612</c:v>
                </c:pt>
                <c:pt idx="52">
                  <c:v>2936.8989208720554</c:v>
                </c:pt>
                <c:pt idx="53">
                  <c:v>2846.4988339547313</c:v>
                </c:pt>
                <c:pt idx="54">
                  <c:v>2770.277551933722</c:v>
                </c:pt>
                <c:pt idx="55">
                  <c:v>2670.342909775949</c:v>
                </c:pt>
                <c:pt idx="56">
                  <c:v>2631.0447551398324</c:v>
                </c:pt>
                <c:pt idx="57">
                  <c:v>2580.4460134516698</c:v>
                </c:pt>
                <c:pt idx="58">
                  <c:v>2550.3550653416796</c:v>
                </c:pt>
                <c:pt idx="59">
                  <c:v>2605.8314925436889</c:v>
                </c:pt>
                <c:pt idx="60">
                  <c:v>2555.7610633165318</c:v>
                </c:pt>
                <c:pt idx="61">
                  <c:v>2441.4984612601165</c:v>
                </c:pt>
                <c:pt idx="62">
                  <c:v>2439.562208717653</c:v>
                </c:pt>
                <c:pt idx="63">
                  <c:v>2451.4397195921156</c:v>
                </c:pt>
                <c:pt idx="64">
                  <c:v>2408.3816125641742</c:v>
                </c:pt>
                <c:pt idx="65">
                  <c:v>2401.688397402691</c:v>
                </c:pt>
                <c:pt idx="66">
                  <c:v>2406.2210149688417</c:v>
                </c:pt>
                <c:pt idx="67">
                  <c:v>2367.6164211656305</c:v>
                </c:pt>
                <c:pt idx="68">
                  <c:v>2311.3356144016802</c:v>
                </c:pt>
                <c:pt idx="69">
                  <c:v>2257.7598816605346</c:v>
                </c:pt>
                <c:pt idx="70">
                  <c:v>2237.7584251821545</c:v>
                </c:pt>
                <c:pt idx="71">
                  <c:v>2252.824201555572</c:v>
                </c:pt>
                <c:pt idx="72">
                  <c:v>2232.6696396506295</c:v>
                </c:pt>
                <c:pt idx="73">
                  <c:v>2211.947805523931</c:v>
                </c:pt>
                <c:pt idx="74">
                  <c:v>2278.9234491972943</c:v>
                </c:pt>
                <c:pt idx="75">
                  <c:v>2341.7640268947061</c:v>
                </c:pt>
                <c:pt idx="76">
                  <c:v>2387.7233169423366</c:v>
                </c:pt>
                <c:pt idx="77">
                  <c:v>2447.1148546205604</c:v>
                </c:pt>
                <c:pt idx="78">
                  <c:v>2445.9877128401999</c:v>
                </c:pt>
                <c:pt idx="79">
                  <c:v>2426.9776878311663</c:v>
                </c:pt>
                <c:pt idx="80">
                  <c:v>2406.8951461673864</c:v>
                </c:pt>
                <c:pt idx="81">
                  <c:v>2360.0880233737989</c:v>
                </c:pt>
                <c:pt idx="82">
                  <c:v>2343.2321690739923</c:v>
                </c:pt>
                <c:pt idx="83">
                  <c:v>2341.4271766868037</c:v>
                </c:pt>
                <c:pt idx="84">
                  <c:v>2319.2453286217315</c:v>
                </c:pt>
                <c:pt idx="85">
                  <c:v>2306.2056432897089</c:v>
                </c:pt>
                <c:pt idx="86">
                  <c:v>2341.5080095300846</c:v>
                </c:pt>
                <c:pt idx="87">
                  <c:v>2339.8994069308651</c:v>
                </c:pt>
                <c:pt idx="88">
                  <c:v>2314.2530599549987</c:v>
                </c:pt>
                <c:pt idx="89">
                  <c:v>2320.3630375598536</c:v>
                </c:pt>
                <c:pt idx="90">
                  <c:v>2308.6297529001781</c:v>
                </c:pt>
                <c:pt idx="91">
                  <c:v>2344.5147508521459</c:v>
                </c:pt>
                <c:pt idx="92">
                  <c:v>2315.1005618992599</c:v>
                </c:pt>
                <c:pt idx="93">
                  <c:v>2235.3233857782307</c:v>
                </c:pt>
                <c:pt idx="94">
                  <c:v>2235.7233583658854</c:v>
                </c:pt>
                <c:pt idx="95">
                  <c:v>2173.6636143329652</c:v>
                </c:pt>
                <c:pt idx="96">
                  <c:v>2149.8174507156627</c:v>
                </c:pt>
                <c:pt idx="97">
                  <c:v>2088.3917814724905</c:v>
                </c:pt>
                <c:pt idx="98">
                  <c:v>2173.0129296761374</c:v>
                </c:pt>
                <c:pt idx="99">
                  <c:v>2242.917314489976</c:v>
                </c:pt>
                <c:pt idx="100">
                  <c:v>2277.9129476398775</c:v>
                </c:pt>
                <c:pt idx="101">
                  <c:v>2323.4642917036122</c:v>
                </c:pt>
                <c:pt idx="102">
                  <c:v>2343.5475133067466</c:v>
                </c:pt>
                <c:pt idx="103">
                  <c:v>2307.2699765196239</c:v>
                </c:pt>
                <c:pt idx="104">
                  <c:v>2283.9993868480337</c:v>
                </c:pt>
                <c:pt idx="105">
                  <c:v>2189.1284625227704</c:v>
                </c:pt>
                <c:pt idx="106">
                  <c:v>2183.456973199809</c:v>
                </c:pt>
                <c:pt idx="107">
                  <c:v>2125.6890388276051</c:v>
                </c:pt>
                <c:pt idx="108">
                  <c:v>2179.9485606978419</c:v>
                </c:pt>
                <c:pt idx="109">
                  <c:v>2074.1208612582127</c:v>
                </c:pt>
                <c:pt idx="110">
                  <c:v>2198.4118568350309</c:v>
                </c:pt>
                <c:pt idx="111">
                  <c:v>2263.9254351863297</c:v>
                </c:pt>
                <c:pt idx="112">
                  <c:v>2316.0344234064264</c:v>
                </c:pt>
                <c:pt idx="113">
                  <c:v>2352.1797774215524</c:v>
                </c:pt>
                <c:pt idx="114">
                  <c:v>2339.798627990946</c:v>
                </c:pt>
                <c:pt idx="115">
                  <c:v>2341.0441080576306</c:v>
                </c:pt>
                <c:pt idx="116">
                  <c:v>2324.0093548496043</c:v>
                </c:pt>
                <c:pt idx="117">
                  <c:v>2271.2167675789083</c:v>
                </c:pt>
                <c:pt idx="118">
                  <c:v>2282.5190839211919</c:v>
                </c:pt>
                <c:pt idx="119">
                  <c:v>2215.3722850851518</c:v>
                </c:pt>
                <c:pt idx="121">
                  <c:v>2145.2452733536093</c:v>
                </c:pt>
                <c:pt idx="123">
                  <c:v>2300.4030165693243</c:v>
                </c:pt>
                <c:pt idx="125">
                  <c:v>2413.7632962004768</c:v>
                </c:pt>
                <c:pt idx="127">
                  <c:v>2373.7011985516474</c:v>
                </c:pt>
                <c:pt idx="129">
                  <c:v>2173.5442757175288</c:v>
                </c:pt>
                <c:pt idx="131">
                  <c:v>2213.4730976221044</c:v>
                </c:pt>
                <c:pt idx="133">
                  <c:v>2197.5662172755196</c:v>
                </c:pt>
                <c:pt idx="135">
                  <c:v>2395.3534361758534</c:v>
                </c:pt>
                <c:pt idx="137">
                  <c:v>2544.4465731609062</c:v>
                </c:pt>
                <c:pt idx="139">
                  <c:v>2589.6684083434529</c:v>
                </c:pt>
                <c:pt idx="141">
                  <c:v>2491.4216083262077</c:v>
                </c:pt>
                <c:pt idx="143">
                  <c:v>2555.8379695576045</c:v>
                </c:pt>
                <c:pt idx="145">
                  <c:v>2676.9629460568844</c:v>
                </c:pt>
                <c:pt idx="147">
                  <c:v>2776.6852258162039</c:v>
                </c:pt>
                <c:pt idx="149">
                  <c:v>2879.2251368056591</c:v>
                </c:pt>
                <c:pt idx="151">
                  <c:v>2949.2457900425179</c:v>
                </c:pt>
                <c:pt idx="153">
                  <c:v>2837.9848908392041</c:v>
                </c:pt>
                <c:pt idx="155">
                  <c:v>2754.3781249943722</c:v>
                </c:pt>
                <c:pt idx="157">
                  <c:v>2537.6796342719863</c:v>
                </c:pt>
                <c:pt idx="159">
                  <c:v>2643.2070396975096</c:v>
                </c:pt>
                <c:pt idx="161">
                  <c:v>2755.6241023209927</c:v>
                </c:pt>
                <c:pt idx="163">
                  <c:v>2886.337743316803</c:v>
                </c:pt>
                <c:pt idx="165">
                  <c:v>2613.6750699447266</c:v>
                </c:pt>
                <c:pt idx="167">
                  <c:v>2823.536749753509</c:v>
                </c:pt>
                <c:pt idx="169">
                  <c:v>2941.9869434748912</c:v>
                </c:pt>
                <c:pt idx="171">
                  <c:v>3156.286195897555</c:v>
                </c:pt>
                <c:pt idx="173">
                  <c:v>3167.6845334783625</c:v>
                </c:pt>
                <c:pt idx="175">
                  <c:v>3159.2110058942153</c:v>
                </c:pt>
                <c:pt idx="177">
                  <c:v>2994.8609478400585</c:v>
                </c:pt>
                <c:pt idx="179">
                  <c:v>3119.8173125003941</c:v>
                </c:pt>
                <c:pt idx="181">
                  <c:v>2912.2762888085008</c:v>
                </c:pt>
                <c:pt idx="183">
                  <c:v>3176.9026477019925</c:v>
                </c:pt>
                <c:pt idx="185">
                  <c:v>3207.0159407432297</c:v>
                </c:pt>
                <c:pt idx="187">
                  <c:v>3487.2028541655795</c:v>
                </c:pt>
                <c:pt idx="189">
                  <c:v>3353.0040433291088</c:v>
                </c:pt>
                <c:pt idx="191">
                  <c:v>3571.433404682728</c:v>
                </c:pt>
                <c:pt idx="193">
                  <c:v>3387.5028901029496</c:v>
                </c:pt>
                <c:pt idx="195">
                  <c:v>3782.2694055482862</c:v>
                </c:pt>
                <c:pt idx="197">
                  <c:v>4088.3347898421985</c:v>
                </c:pt>
                <c:pt idx="199">
                  <c:v>4082.4427907282297</c:v>
                </c:pt>
                <c:pt idx="201">
                  <c:v>3863.7084833355843</c:v>
                </c:pt>
                <c:pt idx="203">
                  <c:v>4028.9585150410071</c:v>
                </c:pt>
                <c:pt idx="205">
                  <c:v>3941.046222184993</c:v>
                </c:pt>
                <c:pt idx="207">
                  <c:v>4281.3925605308032</c:v>
                </c:pt>
                <c:pt idx="209">
                  <c:v>4495.600117929298</c:v>
                </c:pt>
                <c:pt idx="211">
                  <c:v>4722.1217462362411</c:v>
                </c:pt>
                <c:pt idx="213">
                  <c:v>4456.9821122242201</c:v>
                </c:pt>
                <c:pt idx="215">
                  <c:v>4721.4118581120256</c:v>
                </c:pt>
                <c:pt idx="217">
                  <c:v>4846.3310616420813</c:v>
                </c:pt>
                <c:pt idx="219">
                  <c:v>4753.7451382944155</c:v>
                </c:pt>
                <c:pt idx="221">
                  <c:v>4847.7655640336179</c:v>
                </c:pt>
                <c:pt idx="223">
                  <c:v>3976.3288672383183</c:v>
                </c:pt>
                <c:pt idx="225">
                  <c:v>2926.7633468489994</c:v>
                </c:pt>
                <c:pt idx="227">
                  <c:v>2291.5404870468487</c:v>
                </c:pt>
                <c:pt idx="229">
                  <c:v>1836.2083449621964</c:v>
                </c:pt>
                <c:pt idx="231">
                  <c:v>2127.9355523805793</c:v>
                </c:pt>
                <c:pt idx="233">
                  <c:v>2191.2778988384412</c:v>
                </c:pt>
                <c:pt idx="235">
                  <c:v>2012.3945347910139</c:v>
                </c:pt>
                <c:pt idx="237">
                  <c:v>1950.9655039015097</c:v>
                </c:pt>
                <c:pt idx="239">
                  <c:v>1776.1164023434985</c:v>
                </c:pt>
                <c:pt idx="241">
                  <c:v>1885.3168251458276</c:v>
                </c:pt>
                <c:pt idx="243">
                  <c:v>2018.9011169306493</c:v>
                </c:pt>
                <c:pt idx="245">
                  <c:v>2372.3010373516436</c:v>
                </c:pt>
                <c:pt idx="247">
                  <c:v>2658.9595902569681</c:v>
                </c:pt>
                <c:pt idx="249">
                  <c:v>2716.9590760040683</c:v>
                </c:pt>
                <c:pt idx="251">
                  <c:v>2683.8569605804601</c:v>
                </c:pt>
                <c:pt idx="253">
                  <c:v>2754.272295969713</c:v>
                </c:pt>
                <c:pt idx="255">
                  <c:v>2773.8238050983005</c:v>
                </c:pt>
                <c:pt idx="257">
                  <c:v>2844.7057235421171</c:v>
                </c:pt>
                <c:pt idx="259">
                  <c:v>2818.2774281677976</c:v>
                </c:pt>
                <c:pt idx="261">
                  <c:v>3034.880207102171</c:v>
                </c:pt>
                <c:pt idx="263">
                  <c:v>3007.2435366569803</c:v>
                </c:pt>
                <c:pt idx="265">
                  <c:v>3332.8674090331865</c:v>
                </c:pt>
                <c:pt idx="267">
                  <c:v>3198.5181978888559</c:v>
                </c:pt>
                <c:pt idx="269">
                  <c:v>3140.052855251356</c:v>
                </c:pt>
                <c:pt idx="271">
                  <c:v>3040.5009660502346</c:v>
                </c:pt>
                <c:pt idx="273">
                  <c:v>2905.601348148929</c:v>
                </c:pt>
                <c:pt idx="275">
                  <c:v>3220</c:v>
                </c:pt>
              </c:numCache>
            </c:numRef>
          </c:val>
          <c:extLst>
            <c:ext xmlns:c16="http://schemas.microsoft.com/office/drawing/2014/chart" uri="{C3380CC4-5D6E-409C-BE32-E72D297353CC}">
              <c16:uniqueId val="{00000002-4307-4978-B422-F9478890E81D}"/>
            </c:ext>
          </c:extLst>
        </c:ser>
        <c:dLbls>
          <c:showLegendKey val="0"/>
          <c:showVal val="0"/>
          <c:showCatName val="0"/>
          <c:showSerName val="0"/>
          <c:showPercent val="0"/>
          <c:showBubbleSize val="0"/>
        </c:dLbls>
        <c:gapWidth val="150"/>
        <c:axId val="2080043552"/>
        <c:axId val="2080047712"/>
      </c:barChart>
      <c:lineChart>
        <c:grouping val="standard"/>
        <c:varyColors val="0"/>
        <c:ser>
          <c:idx val="1"/>
          <c:order val="1"/>
          <c:tx>
            <c:strRef>
              <c:f>Sheet1!$C$1</c:f>
              <c:strCache>
                <c:ptCount val="1"/>
                <c:pt idx="0">
                  <c:v>Column1</c:v>
                </c:pt>
              </c:strCache>
            </c:strRef>
          </c:tx>
          <c:spPr>
            <a:ln w="44450" cap="rnd">
              <a:solidFill>
                <a:schemeClr val="accent2"/>
              </a:solidFill>
              <a:round/>
            </a:ln>
            <a:effectLst>
              <a:outerShdw blurRad="50800" dist="38100" dir="2700000" algn="tl" rotWithShape="0">
                <a:prstClr val="black">
                  <a:alpha val="40000"/>
                </a:prstClr>
              </a:outerShdw>
            </a:effectLst>
          </c:spPr>
          <c:marker>
            <c:symbol val="none"/>
          </c:marker>
          <c:dLbls>
            <c:dLbl>
              <c:idx val="129"/>
              <c:layout>
                <c:manualLayout>
                  <c:x val="7.5991815860940008E-4"/>
                  <c:y val="-7.6642335766423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DD-4BB8-9B84-67DDFD8BF87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75000"/>
                        </a:schemeClr>
                      </a:solidFill>
                      <a:round/>
                    </a:ln>
                    <a:effectLst/>
                  </c:spPr>
                </c15:leaderLines>
              </c:ext>
            </c:extLst>
          </c:dLbls>
          <c:cat>
            <c:numRef>
              <c:f>Sheet1!$A$2:$A$277</c:f>
              <c:numCache>
                <c:formatCode>m/d/yyyy</c:formatCode>
                <c:ptCount val="276"/>
                <c:pt idx="0">
                  <c:v>32143</c:v>
                </c:pt>
                <c:pt idx="1">
                  <c:v>32174</c:v>
                </c:pt>
                <c:pt idx="2">
                  <c:v>32203</c:v>
                </c:pt>
                <c:pt idx="3">
                  <c:v>32234</c:v>
                </c:pt>
                <c:pt idx="4">
                  <c:v>32264</c:v>
                </c:pt>
                <c:pt idx="5">
                  <c:v>32295</c:v>
                </c:pt>
                <c:pt idx="6">
                  <c:v>32325</c:v>
                </c:pt>
                <c:pt idx="7">
                  <c:v>32356</c:v>
                </c:pt>
                <c:pt idx="8">
                  <c:v>32387</c:v>
                </c:pt>
                <c:pt idx="9">
                  <c:v>32417</c:v>
                </c:pt>
                <c:pt idx="10">
                  <c:v>32448</c:v>
                </c:pt>
                <c:pt idx="11">
                  <c:v>32478</c:v>
                </c:pt>
                <c:pt idx="12">
                  <c:v>32509</c:v>
                </c:pt>
                <c:pt idx="13">
                  <c:v>32540</c:v>
                </c:pt>
                <c:pt idx="14">
                  <c:v>32568</c:v>
                </c:pt>
                <c:pt idx="15">
                  <c:v>32599</c:v>
                </c:pt>
                <c:pt idx="16">
                  <c:v>32629</c:v>
                </c:pt>
                <c:pt idx="17">
                  <c:v>32660</c:v>
                </c:pt>
                <c:pt idx="18">
                  <c:v>32690</c:v>
                </c:pt>
                <c:pt idx="19">
                  <c:v>32721</c:v>
                </c:pt>
                <c:pt idx="20">
                  <c:v>32752</c:v>
                </c:pt>
                <c:pt idx="21">
                  <c:v>32782</c:v>
                </c:pt>
                <c:pt idx="22">
                  <c:v>32813</c:v>
                </c:pt>
                <c:pt idx="23">
                  <c:v>32843</c:v>
                </c:pt>
                <c:pt idx="24">
                  <c:v>32874</c:v>
                </c:pt>
                <c:pt idx="25">
                  <c:v>32905</c:v>
                </c:pt>
                <c:pt idx="26">
                  <c:v>32933</c:v>
                </c:pt>
                <c:pt idx="27">
                  <c:v>32964</c:v>
                </c:pt>
                <c:pt idx="28">
                  <c:v>32994</c:v>
                </c:pt>
                <c:pt idx="29">
                  <c:v>33025</c:v>
                </c:pt>
                <c:pt idx="30">
                  <c:v>33055</c:v>
                </c:pt>
                <c:pt idx="31">
                  <c:v>33086</c:v>
                </c:pt>
                <c:pt idx="32">
                  <c:v>33117</c:v>
                </c:pt>
                <c:pt idx="33">
                  <c:v>33147</c:v>
                </c:pt>
                <c:pt idx="34">
                  <c:v>33178</c:v>
                </c:pt>
                <c:pt idx="35">
                  <c:v>33208</c:v>
                </c:pt>
                <c:pt idx="36">
                  <c:v>33239</c:v>
                </c:pt>
                <c:pt idx="37">
                  <c:v>33270</c:v>
                </c:pt>
                <c:pt idx="38">
                  <c:v>33298</c:v>
                </c:pt>
                <c:pt idx="39">
                  <c:v>33329</c:v>
                </c:pt>
                <c:pt idx="40">
                  <c:v>33359</c:v>
                </c:pt>
                <c:pt idx="41">
                  <c:v>33390</c:v>
                </c:pt>
                <c:pt idx="42">
                  <c:v>33420</c:v>
                </c:pt>
                <c:pt idx="43">
                  <c:v>33451</c:v>
                </c:pt>
                <c:pt idx="44">
                  <c:v>33482</c:v>
                </c:pt>
                <c:pt idx="45">
                  <c:v>33512</c:v>
                </c:pt>
                <c:pt idx="46">
                  <c:v>33543</c:v>
                </c:pt>
                <c:pt idx="47">
                  <c:v>33573</c:v>
                </c:pt>
                <c:pt idx="48">
                  <c:v>33604</c:v>
                </c:pt>
                <c:pt idx="49">
                  <c:v>33635</c:v>
                </c:pt>
                <c:pt idx="50">
                  <c:v>33664</c:v>
                </c:pt>
                <c:pt idx="51">
                  <c:v>33695</c:v>
                </c:pt>
                <c:pt idx="52">
                  <c:v>33725</c:v>
                </c:pt>
                <c:pt idx="53">
                  <c:v>33756</c:v>
                </c:pt>
                <c:pt idx="54">
                  <c:v>33786</c:v>
                </c:pt>
                <c:pt idx="55">
                  <c:v>33817</c:v>
                </c:pt>
                <c:pt idx="56">
                  <c:v>33848</c:v>
                </c:pt>
                <c:pt idx="57">
                  <c:v>33878</c:v>
                </c:pt>
                <c:pt idx="58">
                  <c:v>33909</c:v>
                </c:pt>
                <c:pt idx="59">
                  <c:v>33939</c:v>
                </c:pt>
                <c:pt idx="60">
                  <c:v>33970</c:v>
                </c:pt>
                <c:pt idx="61">
                  <c:v>34001</c:v>
                </c:pt>
                <c:pt idx="62">
                  <c:v>34029</c:v>
                </c:pt>
                <c:pt idx="63">
                  <c:v>34060</c:v>
                </c:pt>
                <c:pt idx="64">
                  <c:v>34090</c:v>
                </c:pt>
                <c:pt idx="65">
                  <c:v>34121</c:v>
                </c:pt>
                <c:pt idx="66">
                  <c:v>34151</c:v>
                </c:pt>
                <c:pt idx="67">
                  <c:v>34182</c:v>
                </c:pt>
                <c:pt idx="68">
                  <c:v>34213</c:v>
                </c:pt>
                <c:pt idx="69">
                  <c:v>34243</c:v>
                </c:pt>
                <c:pt idx="70">
                  <c:v>34274</c:v>
                </c:pt>
                <c:pt idx="71">
                  <c:v>34304</c:v>
                </c:pt>
                <c:pt idx="72">
                  <c:v>34335</c:v>
                </c:pt>
                <c:pt idx="73">
                  <c:v>34366</c:v>
                </c:pt>
                <c:pt idx="74">
                  <c:v>34394</c:v>
                </c:pt>
                <c:pt idx="75">
                  <c:v>34425</c:v>
                </c:pt>
                <c:pt idx="76">
                  <c:v>34455</c:v>
                </c:pt>
                <c:pt idx="77">
                  <c:v>34486</c:v>
                </c:pt>
                <c:pt idx="78">
                  <c:v>34516</c:v>
                </c:pt>
                <c:pt idx="79">
                  <c:v>34547</c:v>
                </c:pt>
                <c:pt idx="80">
                  <c:v>34578</c:v>
                </c:pt>
                <c:pt idx="81">
                  <c:v>34608</c:v>
                </c:pt>
                <c:pt idx="82">
                  <c:v>34639</c:v>
                </c:pt>
                <c:pt idx="83">
                  <c:v>34669</c:v>
                </c:pt>
                <c:pt idx="84">
                  <c:v>34700</c:v>
                </c:pt>
                <c:pt idx="85">
                  <c:v>34731</c:v>
                </c:pt>
                <c:pt idx="86">
                  <c:v>34759</c:v>
                </c:pt>
                <c:pt idx="87">
                  <c:v>34790</c:v>
                </c:pt>
                <c:pt idx="88">
                  <c:v>34820</c:v>
                </c:pt>
                <c:pt idx="89">
                  <c:v>34851</c:v>
                </c:pt>
                <c:pt idx="90">
                  <c:v>34881</c:v>
                </c:pt>
                <c:pt idx="91">
                  <c:v>34912</c:v>
                </c:pt>
                <c:pt idx="92">
                  <c:v>34943</c:v>
                </c:pt>
                <c:pt idx="93">
                  <c:v>34973</c:v>
                </c:pt>
                <c:pt idx="94">
                  <c:v>35004</c:v>
                </c:pt>
                <c:pt idx="95">
                  <c:v>35034</c:v>
                </c:pt>
                <c:pt idx="96">
                  <c:v>35065</c:v>
                </c:pt>
                <c:pt idx="97">
                  <c:v>35096</c:v>
                </c:pt>
                <c:pt idx="98">
                  <c:v>35125</c:v>
                </c:pt>
                <c:pt idx="99">
                  <c:v>35156</c:v>
                </c:pt>
                <c:pt idx="100">
                  <c:v>35186</c:v>
                </c:pt>
                <c:pt idx="101">
                  <c:v>35217</c:v>
                </c:pt>
                <c:pt idx="102">
                  <c:v>35247</c:v>
                </c:pt>
                <c:pt idx="103">
                  <c:v>35278</c:v>
                </c:pt>
                <c:pt idx="104">
                  <c:v>35309</c:v>
                </c:pt>
                <c:pt idx="105">
                  <c:v>35339</c:v>
                </c:pt>
                <c:pt idx="106">
                  <c:v>35370</c:v>
                </c:pt>
                <c:pt idx="107">
                  <c:v>35400</c:v>
                </c:pt>
                <c:pt idx="108">
                  <c:v>35431</c:v>
                </c:pt>
                <c:pt idx="109">
                  <c:v>35462</c:v>
                </c:pt>
                <c:pt idx="110">
                  <c:v>35490</c:v>
                </c:pt>
                <c:pt idx="111">
                  <c:v>35521</c:v>
                </c:pt>
                <c:pt idx="112">
                  <c:v>35551</c:v>
                </c:pt>
                <c:pt idx="113">
                  <c:v>35582</c:v>
                </c:pt>
                <c:pt idx="114">
                  <c:v>35612</c:v>
                </c:pt>
                <c:pt idx="115">
                  <c:v>35643</c:v>
                </c:pt>
                <c:pt idx="116">
                  <c:v>35674</c:v>
                </c:pt>
                <c:pt idx="117">
                  <c:v>35704</c:v>
                </c:pt>
                <c:pt idx="118">
                  <c:v>35735</c:v>
                </c:pt>
                <c:pt idx="119">
                  <c:v>35765</c:v>
                </c:pt>
                <c:pt idx="120">
                  <c:v>35796</c:v>
                </c:pt>
                <c:pt idx="121">
                  <c:v>35827</c:v>
                </c:pt>
                <c:pt idx="122">
                  <c:v>35855</c:v>
                </c:pt>
                <c:pt idx="123">
                  <c:v>35886</c:v>
                </c:pt>
                <c:pt idx="124">
                  <c:v>35916</c:v>
                </c:pt>
                <c:pt idx="125">
                  <c:v>35947</c:v>
                </c:pt>
                <c:pt idx="126">
                  <c:v>35977</c:v>
                </c:pt>
                <c:pt idx="127">
                  <c:v>36008</c:v>
                </c:pt>
                <c:pt idx="128">
                  <c:v>36039</c:v>
                </c:pt>
                <c:pt idx="129">
                  <c:v>36069</c:v>
                </c:pt>
                <c:pt idx="130">
                  <c:v>36100</c:v>
                </c:pt>
                <c:pt idx="131">
                  <c:v>36130</c:v>
                </c:pt>
                <c:pt idx="132">
                  <c:v>36161</c:v>
                </c:pt>
                <c:pt idx="133">
                  <c:v>36192</c:v>
                </c:pt>
                <c:pt idx="134">
                  <c:v>36220</c:v>
                </c:pt>
                <c:pt idx="135">
                  <c:v>36251</c:v>
                </c:pt>
                <c:pt idx="136">
                  <c:v>36281</c:v>
                </c:pt>
                <c:pt idx="137">
                  <c:v>36312</c:v>
                </c:pt>
                <c:pt idx="138">
                  <c:v>36342</c:v>
                </c:pt>
                <c:pt idx="139">
                  <c:v>36373</c:v>
                </c:pt>
                <c:pt idx="140">
                  <c:v>36404</c:v>
                </c:pt>
                <c:pt idx="141">
                  <c:v>36434</c:v>
                </c:pt>
                <c:pt idx="142">
                  <c:v>36465</c:v>
                </c:pt>
                <c:pt idx="143">
                  <c:v>36495</c:v>
                </c:pt>
                <c:pt idx="144">
                  <c:v>36526</c:v>
                </c:pt>
                <c:pt idx="145">
                  <c:v>36557</c:v>
                </c:pt>
                <c:pt idx="146">
                  <c:v>36586</c:v>
                </c:pt>
                <c:pt idx="147">
                  <c:v>36617</c:v>
                </c:pt>
                <c:pt idx="148">
                  <c:v>36647</c:v>
                </c:pt>
                <c:pt idx="149">
                  <c:v>36678</c:v>
                </c:pt>
                <c:pt idx="150">
                  <c:v>36708</c:v>
                </c:pt>
                <c:pt idx="151">
                  <c:v>36739</c:v>
                </c:pt>
                <c:pt idx="152">
                  <c:v>36770</c:v>
                </c:pt>
                <c:pt idx="153">
                  <c:v>36800</c:v>
                </c:pt>
                <c:pt idx="154">
                  <c:v>36831</c:v>
                </c:pt>
                <c:pt idx="155">
                  <c:v>36861</c:v>
                </c:pt>
                <c:pt idx="156">
                  <c:v>36892</c:v>
                </c:pt>
                <c:pt idx="157">
                  <c:v>36923</c:v>
                </c:pt>
                <c:pt idx="158">
                  <c:v>36951</c:v>
                </c:pt>
                <c:pt idx="159">
                  <c:v>36982</c:v>
                </c:pt>
                <c:pt idx="160">
                  <c:v>37012</c:v>
                </c:pt>
                <c:pt idx="161">
                  <c:v>37043</c:v>
                </c:pt>
                <c:pt idx="162">
                  <c:v>37073</c:v>
                </c:pt>
                <c:pt idx="163">
                  <c:v>37104</c:v>
                </c:pt>
                <c:pt idx="164">
                  <c:v>37135</c:v>
                </c:pt>
                <c:pt idx="165">
                  <c:v>37165</c:v>
                </c:pt>
                <c:pt idx="166">
                  <c:v>37196</c:v>
                </c:pt>
                <c:pt idx="167">
                  <c:v>37226</c:v>
                </c:pt>
                <c:pt idx="168">
                  <c:v>37257</c:v>
                </c:pt>
                <c:pt idx="169">
                  <c:v>37288</c:v>
                </c:pt>
                <c:pt idx="170">
                  <c:v>37316</c:v>
                </c:pt>
                <c:pt idx="171">
                  <c:v>37347</c:v>
                </c:pt>
                <c:pt idx="172">
                  <c:v>37377</c:v>
                </c:pt>
                <c:pt idx="173">
                  <c:v>37408</c:v>
                </c:pt>
                <c:pt idx="174">
                  <c:v>37438</c:v>
                </c:pt>
                <c:pt idx="175">
                  <c:v>37469</c:v>
                </c:pt>
                <c:pt idx="176">
                  <c:v>37500</c:v>
                </c:pt>
                <c:pt idx="177">
                  <c:v>37530</c:v>
                </c:pt>
                <c:pt idx="178">
                  <c:v>37561</c:v>
                </c:pt>
                <c:pt idx="179">
                  <c:v>37591</c:v>
                </c:pt>
                <c:pt idx="180">
                  <c:v>37622</c:v>
                </c:pt>
                <c:pt idx="181">
                  <c:v>37653</c:v>
                </c:pt>
                <c:pt idx="182">
                  <c:v>37681</c:v>
                </c:pt>
                <c:pt idx="183">
                  <c:v>37712</c:v>
                </c:pt>
                <c:pt idx="184">
                  <c:v>37742</c:v>
                </c:pt>
                <c:pt idx="185">
                  <c:v>37773</c:v>
                </c:pt>
                <c:pt idx="186">
                  <c:v>37803</c:v>
                </c:pt>
                <c:pt idx="187">
                  <c:v>37834</c:v>
                </c:pt>
                <c:pt idx="188">
                  <c:v>37865</c:v>
                </c:pt>
                <c:pt idx="189">
                  <c:v>37895</c:v>
                </c:pt>
                <c:pt idx="190">
                  <c:v>37926</c:v>
                </c:pt>
                <c:pt idx="191">
                  <c:v>37956</c:v>
                </c:pt>
                <c:pt idx="192">
                  <c:v>37987</c:v>
                </c:pt>
                <c:pt idx="193">
                  <c:v>38018</c:v>
                </c:pt>
                <c:pt idx="194">
                  <c:v>38047</c:v>
                </c:pt>
                <c:pt idx="195">
                  <c:v>38078</c:v>
                </c:pt>
                <c:pt idx="196">
                  <c:v>38108</c:v>
                </c:pt>
                <c:pt idx="197">
                  <c:v>38139</c:v>
                </c:pt>
                <c:pt idx="198">
                  <c:v>38169</c:v>
                </c:pt>
                <c:pt idx="199">
                  <c:v>38200</c:v>
                </c:pt>
                <c:pt idx="200">
                  <c:v>38231</c:v>
                </c:pt>
                <c:pt idx="201">
                  <c:v>38261</c:v>
                </c:pt>
                <c:pt idx="202">
                  <c:v>38292</c:v>
                </c:pt>
                <c:pt idx="203">
                  <c:v>38322</c:v>
                </c:pt>
                <c:pt idx="204">
                  <c:v>38353</c:v>
                </c:pt>
                <c:pt idx="205">
                  <c:v>38384</c:v>
                </c:pt>
                <c:pt idx="206">
                  <c:v>38412</c:v>
                </c:pt>
                <c:pt idx="207">
                  <c:v>38443</c:v>
                </c:pt>
                <c:pt idx="208">
                  <c:v>38473</c:v>
                </c:pt>
                <c:pt idx="209">
                  <c:v>38504</c:v>
                </c:pt>
                <c:pt idx="210">
                  <c:v>38534</c:v>
                </c:pt>
                <c:pt idx="211">
                  <c:v>38565</c:v>
                </c:pt>
                <c:pt idx="212">
                  <c:v>38596</c:v>
                </c:pt>
                <c:pt idx="213">
                  <c:v>38626</c:v>
                </c:pt>
                <c:pt idx="214">
                  <c:v>38657</c:v>
                </c:pt>
                <c:pt idx="215">
                  <c:v>38687</c:v>
                </c:pt>
                <c:pt idx="216">
                  <c:v>38777</c:v>
                </c:pt>
                <c:pt idx="217">
                  <c:v>38869</c:v>
                </c:pt>
                <c:pt idx="218">
                  <c:v>38961</c:v>
                </c:pt>
                <c:pt idx="219">
                  <c:v>39052</c:v>
                </c:pt>
                <c:pt idx="220">
                  <c:v>39142</c:v>
                </c:pt>
                <c:pt idx="221">
                  <c:v>39234</c:v>
                </c:pt>
                <c:pt idx="222">
                  <c:v>39326</c:v>
                </c:pt>
                <c:pt idx="223">
                  <c:v>39417</c:v>
                </c:pt>
                <c:pt idx="224">
                  <c:v>39508</c:v>
                </c:pt>
                <c:pt idx="225">
                  <c:v>39600</c:v>
                </c:pt>
                <c:pt idx="226">
                  <c:v>39692</c:v>
                </c:pt>
                <c:pt idx="227">
                  <c:v>39783</c:v>
                </c:pt>
                <c:pt idx="228">
                  <c:v>39873</c:v>
                </c:pt>
                <c:pt idx="229">
                  <c:v>39965</c:v>
                </c:pt>
                <c:pt idx="230">
                  <c:v>40057</c:v>
                </c:pt>
                <c:pt idx="231">
                  <c:v>40148</c:v>
                </c:pt>
                <c:pt idx="232">
                  <c:v>40238</c:v>
                </c:pt>
                <c:pt idx="233">
                  <c:v>40330</c:v>
                </c:pt>
                <c:pt idx="234">
                  <c:v>40422</c:v>
                </c:pt>
                <c:pt idx="235">
                  <c:v>40513</c:v>
                </c:pt>
                <c:pt idx="236">
                  <c:v>40603</c:v>
                </c:pt>
                <c:pt idx="237">
                  <c:v>40695</c:v>
                </c:pt>
                <c:pt idx="238">
                  <c:v>40787</c:v>
                </c:pt>
                <c:pt idx="239">
                  <c:v>40878</c:v>
                </c:pt>
                <c:pt idx="240">
                  <c:v>40969</c:v>
                </c:pt>
                <c:pt idx="241">
                  <c:v>41061</c:v>
                </c:pt>
                <c:pt idx="242">
                  <c:v>41153</c:v>
                </c:pt>
                <c:pt idx="243">
                  <c:v>41244</c:v>
                </c:pt>
                <c:pt idx="244">
                  <c:v>41334</c:v>
                </c:pt>
                <c:pt idx="245">
                  <c:v>41426</c:v>
                </c:pt>
                <c:pt idx="246">
                  <c:v>41518</c:v>
                </c:pt>
                <c:pt idx="247">
                  <c:v>41609</c:v>
                </c:pt>
                <c:pt idx="248">
                  <c:v>41699</c:v>
                </c:pt>
                <c:pt idx="249">
                  <c:v>41791</c:v>
                </c:pt>
                <c:pt idx="250">
                  <c:v>41883</c:v>
                </c:pt>
                <c:pt idx="251">
                  <c:v>41974</c:v>
                </c:pt>
                <c:pt idx="252">
                  <c:v>42064</c:v>
                </c:pt>
                <c:pt idx="253">
                  <c:v>42156</c:v>
                </c:pt>
                <c:pt idx="254">
                  <c:v>42248</c:v>
                </c:pt>
                <c:pt idx="255">
                  <c:v>42339</c:v>
                </c:pt>
                <c:pt idx="256">
                  <c:v>42430</c:v>
                </c:pt>
                <c:pt idx="257">
                  <c:v>42522</c:v>
                </c:pt>
                <c:pt idx="258">
                  <c:v>42614</c:v>
                </c:pt>
                <c:pt idx="259">
                  <c:v>42705</c:v>
                </c:pt>
                <c:pt idx="260">
                  <c:v>42795</c:v>
                </c:pt>
                <c:pt idx="261">
                  <c:v>42887</c:v>
                </c:pt>
                <c:pt idx="262">
                  <c:v>42979</c:v>
                </c:pt>
                <c:pt idx="263">
                  <c:v>43070</c:v>
                </c:pt>
                <c:pt idx="264">
                  <c:v>43160</c:v>
                </c:pt>
                <c:pt idx="265">
                  <c:v>43252</c:v>
                </c:pt>
                <c:pt idx="266">
                  <c:v>43344</c:v>
                </c:pt>
                <c:pt idx="267">
                  <c:v>43435</c:v>
                </c:pt>
                <c:pt idx="268">
                  <c:v>43525</c:v>
                </c:pt>
                <c:pt idx="269">
                  <c:v>43617</c:v>
                </c:pt>
                <c:pt idx="270">
                  <c:v>43709</c:v>
                </c:pt>
                <c:pt idx="271">
                  <c:v>43800</c:v>
                </c:pt>
                <c:pt idx="272">
                  <c:v>43891</c:v>
                </c:pt>
                <c:pt idx="273">
                  <c:v>43983</c:v>
                </c:pt>
                <c:pt idx="274">
                  <c:v>44075</c:v>
                </c:pt>
                <c:pt idx="275">
                  <c:v>44166</c:v>
                </c:pt>
              </c:numCache>
            </c:numRef>
          </c:cat>
          <c:val>
            <c:numRef>
              <c:f>Sheet1!$C$2:$C$277</c:f>
              <c:numCache>
                <c:formatCode>0_)</c:formatCode>
                <c:ptCount val="276"/>
                <c:pt idx="0">
                  <c:v>2719.6210009911574</c:v>
                </c:pt>
                <c:pt idx="1">
                  <c:v>2719.6210009911574</c:v>
                </c:pt>
                <c:pt idx="2">
                  <c:v>2719.6210009911574</c:v>
                </c:pt>
                <c:pt idx="3">
                  <c:v>2719.6210009911574</c:v>
                </c:pt>
                <c:pt idx="4">
                  <c:v>2719.6210009911574</c:v>
                </c:pt>
                <c:pt idx="5">
                  <c:v>2719.6210009911574</c:v>
                </c:pt>
                <c:pt idx="6">
                  <c:v>2719.6210009911574</c:v>
                </c:pt>
                <c:pt idx="7">
                  <c:v>2719.6210009911574</c:v>
                </c:pt>
                <c:pt idx="8">
                  <c:v>2719.6210009911574</c:v>
                </c:pt>
                <c:pt idx="9">
                  <c:v>2719.6210009911574</c:v>
                </c:pt>
                <c:pt idx="10">
                  <c:v>2719.6210009911574</c:v>
                </c:pt>
                <c:pt idx="11">
                  <c:v>2719.6210009911574</c:v>
                </c:pt>
                <c:pt idx="12">
                  <c:v>2719.6210009911574</c:v>
                </c:pt>
                <c:pt idx="13">
                  <c:v>2719.6210009911574</c:v>
                </c:pt>
                <c:pt idx="14">
                  <c:v>2719.6210009911574</c:v>
                </c:pt>
                <c:pt idx="15">
                  <c:v>2719.6210009911574</c:v>
                </c:pt>
                <c:pt idx="16">
                  <c:v>2719.6210009911574</c:v>
                </c:pt>
                <c:pt idx="17">
                  <c:v>2719.6210009911574</c:v>
                </c:pt>
                <c:pt idx="18">
                  <c:v>2719.6210009911574</c:v>
                </c:pt>
                <c:pt idx="19">
                  <c:v>2719.6210009911574</c:v>
                </c:pt>
                <c:pt idx="20">
                  <c:v>2719.6210009911574</c:v>
                </c:pt>
                <c:pt idx="21">
                  <c:v>2719.6210009911574</c:v>
                </c:pt>
                <c:pt idx="22">
                  <c:v>2719.6210009911574</c:v>
                </c:pt>
                <c:pt idx="23">
                  <c:v>2719.6210009911574</c:v>
                </c:pt>
                <c:pt idx="24">
                  <c:v>2719.6210009911574</c:v>
                </c:pt>
                <c:pt idx="25">
                  <c:v>2719.6210009911574</c:v>
                </c:pt>
                <c:pt idx="26">
                  <c:v>2719.6210009911574</c:v>
                </c:pt>
                <c:pt idx="27">
                  <c:v>2719.6210009911574</c:v>
                </c:pt>
                <c:pt idx="28">
                  <c:v>2719.6210009911574</c:v>
                </c:pt>
                <c:pt idx="29">
                  <c:v>2719.6210009911574</c:v>
                </c:pt>
                <c:pt idx="30">
                  <c:v>2719.6210009911574</c:v>
                </c:pt>
                <c:pt idx="31">
                  <c:v>2719.6210009911574</c:v>
                </c:pt>
                <c:pt idx="32">
                  <c:v>2719.6210009911574</c:v>
                </c:pt>
                <c:pt idx="33">
                  <c:v>2719.6210009911574</c:v>
                </c:pt>
                <c:pt idx="34">
                  <c:v>2719.6210009911574</c:v>
                </c:pt>
                <c:pt idx="35">
                  <c:v>2719.6210009911574</c:v>
                </c:pt>
                <c:pt idx="36">
                  <c:v>2719.6210009911574</c:v>
                </c:pt>
                <c:pt idx="37">
                  <c:v>2719.6210009911574</c:v>
                </c:pt>
                <c:pt idx="38">
                  <c:v>2719.6210009911574</c:v>
                </c:pt>
                <c:pt idx="39">
                  <c:v>2719.6210009911574</c:v>
                </c:pt>
                <c:pt idx="40">
                  <c:v>2719.6210009911574</c:v>
                </c:pt>
                <c:pt idx="41">
                  <c:v>2719.6210009911574</c:v>
                </c:pt>
                <c:pt idx="42">
                  <c:v>2719.6210009911574</c:v>
                </c:pt>
                <c:pt idx="43">
                  <c:v>2719.6210009911574</c:v>
                </c:pt>
                <c:pt idx="44">
                  <c:v>2719.6210009911574</c:v>
                </c:pt>
                <c:pt idx="45">
                  <c:v>2719.6210009911574</c:v>
                </c:pt>
                <c:pt idx="46">
                  <c:v>2719.6210009911574</c:v>
                </c:pt>
                <c:pt idx="47">
                  <c:v>2719.6210009911574</c:v>
                </c:pt>
                <c:pt idx="48">
                  <c:v>2719.6210009911574</c:v>
                </c:pt>
                <c:pt idx="49">
                  <c:v>2719.6210009911574</c:v>
                </c:pt>
                <c:pt idx="50">
                  <c:v>2719.6210009911574</c:v>
                </c:pt>
                <c:pt idx="51">
                  <c:v>2719.6210009911574</c:v>
                </c:pt>
                <c:pt idx="52">
                  <c:v>2719.6210009911574</c:v>
                </c:pt>
                <c:pt idx="53">
                  <c:v>2719.6210009911574</c:v>
                </c:pt>
                <c:pt idx="54">
                  <c:v>2719.6210009911574</c:v>
                </c:pt>
                <c:pt idx="55">
                  <c:v>2719.6210009911574</c:v>
                </c:pt>
                <c:pt idx="56">
                  <c:v>2719.6210009911574</c:v>
                </c:pt>
                <c:pt idx="57">
                  <c:v>2719.6210009911574</c:v>
                </c:pt>
                <c:pt idx="58">
                  <c:v>2719.6210009911574</c:v>
                </c:pt>
                <c:pt idx="59">
                  <c:v>2719.6210009911574</c:v>
                </c:pt>
                <c:pt idx="60">
                  <c:v>2719.6210009911574</c:v>
                </c:pt>
                <c:pt idx="61">
                  <c:v>2719.6210009911574</c:v>
                </c:pt>
                <c:pt idx="62">
                  <c:v>2719.6210009911574</c:v>
                </c:pt>
                <c:pt idx="63">
                  <c:v>2719.6210009911574</c:v>
                </c:pt>
                <c:pt idx="64">
                  <c:v>2719.6210009911574</c:v>
                </c:pt>
                <c:pt idx="65">
                  <c:v>2719.6210009911574</c:v>
                </c:pt>
                <c:pt idx="66">
                  <c:v>2719.6210009911574</c:v>
                </c:pt>
                <c:pt idx="67">
                  <c:v>2719.6210009911574</c:v>
                </c:pt>
                <c:pt idx="68">
                  <c:v>2719.6210009911574</c:v>
                </c:pt>
                <c:pt idx="69">
                  <c:v>2719.6210009911574</c:v>
                </c:pt>
                <c:pt idx="70">
                  <c:v>2719.6210009911574</c:v>
                </c:pt>
                <c:pt idx="71">
                  <c:v>2719.6210009911574</c:v>
                </c:pt>
                <c:pt idx="72">
                  <c:v>2719.6210009911574</c:v>
                </c:pt>
                <c:pt idx="73">
                  <c:v>2719.6210009911574</c:v>
                </c:pt>
                <c:pt idx="74">
                  <c:v>2719.6210009911574</c:v>
                </c:pt>
                <c:pt idx="75">
                  <c:v>2719.6210009911574</c:v>
                </c:pt>
                <c:pt idx="76">
                  <c:v>2719.6210009911574</c:v>
                </c:pt>
                <c:pt idx="77">
                  <c:v>2719.6210009911574</c:v>
                </c:pt>
                <c:pt idx="78">
                  <c:v>2719.6210009911574</c:v>
                </c:pt>
                <c:pt idx="79">
                  <c:v>2719.6210009911574</c:v>
                </c:pt>
                <c:pt idx="80">
                  <c:v>2719.6210009911574</c:v>
                </c:pt>
                <c:pt idx="81">
                  <c:v>2719.6210009911574</c:v>
                </c:pt>
                <c:pt idx="82">
                  <c:v>2719.6210009911574</c:v>
                </c:pt>
                <c:pt idx="83">
                  <c:v>2719.6210009911574</c:v>
                </c:pt>
                <c:pt idx="84">
                  <c:v>2719.6210009911574</c:v>
                </c:pt>
                <c:pt idx="85">
                  <c:v>2719.6210009911574</c:v>
                </c:pt>
                <c:pt idx="86">
                  <c:v>2719.6210009911574</c:v>
                </c:pt>
                <c:pt idx="87">
                  <c:v>2719.6210009911574</c:v>
                </c:pt>
                <c:pt idx="88">
                  <c:v>2719.6210009911574</c:v>
                </c:pt>
                <c:pt idx="89">
                  <c:v>2719.6210009911574</c:v>
                </c:pt>
                <c:pt idx="90">
                  <c:v>2719.6210009911574</c:v>
                </c:pt>
                <c:pt idx="91">
                  <c:v>2719.6210009911574</c:v>
                </c:pt>
                <c:pt idx="92">
                  <c:v>2719.6210009911574</c:v>
                </c:pt>
                <c:pt idx="93">
                  <c:v>2719.6210009911574</c:v>
                </c:pt>
                <c:pt idx="94">
                  <c:v>2719.6210009911574</c:v>
                </c:pt>
                <c:pt idx="95">
                  <c:v>2719.6210009911574</c:v>
                </c:pt>
                <c:pt idx="96">
                  <c:v>2719.6210009911574</c:v>
                </c:pt>
                <c:pt idx="97">
                  <c:v>2719.6210009911574</c:v>
                </c:pt>
                <c:pt idx="98">
                  <c:v>2719.6210009911574</c:v>
                </c:pt>
                <c:pt idx="99">
                  <c:v>2719.6210009911574</c:v>
                </c:pt>
                <c:pt idx="100">
                  <c:v>2719.6210009911574</c:v>
                </c:pt>
                <c:pt idx="101">
                  <c:v>2719.6210009911574</c:v>
                </c:pt>
                <c:pt idx="102">
                  <c:v>2719.6210009911574</c:v>
                </c:pt>
                <c:pt idx="103">
                  <c:v>2719.6210009911574</c:v>
                </c:pt>
                <c:pt idx="104">
                  <c:v>2719.6210009911574</c:v>
                </c:pt>
                <c:pt idx="105">
                  <c:v>2719.6210009911574</c:v>
                </c:pt>
                <c:pt idx="106">
                  <c:v>2719.6210009911574</c:v>
                </c:pt>
                <c:pt idx="107">
                  <c:v>2719.6210009911574</c:v>
                </c:pt>
                <c:pt idx="108">
                  <c:v>2719.6210009911574</c:v>
                </c:pt>
                <c:pt idx="109">
                  <c:v>2719.6210009911574</c:v>
                </c:pt>
                <c:pt idx="110">
                  <c:v>2719.6210009911574</c:v>
                </c:pt>
                <c:pt idx="111">
                  <c:v>2719.6210009911574</c:v>
                </c:pt>
                <c:pt idx="112">
                  <c:v>2719.6210009911574</c:v>
                </c:pt>
                <c:pt idx="113">
                  <c:v>2719.6210009911574</c:v>
                </c:pt>
                <c:pt idx="114">
                  <c:v>2719.6210009911574</c:v>
                </c:pt>
                <c:pt idx="115">
                  <c:v>2719.6210009911574</c:v>
                </c:pt>
                <c:pt idx="116">
                  <c:v>2719.6210009911574</c:v>
                </c:pt>
                <c:pt idx="117">
                  <c:v>2719.6210009911574</c:v>
                </c:pt>
                <c:pt idx="118">
                  <c:v>2719.6210009911574</c:v>
                </c:pt>
                <c:pt idx="119">
                  <c:v>2719.6210009911574</c:v>
                </c:pt>
                <c:pt idx="120">
                  <c:v>2719.6210009911574</c:v>
                </c:pt>
                <c:pt idx="121">
                  <c:v>2719.6210009911574</c:v>
                </c:pt>
                <c:pt idx="122">
                  <c:v>2719.6210009911574</c:v>
                </c:pt>
                <c:pt idx="123">
                  <c:v>2719.6210009911574</c:v>
                </c:pt>
                <c:pt idx="124">
                  <c:v>2719.6210009911574</c:v>
                </c:pt>
                <c:pt idx="125">
                  <c:v>2719.6210009911574</c:v>
                </c:pt>
                <c:pt idx="126">
                  <c:v>2719.6210009911574</c:v>
                </c:pt>
                <c:pt idx="127">
                  <c:v>2719.6210009911574</c:v>
                </c:pt>
                <c:pt idx="128">
                  <c:v>2719.6210009911574</c:v>
                </c:pt>
                <c:pt idx="129">
                  <c:v>2719.6210009911574</c:v>
                </c:pt>
                <c:pt idx="130">
                  <c:v>2719.6210009911574</c:v>
                </c:pt>
                <c:pt idx="131">
                  <c:v>2719.6210009911574</c:v>
                </c:pt>
                <c:pt idx="132">
                  <c:v>2719.6210009911574</c:v>
                </c:pt>
                <c:pt idx="133">
                  <c:v>2719.6210009911574</c:v>
                </c:pt>
                <c:pt idx="134">
                  <c:v>2719.6210009911574</c:v>
                </c:pt>
                <c:pt idx="135">
                  <c:v>2719.6210009911574</c:v>
                </c:pt>
                <c:pt idx="136">
                  <c:v>2719.6210009911574</c:v>
                </c:pt>
                <c:pt idx="137">
                  <c:v>2719.6210009911574</c:v>
                </c:pt>
                <c:pt idx="138">
                  <c:v>2719.6210009911574</c:v>
                </c:pt>
                <c:pt idx="139">
                  <c:v>2719.6210009911574</c:v>
                </c:pt>
                <c:pt idx="140">
                  <c:v>2719.6210009911574</c:v>
                </c:pt>
                <c:pt idx="141">
                  <c:v>2719.6210009911574</c:v>
                </c:pt>
                <c:pt idx="142">
                  <c:v>2719.6210009911574</c:v>
                </c:pt>
                <c:pt idx="143">
                  <c:v>2719.6210009911574</c:v>
                </c:pt>
                <c:pt idx="144">
                  <c:v>2719.6210009911574</c:v>
                </c:pt>
                <c:pt idx="145">
                  <c:v>2719.6210009911574</c:v>
                </c:pt>
                <c:pt idx="146">
                  <c:v>2719.6210009911574</c:v>
                </c:pt>
                <c:pt idx="147">
                  <c:v>2719.6210009911574</c:v>
                </c:pt>
                <c:pt idx="148">
                  <c:v>2719.6210009911574</c:v>
                </c:pt>
                <c:pt idx="149">
                  <c:v>2719.6210009911574</c:v>
                </c:pt>
                <c:pt idx="150">
                  <c:v>2719.6210009911574</c:v>
                </c:pt>
                <c:pt idx="151">
                  <c:v>2719.6210009911574</c:v>
                </c:pt>
                <c:pt idx="152">
                  <c:v>2719.6210009911574</c:v>
                </c:pt>
                <c:pt idx="153">
                  <c:v>2719.6210009911574</c:v>
                </c:pt>
                <c:pt idx="154">
                  <c:v>2719.6210009911574</c:v>
                </c:pt>
                <c:pt idx="155">
                  <c:v>2719.6210009911574</c:v>
                </c:pt>
                <c:pt idx="156">
                  <c:v>2719.6210009911574</c:v>
                </c:pt>
                <c:pt idx="157">
                  <c:v>2719.6210009911574</c:v>
                </c:pt>
                <c:pt idx="158">
                  <c:v>2719.6210009911574</c:v>
                </c:pt>
                <c:pt idx="159">
                  <c:v>2719.6210009911574</c:v>
                </c:pt>
                <c:pt idx="160">
                  <c:v>2719.6210009911574</c:v>
                </c:pt>
                <c:pt idx="161">
                  <c:v>2719.6210009911574</c:v>
                </c:pt>
                <c:pt idx="162">
                  <c:v>2719.6210009911574</c:v>
                </c:pt>
                <c:pt idx="163">
                  <c:v>2719.6210009911574</c:v>
                </c:pt>
                <c:pt idx="164">
                  <c:v>2719.6210009911574</c:v>
                </c:pt>
                <c:pt idx="165">
                  <c:v>2719.6210009911574</c:v>
                </c:pt>
                <c:pt idx="166">
                  <c:v>2719.6210009911574</c:v>
                </c:pt>
                <c:pt idx="167">
                  <c:v>2719.6210009911574</c:v>
                </c:pt>
                <c:pt idx="168">
                  <c:v>2719.6210009911574</c:v>
                </c:pt>
                <c:pt idx="169">
                  <c:v>2719.6210009911574</c:v>
                </c:pt>
                <c:pt idx="170">
                  <c:v>2719.6210009911574</c:v>
                </c:pt>
                <c:pt idx="171">
                  <c:v>2719.6210009911574</c:v>
                </c:pt>
                <c:pt idx="172">
                  <c:v>2719.6210009911574</c:v>
                </c:pt>
                <c:pt idx="173">
                  <c:v>2719.6210009911574</c:v>
                </c:pt>
                <c:pt idx="174">
                  <c:v>2719.6210009911574</c:v>
                </c:pt>
                <c:pt idx="175">
                  <c:v>2719.6210009911574</c:v>
                </c:pt>
                <c:pt idx="176">
                  <c:v>2719.6210009911574</c:v>
                </c:pt>
                <c:pt idx="177">
                  <c:v>2719.6210009911574</c:v>
                </c:pt>
                <c:pt idx="178">
                  <c:v>2719.6210009911574</c:v>
                </c:pt>
                <c:pt idx="179">
                  <c:v>2719.6210009911574</c:v>
                </c:pt>
                <c:pt idx="180">
                  <c:v>2719.6210009911574</c:v>
                </c:pt>
                <c:pt idx="181">
                  <c:v>2719.6210009911574</c:v>
                </c:pt>
                <c:pt idx="182">
                  <c:v>2719.6210009911574</c:v>
                </c:pt>
                <c:pt idx="183">
                  <c:v>2719.6210009911574</c:v>
                </c:pt>
                <c:pt idx="184">
                  <c:v>2719.6210009911574</c:v>
                </c:pt>
                <c:pt idx="185">
                  <c:v>2719.6210009911574</c:v>
                </c:pt>
                <c:pt idx="186">
                  <c:v>2719.6210009911574</c:v>
                </c:pt>
                <c:pt idx="187">
                  <c:v>2719.6210009911574</c:v>
                </c:pt>
                <c:pt idx="188">
                  <c:v>2719.6210009911574</c:v>
                </c:pt>
                <c:pt idx="189">
                  <c:v>2719.6210009911574</c:v>
                </c:pt>
                <c:pt idx="190">
                  <c:v>2719.6210009911574</c:v>
                </c:pt>
                <c:pt idx="191">
                  <c:v>2719.6210009911574</c:v>
                </c:pt>
                <c:pt idx="192">
                  <c:v>2719.6210009911574</c:v>
                </c:pt>
                <c:pt idx="193">
                  <c:v>2719.6210009911574</c:v>
                </c:pt>
                <c:pt idx="194">
                  <c:v>2719.6210009911574</c:v>
                </c:pt>
                <c:pt idx="195">
                  <c:v>2719.6210009911574</c:v>
                </c:pt>
                <c:pt idx="196">
                  <c:v>2719.6210009911574</c:v>
                </c:pt>
                <c:pt idx="197">
                  <c:v>2719.6210009911574</c:v>
                </c:pt>
                <c:pt idx="198">
                  <c:v>2719.6210009911574</c:v>
                </c:pt>
                <c:pt idx="199">
                  <c:v>2719.6210009911574</c:v>
                </c:pt>
                <c:pt idx="200">
                  <c:v>2719.6210009911574</c:v>
                </c:pt>
                <c:pt idx="201">
                  <c:v>2719.6210009911574</c:v>
                </c:pt>
                <c:pt idx="202">
                  <c:v>2719.6210009911574</c:v>
                </c:pt>
                <c:pt idx="203">
                  <c:v>2719.6210009911574</c:v>
                </c:pt>
                <c:pt idx="204">
                  <c:v>2719.6210009911574</c:v>
                </c:pt>
                <c:pt idx="205">
                  <c:v>2719.6210009911574</c:v>
                </c:pt>
                <c:pt idx="206">
                  <c:v>2719.6210009911574</c:v>
                </c:pt>
                <c:pt idx="207">
                  <c:v>2719.6210009911574</c:v>
                </c:pt>
                <c:pt idx="208">
                  <c:v>2719.6210009911574</c:v>
                </c:pt>
                <c:pt idx="209">
                  <c:v>2719.6210009911574</c:v>
                </c:pt>
                <c:pt idx="210">
                  <c:v>2719.6210009911574</c:v>
                </c:pt>
                <c:pt idx="211">
                  <c:v>2719.6210009911574</c:v>
                </c:pt>
                <c:pt idx="212">
                  <c:v>2719.6210009911574</c:v>
                </c:pt>
                <c:pt idx="213">
                  <c:v>2719.6210009911574</c:v>
                </c:pt>
                <c:pt idx="214">
                  <c:v>2719.6210009911574</c:v>
                </c:pt>
                <c:pt idx="215">
                  <c:v>2719.6210009911574</c:v>
                </c:pt>
                <c:pt idx="216">
                  <c:v>2719.6210009911574</c:v>
                </c:pt>
                <c:pt idx="217">
                  <c:v>2719.6210009911574</c:v>
                </c:pt>
                <c:pt idx="218">
                  <c:v>2719.6210009911574</c:v>
                </c:pt>
                <c:pt idx="219">
                  <c:v>2719.6210009911574</c:v>
                </c:pt>
                <c:pt idx="220">
                  <c:v>2719.6210009911574</c:v>
                </c:pt>
                <c:pt idx="221">
                  <c:v>2719.6210009911574</c:v>
                </c:pt>
                <c:pt idx="222">
                  <c:v>2719.6210009911574</c:v>
                </c:pt>
                <c:pt idx="223">
                  <c:v>2719.6210009911574</c:v>
                </c:pt>
                <c:pt idx="224">
                  <c:v>2719.6210009911574</c:v>
                </c:pt>
                <c:pt idx="225">
                  <c:v>2719.6210009911574</c:v>
                </c:pt>
                <c:pt idx="226">
                  <c:v>2719.6210009911574</c:v>
                </c:pt>
                <c:pt idx="227">
                  <c:v>2719.6210009911574</c:v>
                </c:pt>
                <c:pt idx="228">
                  <c:v>2719.6210009911574</c:v>
                </c:pt>
                <c:pt idx="229">
                  <c:v>2719.6210009911574</c:v>
                </c:pt>
                <c:pt idx="230">
                  <c:v>2719.6210009911574</c:v>
                </c:pt>
                <c:pt idx="231">
                  <c:v>2719.6210009911574</c:v>
                </c:pt>
                <c:pt idx="232">
                  <c:v>2719.6210009911574</c:v>
                </c:pt>
                <c:pt idx="233">
                  <c:v>2719.6210009911574</c:v>
                </c:pt>
                <c:pt idx="234">
                  <c:v>2719.6210009911574</c:v>
                </c:pt>
                <c:pt idx="235">
                  <c:v>2719.6210009911574</c:v>
                </c:pt>
                <c:pt idx="236">
                  <c:v>2719.6210009911574</c:v>
                </c:pt>
                <c:pt idx="237">
                  <c:v>2719.6210009911574</c:v>
                </c:pt>
                <c:pt idx="238">
                  <c:v>2719.6210009911574</c:v>
                </c:pt>
                <c:pt idx="239">
                  <c:v>2719.6210009911574</c:v>
                </c:pt>
                <c:pt idx="240">
                  <c:v>2719.6210009911574</c:v>
                </c:pt>
                <c:pt idx="241">
                  <c:v>2719.6210009911574</c:v>
                </c:pt>
                <c:pt idx="242">
                  <c:v>2719.6210009911574</c:v>
                </c:pt>
                <c:pt idx="243">
                  <c:v>2719.6210009911574</c:v>
                </c:pt>
                <c:pt idx="244">
                  <c:v>2719.6210009911574</c:v>
                </c:pt>
                <c:pt idx="245">
                  <c:v>2719.6210009911574</c:v>
                </c:pt>
                <c:pt idx="246">
                  <c:v>2719.6210009911574</c:v>
                </c:pt>
                <c:pt idx="247">
                  <c:v>2719.6210009911574</c:v>
                </c:pt>
                <c:pt idx="248">
                  <c:v>2719.6210009911574</c:v>
                </c:pt>
                <c:pt idx="249">
                  <c:v>2719.6210009911574</c:v>
                </c:pt>
                <c:pt idx="250">
                  <c:v>2719.6210009911574</c:v>
                </c:pt>
                <c:pt idx="251">
                  <c:v>2719.6210009911574</c:v>
                </c:pt>
                <c:pt idx="252">
                  <c:v>2719.6210009911574</c:v>
                </c:pt>
                <c:pt idx="253">
                  <c:v>2719.6210009911574</c:v>
                </c:pt>
                <c:pt idx="254">
                  <c:v>2719.6210009911574</c:v>
                </c:pt>
                <c:pt idx="255">
                  <c:v>2719.6210009911574</c:v>
                </c:pt>
                <c:pt idx="256">
                  <c:v>2719.6210009911574</c:v>
                </c:pt>
                <c:pt idx="257">
                  <c:v>2719.6210009911574</c:v>
                </c:pt>
                <c:pt idx="258">
                  <c:v>2719.6210009911574</c:v>
                </c:pt>
                <c:pt idx="259">
                  <c:v>2719.6210009911574</c:v>
                </c:pt>
                <c:pt idx="260">
                  <c:v>2719.6210009911574</c:v>
                </c:pt>
                <c:pt idx="261">
                  <c:v>2719.6210009911574</c:v>
                </c:pt>
                <c:pt idx="262">
                  <c:v>2719.6210009911574</c:v>
                </c:pt>
                <c:pt idx="263">
                  <c:v>2719.6210009911574</c:v>
                </c:pt>
                <c:pt idx="264">
                  <c:v>2719.6210009911574</c:v>
                </c:pt>
                <c:pt idx="265">
                  <c:v>2719.6210009911574</c:v>
                </c:pt>
                <c:pt idx="266">
                  <c:v>2719.6210009911574</c:v>
                </c:pt>
                <c:pt idx="267">
                  <c:v>2719.6210009911574</c:v>
                </c:pt>
                <c:pt idx="268">
                  <c:v>2719.6210009911574</c:v>
                </c:pt>
                <c:pt idx="269">
                  <c:v>2719.6210009911574</c:v>
                </c:pt>
                <c:pt idx="270">
                  <c:v>2719.6210009911574</c:v>
                </c:pt>
                <c:pt idx="271">
                  <c:v>2719.6210009911574</c:v>
                </c:pt>
                <c:pt idx="272">
                  <c:v>2719.6210009911574</c:v>
                </c:pt>
                <c:pt idx="273">
                  <c:v>2719.6210009911574</c:v>
                </c:pt>
                <c:pt idx="274">
                  <c:v>2719.6210009911574</c:v>
                </c:pt>
                <c:pt idx="275">
                  <c:v>2719.6210009911574</c:v>
                </c:pt>
              </c:numCache>
            </c:numRef>
          </c:val>
          <c:smooth val="0"/>
          <c:extLst>
            <c:ext xmlns:c16="http://schemas.microsoft.com/office/drawing/2014/chart" uri="{C3380CC4-5D6E-409C-BE32-E72D297353CC}">
              <c16:uniqueId val="{00000002-6880-4B9F-8629-2355538F7EE9}"/>
            </c:ext>
          </c:extLst>
        </c:ser>
        <c:dLbls>
          <c:showLegendKey val="0"/>
          <c:showVal val="0"/>
          <c:showCatName val="0"/>
          <c:showSerName val="0"/>
          <c:showPercent val="0"/>
          <c:showBubbleSize val="0"/>
        </c:dLbls>
        <c:marker val="1"/>
        <c:smooth val="0"/>
        <c:axId val="2080043552"/>
        <c:axId val="2080047712"/>
      </c:lineChart>
      <c:catAx>
        <c:axId val="2080043552"/>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80047712"/>
        <c:crosses val="autoZero"/>
        <c:auto val="0"/>
        <c:lblAlgn val="ctr"/>
        <c:lblOffset val="100"/>
        <c:noMultiLvlLbl val="0"/>
      </c:catAx>
      <c:valAx>
        <c:axId val="2080047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80043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Percent of Median Income Consumed by Median PITI in California</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Affordability</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dLbls>
            <c:dLbl>
              <c:idx val="0"/>
              <c:layout>
                <c:manualLayout>
                  <c:x val="-1.3763604765427019E-17"/>
                  <c:y val="-3.5714285714285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68-4F0F-8D75-D5ECA94DAE90}"/>
                </c:ext>
              </c:extLst>
            </c:dLbl>
            <c:dLbl>
              <c:idx val="65"/>
              <c:layout>
                <c:manualLayout>
                  <c:x val="0"/>
                  <c:y val="-2.5510204081632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68-4F0F-8D75-D5ECA94DAE90}"/>
                </c:ext>
              </c:extLst>
            </c:dLbl>
            <c:dLbl>
              <c:idx val="124"/>
              <c:layout>
                <c:manualLayout>
                  <c:x val="0"/>
                  <c:y val="-3.40136054421768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68-4F0F-8D75-D5ECA94DAE9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Sheet1!$A$2:$A$126</c:f>
              <c:strCache>
                <c:ptCount val="125"/>
                <c:pt idx="0">
                  <c:v>Q1-90</c:v>
                </c:pt>
                <c:pt idx="1">
                  <c:v>Q2-90</c:v>
                </c:pt>
                <c:pt idx="2">
                  <c:v>Q3-90</c:v>
                </c:pt>
                <c:pt idx="3">
                  <c:v>Q4-90</c:v>
                </c:pt>
                <c:pt idx="4">
                  <c:v>Q1-91</c:v>
                </c:pt>
                <c:pt idx="5">
                  <c:v>Q2-91</c:v>
                </c:pt>
                <c:pt idx="6">
                  <c:v>Q3-91</c:v>
                </c:pt>
                <c:pt idx="7">
                  <c:v>Q4-91</c:v>
                </c:pt>
                <c:pt idx="8">
                  <c:v>Q1-92</c:v>
                </c:pt>
                <c:pt idx="9">
                  <c:v>Q2-92</c:v>
                </c:pt>
                <c:pt idx="10">
                  <c:v>Q3-92</c:v>
                </c:pt>
                <c:pt idx="11">
                  <c:v>Q4-92</c:v>
                </c:pt>
                <c:pt idx="12">
                  <c:v>Q1-93</c:v>
                </c:pt>
                <c:pt idx="13">
                  <c:v>Q2-93</c:v>
                </c:pt>
                <c:pt idx="14">
                  <c:v>Q3-93</c:v>
                </c:pt>
                <c:pt idx="15">
                  <c:v>Q4-93</c:v>
                </c:pt>
                <c:pt idx="16">
                  <c:v>Q1-94</c:v>
                </c:pt>
                <c:pt idx="17">
                  <c:v>Q2-94</c:v>
                </c:pt>
                <c:pt idx="18">
                  <c:v>Q3-94</c:v>
                </c:pt>
                <c:pt idx="19">
                  <c:v>Q4-94</c:v>
                </c:pt>
                <c:pt idx="20">
                  <c:v>Q1-95</c:v>
                </c:pt>
                <c:pt idx="21">
                  <c:v>Q2-95</c:v>
                </c:pt>
                <c:pt idx="22">
                  <c:v>Q3-95</c:v>
                </c:pt>
                <c:pt idx="23">
                  <c:v>Q4-95</c:v>
                </c:pt>
                <c:pt idx="24">
                  <c:v>Q1-96</c:v>
                </c:pt>
                <c:pt idx="25">
                  <c:v>Q2-96</c:v>
                </c:pt>
                <c:pt idx="26">
                  <c:v>Q3-96</c:v>
                </c:pt>
                <c:pt idx="27">
                  <c:v>Q4-96</c:v>
                </c:pt>
                <c:pt idx="28">
                  <c:v>Q1-97</c:v>
                </c:pt>
                <c:pt idx="29">
                  <c:v>Q2-97</c:v>
                </c:pt>
                <c:pt idx="30">
                  <c:v>Q3-97</c:v>
                </c:pt>
                <c:pt idx="31">
                  <c:v>Q4-97</c:v>
                </c:pt>
                <c:pt idx="32">
                  <c:v>Q1-98</c:v>
                </c:pt>
                <c:pt idx="33">
                  <c:v>Q2-98</c:v>
                </c:pt>
                <c:pt idx="34">
                  <c:v>Q3-98</c:v>
                </c:pt>
                <c:pt idx="35">
                  <c:v>Q4-98</c:v>
                </c:pt>
                <c:pt idx="36">
                  <c:v>Q1-99</c:v>
                </c:pt>
                <c:pt idx="37">
                  <c:v>Q2-99</c:v>
                </c:pt>
                <c:pt idx="38">
                  <c:v>Q3-99</c:v>
                </c:pt>
                <c:pt idx="39">
                  <c:v>Q4-99</c:v>
                </c:pt>
                <c:pt idx="40">
                  <c:v>Q1-00</c:v>
                </c:pt>
                <c:pt idx="41">
                  <c:v>Q2-00</c:v>
                </c:pt>
                <c:pt idx="42">
                  <c:v>Q3-00</c:v>
                </c:pt>
                <c:pt idx="43">
                  <c:v>Q4-00</c:v>
                </c:pt>
                <c:pt idx="44">
                  <c:v>Q1-01</c:v>
                </c:pt>
                <c:pt idx="45">
                  <c:v>Q2-01</c:v>
                </c:pt>
                <c:pt idx="46">
                  <c:v>Q3-01</c:v>
                </c:pt>
                <c:pt idx="47">
                  <c:v>Q4-01</c:v>
                </c:pt>
                <c:pt idx="48">
                  <c:v>Q1-02</c:v>
                </c:pt>
                <c:pt idx="49">
                  <c:v>Q2-02</c:v>
                </c:pt>
                <c:pt idx="50">
                  <c:v>Q3-02</c:v>
                </c:pt>
                <c:pt idx="51">
                  <c:v>Q4-02</c:v>
                </c:pt>
                <c:pt idx="52">
                  <c:v>Q1-03</c:v>
                </c:pt>
                <c:pt idx="53">
                  <c:v>Q2-03</c:v>
                </c:pt>
                <c:pt idx="54">
                  <c:v>Q3-03</c:v>
                </c:pt>
                <c:pt idx="55">
                  <c:v>Q4-03</c:v>
                </c:pt>
                <c:pt idx="56">
                  <c:v>Q1-04</c:v>
                </c:pt>
                <c:pt idx="57">
                  <c:v>Q2-04</c:v>
                </c:pt>
                <c:pt idx="58">
                  <c:v>Q3-04</c:v>
                </c:pt>
                <c:pt idx="59">
                  <c:v>Q4-04</c:v>
                </c:pt>
                <c:pt idx="60">
                  <c:v>Q1-05</c:v>
                </c:pt>
                <c:pt idx="61">
                  <c:v>Q2-05</c:v>
                </c:pt>
                <c:pt idx="62">
                  <c:v>Q3-05</c:v>
                </c:pt>
                <c:pt idx="63">
                  <c:v>Q4-05</c:v>
                </c:pt>
                <c:pt idx="64">
                  <c:v>Q1-06</c:v>
                </c:pt>
                <c:pt idx="65">
                  <c:v>Q2-06</c:v>
                </c:pt>
                <c:pt idx="66">
                  <c:v>Q3-06</c:v>
                </c:pt>
                <c:pt idx="67">
                  <c:v>Q4-06</c:v>
                </c:pt>
                <c:pt idx="68">
                  <c:v>Q1-07</c:v>
                </c:pt>
                <c:pt idx="69">
                  <c:v>Q2-07</c:v>
                </c:pt>
                <c:pt idx="70">
                  <c:v>Q3-07</c:v>
                </c:pt>
                <c:pt idx="71">
                  <c:v>Q4-07</c:v>
                </c:pt>
                <c:pt idx="72">
                  <c:v>Q1-08</c:v>
                </c:pt>
                <c:pt idx="73">
                  <c:v>Q2-08</c:v>
                </c:pt>
                <c:pt idx="74">
                  <c:v>Q3-08</c:v>
                </c:pt>
                <c:pt idx="75">
                  <c:v>Q4-08</c:v>
                </c:pt>
                <c:pt idx="76">
                  <c:v>Q1-09</c:v>
                </c:pt>
                <c:pt idx="77">
                  <c:v>Q2-09</c:v>
                </c:pt>
                <c:pt idx="78">
                  <c:v>Q3-09</c:v>
                </c:pt>
                <c:pt idx="79">
                  <c:v>Q4-09</c:v>
                </c:pt>
                <c:pt idx="80">
                  <c:v>Q1-10</c:v>
                </c:pt>
                <c:pt idx="81">
                  <c:v>Q2-10</c:v>
                </c:pt>
                <c:pt idx="82">
                  <c:v>Q3-10</c:v>
                </c:pt>
                <c:pt idx="83">
                  <c:v>Q4-10</c:v>
                </c:pt>
                <c:pt idx="84">
                  <c:v>Q1-11</c:v>
                </c:pt>
                <c:pt idx="85">
                  <c:v>Q2-11</c:v>
                </c:pt>
                <c:pt idx="86">
                  <c:v>Q3-11</c:v>
                </c:pt>
                <c:pt idx="87">
                  <c:v>Q4-11</c:v>
                </c:pt>
                <c:pt idx="88">
                  <c:v>Q1-12</c:v>
                </c:pt>
                <c:pt idx="89">
                  <c:v>Q2-12</c:v>
                </c:pt>
                <c:pt idx="90">
                  <c:v>Q3-12</c:v>
                </c:pt>
                <c:pt idx="91">
                  <c:v>Q4-12</c:v>
                </c:pt>
                <c:pt idx="92">
                  <c:v>Q1-13</c:v>
                </c:pt>
                <c:pt idx="93">
                  <c:v>Q2-13</c:v>
                </c:pt>
                <c:pt idx="94">
                  <c:v>Q3-13</c:v>
                </c:pt>
                <c:pt idx="95">
                  <c:v>Q4-13</c:v>
                </c:pt>
                <c:pt idx="96">
                  <c:v>Q1-14</c:v>
                </c:pt>
                <c:pt idx="97">
                  <c:v>Q2-14</c:v>
                </c:pt>
                <c:pt idx="98">
                  <c:v>Q3-14</c:v>
                </c:pt>
                <c:pt idx="99">
                  <c:v>Q4-14</c:v>
                </c:pt>
                <c:pt idx="100">
                  <c:v>Q1-15</c:v>
                </c:pt>
                <c:pt idx="101">
                  <c:v>Q2-15</c:v>
                </c:pt>
                <c:pt idx="102">
                  <c:v>Q3-15</c:v>
                </c:pt>
                <c:pt idx="103">
                  <c:v>Q4-15</c:v>
                </c:pt>
                <c:pt idx="104">
                  <c:v>Q1-16</c:v>
                </c:pt>
                <c:pt idx="105">
                  <c:v>Q2-16</c:v>
                </c:pt>
                <c:pt idx="106">
                  <c:v>Q3-16</c:v>
                </c:pt>
                <c:pt idx="107">
                  <c:v>Q4-16</c:v>
                </c:pt>
                <c:pt idx="108">
                  <c:v>Q1-17</c:v>
                </c:pt>
                <c:pt idx="109">
                  <c:v>Q2-17</c:v>
                </c:pt>
                <c:pt idx="110">
                  <c:v>Q3-17</c:v>
                </c:pt>
                <c:pt idx="111">
                  <c:v>Q4-17</c:v>
                </c:pt>
                <c:pt idx="112">
                  <c:v>Q1-18</c:v>
                </c:pt>
                <c:pt idx="113">
                  <c:v>Q2-18</c:v>
                </c:pt>
                <c:pt idx="114">
                  <c:v>Q3-18</c:v>
                </c:pt>
                <c:pt idx="115">
                  <c:v>Q4-18</c:v>
                </c:pt>
                <c:pt idx="116">
                  <c:v>Q1-19</c:v>
                </c:pt>
                <c:pt idx="117">
                  <c:v>Q2-19</c:v>
                </c:pt>
                <c:pt idx="118">
                  <c:v>Q3-19</c:v>
                </c:pt>
                <c:pt idx="119">
                  <c:v>Q4-19</c:v>
                </c:pt>
                <c:pt idx="120">
                  <c:v>Q1-20</c:v>
                </c:pt>
                <c:pt idx="121">
                  <c:v>Q2-20</c:v>
                </c:pt>
                <c:pt idx="122">
                  <c:v>Q3-20</c:v>
                </c:pt>
                <c:pt idx="123">
                  <c:v>Q4-20</c:v>
                </c:pt>
                <c:pt idx="124">
                  <c:v>Q1-21</c:v>
                </c:pt>
              </c:strCache>
            </c:strRef>
          </c:cat>
          <c:val>
            <c:numRef>
              <c:f>Sheet1!$B$2:$B$126</c:f>
              <c:numCache>
                <c:formatCode>General</c:formatCode>
                <c:ptCount val="125"/>
                <c:pt idx="0">
                  <c:v>0.53741079568862915</c:v>
                </c:pt>
                <c:pt idx="1">
                  <c:v>0.54376614093780518</c:v>
                </c:pt>
                <c:pt idx="2">
                  <c:v>0.52430963516235352</c:v>
                </c:pt>
                <c:pt idx="3">
                  <c:v>0.51119095087051392</c:v>
                </c:pt>
                <c:pt idx="4">
                  <c:v>0.51070046424865723</c:v>
                </c:pt>
                <c:pt idx="5">
                  <c:v>0.54243171215057373</c:v>
                </c:pt>
                <c:pt idx="6">
                  <c:v>0.51286607980728149</c:v>
                </c:pt>
                <c:pt idx="7">
                  <c:v>0.47346308827400208</c:v>
                </c:pt>
                <c:pt idx="8">
                  <c:v>0.47127881646156311</c:v>
                </c:pt>
                <c:pt idx="9">
                  <c:v>0.46815907955169678</c:v>
                </c:pt>
                <c:pt idx="10">
                  <c:v>0.43361487984657288</c:v>
                </c:pt>
                <c:pt idx="11">
                  <c:v>0.43399471044540405</c:v>
                </c:pt>
                <c:pt idx="12">
                  <c:v>0.41734129190444946</c:v>
                </c:pt>
                <c:pt idx="13">
                  <c:v>0.4158589243888855</c:v>
                </c:pt>
                <c:pt idx="14">
                  <c:v>0.4025530219078064</c:v>
                </c:pt>
                <c:pt idx="15">
                  <c:v>0.38873466849327087</c:v>
                </c:pt>
                <c:pt idx="16">
                  <c:v>0.38855350017547607</c:v>
                </c:pt>
                <c:pt idx="17">
                  <c:v>0.42716440558433533</c:v>
                </c:pt>
                <c:pt idx="18">
                  <c:v>0.42521560192108154</c:v>
                </c:pt>
                <c:pt idx="19">
                  <c:v>0.42272773385047913</c:v>
                </c:pt>
                <c:pt idx="20">
                  <c:v>0.39667275547981262</c:v>
                </c:pt>
                <c:pt idx="21">
                  <c:v>0.37211018800735474</c:v>
                </c:pt>
                <c:pt idx="22">
                  <c:v>0.36759543418884277</c:v>
                </c:pt>
                <c:pt idx="23">
                  <c:v>0.3435748815536499</c:v>
                </c:pt>
                <c:pt idx="24">
                  <c:v>0.33332633972167969</c:v>
                </c:pt>
                <c:pt idx="25">
                  <c:v>0.36252680420875549</c:v>
                </c:pt>
                <c:pt idx="26">
                  <c:v>0.36240029335021973</c:v>
                </c:pt>
                <c:pt idx="27">
                  <c:v>0.33467483520507813</c:v>
                </c:pt>
                <c:pt idx="28">
                  <c:v>0.3354073166847229</c:v>
                </c:pt>
                <c:pt idx="29">
                  <c:v>0.35906904935836792</c:v>
                </c:pt>
                <c:pt idx="30">
                  <c:v>0.35684150457382202</c:v>
                </c:pt>
                <c:pt idx="31">
                  <c:v>0.34398800134658813</c:v>
                </c:pt>
                <c:pt idx="32">
                  <c:v>0.33638274669647217</c:v>
                </c:pt>
                <c:pt idx="33">
                  <c:v>0.36182951927185059</c:v>
                </c:pt>
                <c:pt idx="34">
                  <c:v>0.35548517107963562</c:v>
                </c:pt>
                <c:pt idx="35">
                  <c:v>0.3277924656867981</c:v>
                </c:pt>
                <c:pt idx="36">
                  <c:v>0.33577579259872437</c:v>
                </c:pt>
                <c:pt idx="37">
                  <c:v>0.36444747447967529</c:v>
                </c:pt>
                <c:pt idx="38">
                  <c:v>0.38216623663902283</c:v>
                </c:pt>
                <c:pt idx="39">
                  <c:v>0.38420265913009644</c:v>
                </c:pt>
                <c:pt idx="40">
                  <c:v>0.41260695457458496</c:v>
                </c:pt>
                <c:pt idx="41">
                  <c:v>0.43295258283615112</c:v>
                </c:pt>
                <c:pt idx="42">
                  <c:v>0.43105801939964294</c:v>
                </c:pt>
                <c:pt idx="43">
                  <c:v>0.41853076219558716</c:v>
                </c:pt>
                <c:pt idx="44">
                  <c:v>0.39170020818710327</c:v>
                </c:pt>
                <c:pt idx="45">
                  <c:v>0.41664004325866699</c:v>
                </c:pt>
                <c:pt idx="46">
                  <c:v>0.43571311235427856</c:v>
                </c:pt>
                <c:pt idx="47">
                  <c:v>0.42231756448745728</c:v>
                </c:pt>
                <c:pt idx="48">
                  <c:v>0.46538111567497253</c:v>
                </c:pt>
                <c:pt idx="49">
                  <c:v>0.49251264333724976</c:v>
                </c:pt>
                <c:pt idx="50">
                  <c:v>0.47734406590461731</c:v>
                </c:pt>
                <c:pt idx="51">
                  <c:v>0.47558730840682983</c:v>
                </c:pt>
                <c:pt idx="52">
                  <c:v>0.47620260715484619</c:v>
                </c:pt>
                <c:pt idx="53">
                  <c:v>0.50252676010131836</c:v>
                </c:pt>
                <c:pt idx="54">
                  <c:v>0.55576109886169434</c:v>
                </c:pt>
                <c:pt idx="55">
                  <c:v>0.54572886228561401</c:v>
                </c:pt>
                <c:pt idx="56">
                  <c:v>0.55563604831695557</c:v>
                </c:pt>
                <c:pt idx="57">
                  <c:v>0.65410226583480835</c:v>
                </c:pt>
                <c:pt idx="58">
                  <c:v>0.64326542615890503</c:v>
                </c:pt>
                <c:pt idx="59">
                  <c:v>0.62724214792251587</c:v>
                </c:pt>
                <c:pt idx="60">
                  <c:v>0.64241749048233032</c:v>
                </c:pt>
                <c:pt idx="61">
                  <c:v>0.68389654159545898</c:v>
                </c:pt>
                <c:pt idx="62">
                  <c:v>0.71376866102218628</c:v>
                </c:pt>
                <c:pt idx="63">
                  <c:v>0.72669845819473267</c:v>
                </c:pt>
                <c:pt idx="64">
                  <c:v>0.72101360559463501</c:v>
                </c:pt>
                <c:pt idx="65">
                  <c:v>0.75861507654190063</c:v>
                </c:pt>
                <c:pt idx="66">
                  <c:v>0.74446576833724976</c:v>
                </c:pt>
                <c:pt idx="67">
                  <c:v>0.70400941371917725</c:v>
                </c:pt>
                <c:pt idx="68">
                  <c:v>0.69487416744232178</c:v>
                </c:pt>
                <c:pt idx="69">
                  <c:v>0.72942048311233521</c:v>
                </c:pt>
                <c:pt idx="70">
                  <c:v>0.7065015435218811</c:v>
                </c:pt>
                <c:pt idx="71">
                  <c:v>0.58907228708267212</c:v>
                </c:pt>
                <c:pt idx="72">
                  <c:v>0.48794937133789063</c:v>
                </c:pt>
                <c:pt idx="73">
                  <c:v>0.4566381573677063</c:v>
                </c:pt>
                <c:pt idx="74">
                  <c:v>0.41009911894798279</c:v>
                </c:pt>
                <c:pt idx="75">
                  <c:v>0.33775848150253296</c:v>
                </c:pt>
                <c:pt idx="76">
                  <c:v>0.27169939875602722</c:v>
                </c:pt>
                <c:pt idx="77">
                  <c:v>0.29094240069389343</c:v>
                </c:pt>
                <c:pt idx="78">
                  <c:v>0.33074983954429626</c:v>
                </c:pt>
                <c:pt idx="79">
                  <c:v>0.33938097953796387</c:v>
                </c:pt>
                <c:pt idx="80">
                  <c:v>0.32592713832855225</c:v>
                </c:pt>
                <c:pt idx="81">
                  <c:v>0.35437873005867004</c:v>
                </c:pt>
                <c:pt idx="82">
                  <c:v>0.34034925699234009</c:v>
                </c:pt>
                <c:pt idx="83">
                  <c:v>0.32617035508155823</c:v>
                </c:pt>
                <c:pt idx="84">
                  <c:v>0.31289637088775635</c:v>
                </c:pt>
                <c:pt idx="85">
                  <c:v>0.32494378089904785</c:v>
                </c:pt>
                <c:pt idx="86">
                  <c:v>0.314960777759552</c:v>
                </c:pt>
                <c:pt idx="87">
                  <c:v>0.29500776529312134</c:v>
                </c:pt>
                <c:pt idx="88">
                  <c:v>0.28747165203094482</c:v>
                </c:pt>
                <c:pt idx="89">
                  <c:v>0.32061684131622314</c:v>
                </c:pt>
                <c:pt idx="90">
                  <c:v>0.3339180052280426</c:v>
                </c:pt>
                <c:pt idx="91">
                  <c:v>0.32967600226402283</c:v>
                </c:pt>
                <c:pt idx="92">
                  <c:v>0.33190149068832397</c:v>
                </c:pt>
                <c:pt idx="93">
                  <c:v>0.39830008149147034</c:v>
                </c:pt>
                <c:pt idx="94">
                  <c:v>0.45006841421127319</c:v>
                </c:pt>
                <c:pt idx="95">
                  <c:v>0.43566811084747314</c:v>
                </c:pt>
                <c:pt idx="96">
                  <c:v>0.42367473244667053</c:v>
                </c:pt>
                <c:pt idx="97">
                  <c:v>0.4517362117767334</c:v>
                </c:pt>
                <c:pt idx="98">
                  <c:v>0.45488157868385315</c:v>
                </c:pt>
                <c:pt idx="99">
                  <c:v>0.4253392219543457</c:v>
                </c:pt>
                <c:pt idx="100">
                  <c:v>0.40383797883987427</c:v>
                </c:pt>
                <c:pt idx="101">
                  <c:v>0.44761869311332703</c:v>
                </c:pt>
                <c:pt idx="102">
                  <c:v>0.44968435168266296</c:v>
                </c:pt>
                <c:pt idx="103">
                  <c:v>0.43316465616226196</c:v>
                </c:pt>
                <c:pt idx="104">
                  <c:v>0.40722739696502686</c:v>
                </c:pt>
                <c:pt idx="105">
                  <c:v>0.4407055675983429</c:v>
                </c:pt>
                <c:pt idx="106">
                  <c:v>0.43101763725280762</c:v>
                </c:pt>
                <c:pt idx="107">
                  <c:v>0.43243852257728577</c:v>
                </c:pt>
                <c:pt idx="108">
                  <c:v>0.42831858992576599</c:v>
                </c:pt>
                <c:pt idx="109">
                  <c:v>0.45625054836273193</c:v>
                </c:pt>
                <c:pt idx="110">
                  <c:v>0.45380508899688721</c:v>
                </c:pt>
                <c:pt idx="111">
                  <c:v>0.44281995296478271</c:v>
                </c:pt>
                <c:pt idx="112">
                  <c:v>0.44669276475906372</c:v>
                </c:pt>
                <c:pt idx="113">
                  <c:v>0.50126731395721436</c:v>
                </c:pt>
                <c:pt idx="114">
                  <c:v>0.48871830105781555</c:v>
                </c:pt>
                <c:pt idx="115">
                  <c:v>0.46604073047637939</c:v>
                </c:pt>
                <c:pt idx="116">
                  <c:v>0.42851665616035461</c:v>
                </c:pt>
                <c:pt idx="117">
                  <c:v>0.45429539680480957</c:v>
                </c:pt>
                <c:pt idx="118">
                  <c:v>0.43491730093955994</c:v>
                </c:pt>
                <c:pt idx="119">
                  <c:v>0.42562398314476013</c:v>
                </c:pt>
                <c:pt idx="120">
                  <c:v>0.40118399262428284</c:v>
                </c:pt>
                <c:pt idx="121">
                  <c:v>0.39569053053855896</c:v>
                </c:pt>
                <c:pt idx="122">
                  <c:v>0.43484315276145935</c:v>
                </c:pt>
                <c:pt idx="123">
                  <c:v>0.4296506941318512</c:v>
                </c:pt>
                <c:pt idx="124">
                  <c:v>0.43236643075942993</c:v>
                </c:pt>
              </c:numCache>
            </c:numRef>
          </c:val>
          <c:smooth val="0"/>
          <c:extLst>
            <c:ext xmlns:c16="http://schemas.microsoft.com/office/drawing/2014/chart" uri="{C3380CC4-5D6E-409C-BE32-E72D297353CC}">
              <c16:uniqueId val="{00000000-D968-4F0F-8D75-D5ECA94DAE90}"/>
            </c:ext>
          </c:extLst>
        </c:ser>
        <c:ser>
          <c:idx val="1"/>
          <c:order val="1"/>
          <c:tx>
            <c:strRef>
              <c:f>Sheet1!$C$1</c:f>
              <c:strCache>
                <c:ptCount val="1"/>
                <c:pt idx="0">
                  <c:v>Column1</c:v>
                </c:pt>
              </c:strCache>
            </c:strRef>
          </c:tx>
          <c:spPr>
            <a:ln w="44450" cap="rnd">
              <a:solidFill>
                <a:schemeClr val="accent3"/>
              </a:solidFill>
              <a:round/>
            </a:ln>
            <a:effectLst>
              <a:outerShdw blurRad="50800" dist="38100" dir="2700000" algn="tl" rotWithShape="0">
                <a:prstClr val="black">
                  <a:alpha val="40000"/>
                </a:prstClr>
              </a:outerShdw>
            </a:effectLst>
          </c:spPr>
          <c:marker>
            <c:symbol val="none"/>
          </c:marker>
          <c:dLbls>
            <c:dLbl>
              <c:idx val="62"/>
              <c:layout>
                <c:manualLayout>
                  <c:x val="-1.2762762762762763E-2"/>
                  <c:y val="6.972789115646257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D8-4A31-B444-133A393A6B0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75000"/>
                        </a:schemeClr>
                      </a:solidFill>
                      <a:round/>
                    </a:ln>
                    <a:effectLst/>
                  </c:spPr>
                </c15:leaderLines>
              </c:ext>
            </c:extLst>
          </c:dLbls>
          <c:cat>
            <c:strRef>
              <c:f>Sheet1!$A$2:$A$126</c:f>
              <c:strCache>
                <c:ptCount val="125"/>
                <c:pt idx="0">
                  <c:v>Q1-90</c:v>
                </c:pt>
                <c:pt idx="1">
                  <c:v>Q2-90</c:v>
                </c:pt>
                <c:pt idx="2">
                  <c:v>Q3-90</c:v>
                </c:pt>
                <c:pt idx="3">
                  <c:v>Q4-90</c:v>
                </c:pt>
                <c:pt idx="4">
                  <c:v>Q1-91</c:v>
                </c:pt>
                <c:pt idx="5">
                  <c:v>Q2-91</c:v>
                </c:pt>
                <c:pt idx="6">
                  <c:v>Q3-91</c:v>
                </c:pt>
                <c:pt idx="7">
                  <c:v>Q4-91</c:v>
                </c:pt>
                <c:pt idx="8">
                  <c:v>Q1-92</c:v>
                </c:pt>
                <c:pt idx="9">
                  <c:v>Q2-92</c:v>
                </c:pt>
                <c:pt idx="10">
                  <c:v>Q3-92</c:v>
                </c:pt>
                <c:pt idx="11">
                  <c:v>Q4-92</c:v>
                </c:pt>
                <c:pt idx="12">
                  <c:v>Q1-93</c:v>
                </c:pt>
                <c:pt idx="13">
                  <c:v>Q2-93</c:v>
                </c:pt>
                <c:pt idx="14">
                  <c:v>Q3-93</c:v>
                </c:pt>
                <c:pt idx="15">
                  <c:v>Q4-93</c:v>
                </c:pt>
                <c:pt idx="16">
                  <c:v>Q1-94</c:v>
                </c:pt>
                <c:pt idx="17">
                  <c:v>Q2-94</c:v>
                </c:pt>
                <c:pt idx="18">
                  <c:v>Q3-94</c:v>
                </c:pt>
                <c:pt idx="19">
                  <c:v>Q4-94</c:v>
                </c:pt>
                <c:pt idx="20">
                  <c:v>Q1-95</c:v>
                </c:pt>
                <c:pt idx="21">
                  <c:v>Q2-95</c:v>
                </c:pt>
                <c:pt idx="22">
                  <c:v>Q3-95</c:v>
                </c:pt>
                <c:pt idx="23">
                  <c:v>Q4-95</c:v>
                </c:pt>
                <c:pt idx="24">
                  <c:v>Q1-96</c:v>
                </c:pt>
                <c:pt idx="25">
                  <c:v>Q2-96</c:v>
                </c:pt>
                <c:pt idx="26">
                  <c:v>Q3-96</c:v>
                </c:pt>
                <c:pt idx="27">
                  <c:v>Q4-96</c:v>
                </c:pt>
                <c:pt idx="28">
                  <c:v>Q1-97</c:v>
                </c:pt>
                <c:pt idx="29">
                  <c:v>Q2-97</c:v>
                </c:pt>
                <c:pt idx="30">
                  <c:v>Q3-97</c:v>
                </c:pt>
                <c:pt idx="31">
                  <c:v>Q4-97</c:v>
                </c:pt>
                <c:pt idx="32">
                  <c:v>Q1-98</c:v>
                </c:pt>
                <c:pt idx="33">
                  <c:v>Q2-98</c:v>
                </c:pt>
                <c:pt idx="34">
                  <c:v>Q3-98</c:v>
                </c:pt>
                <c:pt idx="35">
                  <c:v>Q4-98</c:v>
                </c:pt>
                <c:pt idx="36">
                  <c:v>Q1-99</c:v>
                </c:pt>
                <c:pt idx="37">
                  <c:v>Q2-99</c:v>
                </c:pt>
                <c:pt idx="38">
                  <c:v>Q3-99</c:v>
                </c:pt>
                <c:pt idx="39">
                  <c:v>Q4-99</c:v>
                </c:pt>
                <c:pt idx="40">
                  <c:v>Q1-00</c:v>
                </c:pt>
                <c:pt idx="41">
                  <c:v>Q2-00</c:v>
                </c:pt>
                <c:pt idx="42">
                  <c:v>Q3-00</c:v>
                </c:pt>
                <c:pt idx="43">
                  <c:v>Q4-00</c:v>
                </c:pt>
                <c:pt idx="44">
                  <c:v>Q1-01</c:v>
                </c:pt>
                <c:pt idx="45">
                  <c:v>Q2-01</c:v>
                </c:pt>
                <c:pt idx="46">
                  <c:v>Q3-01</c:v>
                </c:pt>
                <c:pt idx="47">
                  <c:v>Q4-01</c:v>
                </c:pt>
                <c:pt idx="48">
                  <c:v>Q1-02</c:v>
                </c:pt>
                <c:pt idx="49">
                  <c:v>Q2-02</c:v>
                </c:pt>
                <c:pt idx="50">
                  <c:v>Q3-02</c:v>
                </c:pt>
                <c:pt idx="51">
                  <c:v>Q4-02</c:v>
                </c:pt>
                <c:pt idx="52">
                  <c:v>Q1-03</c:v>
                </c:pt>
                <c:pt idx="53">
                  <c:v>Q2-03</c:v>
                </c:pt>
                <c:pt idx="54">
                  <c:v>Q3-03</c:v>
                </c:pt>
                <c:pt idx="55">
                  <c:v>Q4-03</c:v>
                </c:pt>
                <c:pt idx="56">
                  <c:v>Q1-04</c:v>
                </c:pt>
                <c:pt idx="57">
                  <c:v>Q2-04</c:v>
                </c:pt>
                <c:pt idx="58">
                  <c:v>Q3-04</c:v>
                </c:pt>
                <c:pt idx="59">
                  <c:v>Q4-04</c:v>
                </c:pt>
                <c:pt idx="60">
                  <c:v>Q1-05</c:v>
                </c:pt>
                <c:pt idx="61">
                  <c:v>Q2-05</c:v>
                </c:pt>
                <c:pt idx="62">
                  <c:v>Q3-05</c:v>
                </c:pt>
                <c:pt idx="63">
                  <c:v>Q4-05</c:v>
                </c:pt>
                <c:pt idx="64">
                  <c:v>Q1-06</c:v>
                </c:pt>
                <c:pt idx="65">
                  <c:v>Q2-06</c:v>
                </c:pt>
                <c:pt idx="66">
                  <c:v>Q3-06</c:v>
                </c:pt>
                <c:pt idx="67">
                  <c:v>Q4-06</c:v>
                </c:pt>
                <c:pt idx="68">
                  <c:v>Q1-07</c:v>
                </c:pt>
                <c:pt idx="69">
                  <c:v>Q2-07</c:v>
                </c:pt>
                <c:pt idx="70">
                  <c:v>Q3-07</c:v>
                </c:pt>
                <c:pt idx="71">
                  <c:v>Q4-07</c:v>
                </c:pt>
                <c:pt idx="72">
                  <c:v>Q1-08</c:v>
                </c:pt>
                <c:pt idx="73">
                  <c:v>Q2-08</c:v>
                </c:pt>
                <c:pt idx="74">
                  <c:v>Q3-08</c:v>
                </c:pt>
                <c:pt idx="75">
                  <c:v>Q4-08</c:v>
                </c:pt>
                <c:pt idx="76">
                  <c:v>Q1-09</c:v>
                </c:pt>
                <c:pt idx="77">
                  <c:v>Q2-09</c:v>
                </c:pt>
                <c:pt idx="78">
                  <c:v>Q3-09</c:v>
                </c:pt>
                <c:pt idx="79">
                  <c:v>Q4-09</c:v>
                </c:pt>
                <c:pt idx="80">
                  <c:v>Q1-10</c:v>
                </c:pt>
                <c:pt idx="81">
                  <c:v>Q2-10</c:v>
                </c:pt>
                <c:pt idx="82">
                  <c:v>Q3-10</c:v>
                </c:pt>
                <c:pt idx="83">
                  <c:v>Q4-10</c:v>
                </c:pt>
                <c:pt idx="84">
                  <c:v>Q1-11</c:v>
                </c:pt>
                <c:pt idx="85">
                  <c:v>Q2-11</c:v>
                </c:pt>
                <c:pt idx="86">
                  <c:v>Q3-11</c:v>
                </c:pt>
                <c:pt idx="87">
                  <c:v>Q4-11</c:v>
                </c:pt>
                <c:pt idx="88">
                  <c:v>Q1-12</c:v>
                </c:pt>
                <c:pt idx="89">
                  <c:v>Q2-12</c:v>
                </c:pt>
                <c:pt idx="90">
                  <c:v>Q3-12</c:v>
                </c:pt>
                <c:pt idx="91">
                  <c:v>Q4-12</c:v>
                </c:pt>
                <c:pt idx="92">
                  <c:v>Q1-13</c:v>
                </c:pt>
                <c:pt idx="93">
                  <c:v>Q2-13</c:v>
                </c:pt>
                <c:pt idx="94">
                  <c:v>Q3-13</c:v>
                </c:pt>
                <c:pt idx="95">
                  <c:v>Q4-13</c:v>
                </c:pt>
                <c:pt idx="96">
                  <c:v>Q1-14</c:v>
                </c:pt>
                <c:pt idx="97">
                  <c:v>Q2-14</c:v>
                </c:pt>
                <c:pt idx="98">
                  <c:v>Q3-14</c:v>
                </c:pt>
                <c:pt idx="99">
                  <c:v>Q4-14</c:v>
                </c:pt>
                <c:pt idx="100">
                  <c:v>Q1-15</c:v>
                </c:pt>
                <c:pt idx="101">
                  <c:v>Q2-15</c:v>
                </c:pt>
                <c:pt idx="102">
                  <c:v>Q3-15</c:v>
                </c:pt>
                <c:pt idx="103">
                  <c:v>Q4-15</c:v>
                </c:pt>
                <c:pt idx="104">
                  <c:v>Q1-16</c:v>
                </c:pt>
                <c:pt idx="105">
                  <c:v>Q2-16</c:v>
                </c:pt>
                <c:pt idx="106">
                  <c:v>Q3-16</c:v>
                </c:pt>
                <c:pt idx="107">
                  <c:v>Q4-16</c:v>
                </c:pt>
                <c:pt idx="108">
                  <c:v>Q1-17</c:v>
                </c:pt>
                <c:pt idx="109">
                  <c:v>Q2-17</c:v>
                </c:pt>
                <c:pt idx="110">
                  <c:v>Q3-17</c:v>
                </c:pt>
                <c:pt idx="111">
                  <c:v>Q4-17</c:v>
                </c:pt>
                <c:pt idx="112">
                  <c:v>Q1-18</c:v>
                </c:pt>
                <c:pt idx="113">
                  <c:v>Q2-18</c:v>
                </c:pt>
                <c:pt idx="114">
                  <c:v>Q3-18</c:v>
                </c:pt>
                <c:pt idx="115">
                  <c:v>Q4-18</c:v>
                </c:pt>
                <c:pt idx="116">
                  <c:v>Q1-19</c:v>
                </c:pt>
                <c:pt idx="117">
                  <c:v>Q2-19</c:v>
                </c:pt>
                <c:pt idx="118">
                  <c:v>Q3-19</c:v>
                </c:pt>
                <c:pt idx="119">
                  <c:v>Q4-19</c:v>
                </c:pt>
                <c:pt idx="120">
                  <c:v>Q1-20</c:v>
                </c:pt>
                <c:pt idx="121">
                  <c:v>Q2-20</c:v>
                </c:pt>
                <c:pt idx="122">
                  <c:v>Q3-20</c:v>
                </c:pt>
                <c:pt idx="123">
                  <c:v>Q4-20</c:v>
                </c:pt>
                <c:pt idx="124">
                  <c:v>Q1-21</c:v>
                </c:pt>
              </c:strCache>
            </c:strRef>
          </c:cat>
          <c:val>
            <c:numRef>
              <c:f>Sheet1!$C$2:$C$126</c:f>
              <c:numCache>
                <c:formatCode>General</c:formatCode>
                <c:ptCount val="125"/>
                <c:pt idx="0">
                  <c:v>0.41051712022586301</c:v>
                </c:pt>
                <c:pt idx="1">
                  <c:v>0.41051712022586301</c:v>
                </c:pt>
                <c:pt idx="2">
                  <c:v>0.41051712022586301</c:v>
                </c:pt>
                <c:pt idx="3">
                  <c:v>0.41051712022586301</c:v>
                </c:pt>
                <c:pt idx="4">
                  <c:v>0.41051712022586301</c:v>
                </c:pt>
                <c:pt idx="5">
                  <c:v>0.41051712022586301</c:v>
                </c:pt>
                <c:pt idx="6">
                  <c:v>0.41051712022586301</c:v>
                </c:pt>
                <c:pt idx="7">
                  <c:v>0.41051712022586301</c:v>
                </c:pt>
                <c:pt idx="8">
                  <c:v>0.41051712022586301</c:v>
                </c:pt>
                <c:pt idx="9">
                  <c:v>0.41051712022586301</c:v>
                </c:pt>
                <c:pt idx="10">
                  <c:v>0.41051712022586301</c:v>
                </c:pt>
                <c:pt idx="11">
                  <c:v>0.41051712022586301</c:v>
                </c:pt>
                <c:pt idx="12">
                  <c:v>0.41051712022586301</c:v>
                </c:pt>
                <c:pt idx="13">
                  <c:v>0.41051712022586301</c:v>
                </c:pt>
                <c:pt idx="14">
                  <c:v>0.41051712022586301</c:v>
                </c:pt>
                <c:pt idx="15">
                  <c:v>0.41051712022586301</c:v>
                </c:pt>
                <c:pt idx="16">
                  <c:v>0.41051712022586301</c:v>
                </c:pt>
                <c:pt idx="17">
                  <c:v>0.41051712022586301</c:v>
                </c:pt>
                <c:pt idx="18">
                  <c:v>0.41051712022586301</c:v>
                </c:pt>
                <c:pt idx="19">
                  <c:v>0.41051712022586301</c:v>
                </c:pt>
                <c:pt idx="20">
                  <c:v>0.41051712022586301</c:v>
                </c:pt>
                <c:pt idx="21">
                  <c:v>0.41051712022586301</c:v>
                </c:pt>
                <c:pt idx="22">
                  <c:v>0.41051712022586301</c:v>
                </c:pt>
                <c:pt idx="23">
                  <c:v>0.41051712022586301</c:v>
                </c:pt>
                <c:pt idx="24">
                  <c:v>0.41051712022586301</c:v>
                </c:pt>
                <c:pt idx="25">
                  <c:v>0.41051712022586301</c:v>
                </c:pt>
                <c:pt idx="26">
                  <c:v>0.41051712022586301</c:v>
                </c:pt>
                <c:pt idx="27">
                  <c:v>0.41051712022586301</c:v>
                </c:pt>
                <c:pt idx="28">
                  <c:v>0.41051712022586301</c:v>
                </c:pt>
                <c:pt idx="29">
                  <c:v>0.41051712022586301</c:v>
                </c:pt>
                <c:pt idx="30">
                  <c:v>0.41051712022586301</c:v>
                </c:pt>
                <c:pt idx="31">
                  <c:v>0.41051712022586301</c:v>
                </c:pt>
                <c:pt idx="32">
                  <c:v>0.41051712022586301</c:v>
                </c:pt>
                <c:pt idx="33">
                  <c:v>0.41051712022586301</c:v>
                </c:pt>
                <c:pt idx="34">
                  <c:v>0.41051712022586301</c:v>
                </c:pt>
                <c:pt idx="35">
                  <c:v>0.41051712022586301</c:v>
                </c:pt>
                <c:pt idx="36">
                  <c:v>0.41051712022586301</c:v>
                </c:pt>
                <c:pt idx="37">
                  <c:v>0.41051712022586301</c:v>
                </c:pt>
                <c:pt idx="38">
                  <c:v>0.41051712022586301</c:v>
                </c:pt>
                <c:pt idx="39">
                  <c:v>0.41051712022586301</c:v>
                </c:pt>
                <c:pt idx="40">
                  <c:v>0.41051712022586301</c:v>
                </c:pt>
                <c:pt idx="41">
                  <c:v>0.41051712022586301</c:v>
                </c:pt>
                <c:pt idx="42">
                  <c:v>0.41051712022586301</c:v>
                </c:pt>
                <c:pt idx="43">
                  <c:v>0.41051712022586301</c:v>
                </c:pt>
                <c:pt idx="44">
                  <c:v>0.41051712022586301</c:v>
                </c:pt>
                <c:pt idx="45">
                  <c:v>0.41051712022586301</c:v>
                </c:pt>
                <c:pt idx="46">
                  <c:v>0.41051712022586301</c:v>
                </c:pt>
                <c:pt idx="47">
                  <c:v>0.41051712022586301</c:v>
                </c:pt>
                <c:pt idx="48">
                  <c:v>0.41051712022586301</c:v>
                </c:pt>
                <c:pt idx="49">
                  <c:v>0.41051712022586301</c:v>
                </c:pt>
                <c:pt idx="50">
                  <c:v>0.41051712022586301</c:v>
                </c:pt>
                <c:pt idx="51">
                  <c:v>0.41051712022586301</c:v>
                </c:pt>
                <c:pt idx="52">
                  <c:v>0.41051712022586301</c:v>
                </c:pt>
                <c:pt idx="53">
                  <c:v>0.41051712022586301</c:v>
                </c:pt>
                <c:pt idx="54">
                  <c:v>0.41051712022586301</c:v>
                </c:pt>
                <c:pt idx="55">
                  <c:v>0.41051712022586301</c:v>
                </c:pt>
                <c:pt idx="56">
                  <c:v>0.41051712022586301</c:v>
                </c:pt>
                <c:pt idx="57">
                  <c:v>0.41051712022586301</c:v>
                </c:pt>
                <c:pt idx="58">
                  <c:v>0.41051712022586301</c:v>
                </c:pt>
                <c:pt idx="59">
                  <c:v>0.41051712022586301</c:v>
                </c:pt>
                <c:pt idx="60">
                  <c:v>0.41051712022586301</c:v>
                </c:pt>
                <c:pt idx="61">
                  <c:v>0.41051712022586301</c:v>
                </c:pt>
                <c:pt idx="62">
                  <c:v>0.41051712022586301</c:v>
                </c:pt>
                <c:pt idx="63">
                  <c:v>0.41051712022586301</c:v>
                </c:pt>
                <c:pt idx="64">
                  <c:v>0.41051712022586301</c:v>
                </c:pt>
                <c:pt idx="65">
                  <c:v>0.41051712022586301</c:v>
                </c:pt>
                <c:pt idx="66">
                  <c:v>0.41051712022586301</c:v>
                </c:pt>
                <c:pt idx="67">
                  <c:v>0.41051712022586301</c:v>
                </c:pt>
                <c:pt idx="68">
                  <c:v>0.41051712022586301</c:v>
                </c:pt>
                <c:pt idx="69">
                  <c:v>0.41051712022586301</c:v>
                </c:pt>
                <c:pt idx="70">
                  <c:v>0.41051712022586301</c:v>
                </c:pt>
                <c:pt idx="71">
                  <c:v>0.41051712022586301</c:v>
                </c:pt>
                <c:pt idx="72">
                  <c:v>0.41051712022586301</c:v>
                </c:pt>
                <c:pt idx="73">
                  <c:v>0.41051712022586301</c:v>
                </c:pt>
                <c:pt idx="74">
                  <c:v>0.41051712022586301</c:v>
                </c:pt>
                <c:pt idx="75">
                  <c:v>0.41051712022586301</c:v>
                </c:pt>
                <c:pt idx="76">
                  <c:v>0.41051712022586301</c:v>
                </c:pt>
                <c:pt idx="77">
                  <c:v>0.41051712022586301</c:v>
                </c:pt>
                <c:pt idx="78">
                  <c:v>0.41051712022586301</c:v>
                </c:pt>
                <c:pt idx="79">
                  <c:v>0.41051712022586301</c:v>
                </c:pt>
                <c:pt idx="80">
                  <c:v>0.41051712022586301</c:v>
                </c:pt>
                <c:pt idx="81">
                  <c:v>0.41051712022586301</c:v>
                </c:pt>
                <c:pt idx="82">
                  <c:v>0.41051712022586301</c:v>
                </c:pt>
                <c:pt idx="83">
                  <c:v>0.41051712022586301</c:v>
                </c:pt>
                <c:pt idx="84">
                  <c:v>0.41051712022586301</c:v>
                </c:pt>
                <c:pt idx="85">
                  <c:v>0.41051712022586301</c:v>
                </c:pt>
                <c:pt idx="86">
                  <c:v>0.41051712022586301</c:v>
                </c:pt>
                <c:pt idx="87">
                  <c:v>0.41051712022586301</c:v>
                </c:pt>
                <c:pt idx="88">
                  <c:v>0.41051712022586301</c:v>
                </c:pt>
                <c:pt idx="89">
                  <c:v>0.41051712022586301</c:v>
                </c:pt>
                <c:pt idx="90">
                  <c:v>0.41051712022586301</c:v>
                </c:pt>
                <c:pt idx="91">
                  <c:v>0.41051712022586301</c:v>
                </c:pt>
                <c:pt idx="92">
                  <c:v>0.41051712022586301</c:v>
                </c:pt>
                <c:pt idx="93">
                  <c:v>0.41051712022586301</c:v>
                </c:pt>
                <c:pt idx="94">
                  <c:v>0.41051712022586301</c:v>
                </c:pt>
                <c:pt idx="95">
                  <c:v>0.41051712022586301</c:v>
                </c:pt>
                <c:pt idx="96">
                  <c:v>0.41051712022586301</c:v>
                </c:pt>
                <c:pt idx="97">
                  <c:v>0.41051712022586301</c:v>
                </c:pt>
                <c:pt idx="98">
                  <c:v>0.41051712022586301</c:v>
                </c:pt>
                <c:pt idx="99">
                  <c:v>0.41051712022586301</c:v>
                </c:pt>
                <c:pt idx="100">
                  <c:v>0.41051712022586301</c:v>
                </c:pt>
                <c:pt idx="101">
                  <c:v>0.41051712022586301</c:v>
                </c:pt>
                <c:pt idx="102">
                  <c:v>0.41051712022586301</c:v>
                </c:pt>
                <c:pt idx="103">
                  <c:v>0.41051712022586301</c:v>
                </c:pt>
                <c:pt idx="104">
                  <c:v>0.41051712022586301</c:v>
                </c:pt>
                <c:pt idx="105">
                  <c:v>0.41051712022586301</c:v>
                </c:pt>
                <c:pt idx="106">
                  <c:v>0.41051712022586301</c:v>
                </c:pt>
                <c:pt idx="107">
                  <c:v>0.41051712022586301</c:v>
                </c:pt>
                <c:pt idx="108">
                  <c:v>0.41051712022586301</c:v>
                </c:pt>
                <c:pt idx="109">
                  <c:v>0.41051712022586301</c:v>
                </c:pt>
                <c:pt idx="110">
                  <c:v>0.41051712022586301</c:v>
                </c:pt>
                <c:pt idx="111">
                  <c:v>0.41051712022586301</c:v>
                </c:pt>
                <c:pt idx="112">
                  <c:v>0.41051712022586301</c:v>
                </c:pt>
                <c:pt idx="113">
                  <c:v>0.41051712022586301</c:v>
                </c:pt>
                <c:pt idx="114">
                  <c:v>0.41051712022586301</c:v>
                </c:pt>
                <c:pt idx="115">
                  <c:v>0.41051712022586301</c:v>
                </c:pt>
                <c:pt idx="116">
                  <c:v>0.41051712022586301</c:v>
                </c:pt>
                <c:pt idx="117">
                  <c:v>0.41051712022586301</c:v>
                </c:pt>
                <c:pt idx="118">
                  <c:v>0.41051712022586301</c:v>
                </c:pt>
                <c:pt idx="119">
                  <c:v>0.41051712022586301</c:v>
                </c:pt>
                <c:pt idx="120">
                  <c:v>0.41051712022586301</c:v>
                </c:pt>
                <c:pt idx="121">
                  <c:v>0.41051712022586301</c:v>
                </c:pt>
                <c:pt idx="122">
                  <c:v>0.41051712022586301</c:v>
                </c:pt>
                <c:pt idx="123">
                  <c:v>0.41051712022586301</c:v>
                </c:pt>
                <c:pt idx="124">
                  <c:v>0.41051712022586301</c:v>
                </c:pt>
              </c:numCache>
            </c:numRef>
          </c:val>
          <c:smooth val="0"/>
          <c:extLst>
            <c:ext xmlns:c16="http://schemas.microsoft.com/office/drawing/2014/chart" uri="{C3380CC4-5D6E-409C-BE32-E72D297353CC}">
              <c16:uniqueId val="{00000001-F7D8-4A31-B444-133A393A6B05}"/>
            </c:ext>
          </c:extLst>
        </c:ser>
        <c:dLbls>
          <c:showLegendKey val="0"/>
          <c:showVal val="0"/>
          <c:showCatName val="0"/>
          <c:showSerName val="0"/>
          <c:showPercent val="0"/>
          <c:showBubbleSize val="0"/>
        </c:dLbls>
        <c:smooth val="0"/>
        <c:axId val="2094272464"/>
        <c:axId val="2094272880"/>
      </c:lineChart>
      <c:catAx>
        <c:axId val="209427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94272880"/>
        <c:crosses val="autoZero"/>
        <c:auto val="1"/>
        <c:lblAlgn val="ctr"/>
        <c:lblOffset val="100"/>
        <c:noMultiLvlLbl val="0"/>
      </c:catAx>
      <c:valAx>
        <c:axId val="2094272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9427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Actual vs. Rational</a:t>
            </a:r>
            <a:r>
              <a:rPr lang="en-US" baseline="0" dirty="0"/>
              <a:t> Home Prices in California</a:t>
            </a:r>
            <a:endParaRPr lang="en-US" dirty="0"/>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Price</c:v>
                </c:pt>
              </c:strCache>
            </c:strRef>
          </c:tx>
          <c:spPr>
            <a:solidFill>
              <a:schemeClr val="accent1"/>
            </a:solidFill>
            <a:ln w="44450">
              <a:noFill/>
            </a:ln>
            <a:effectLst>
              <a:outerShdw blurRad="50800" dist="38100" dir="2700000" algn="tl" rotWithShape="0">
                <a:prstClr val="black">
                  <a:alpha val="40000"/>
                </a:prstClr>
              </a:outerShdw>
            </a:effectLst>
          </c:spPr>
          <c:invertIfNegative val="0"/>
          <c:dLbls>
            <c:dLbl>
              <c:idx val="0"/>
              <c:layout>
                <c:manualLayout>
                  <c:x val="-1.3763604765427019E-17"/>
                  <c:y val="-3.5714285714285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68-4F0F-8D75-D5ECA94DAE90}"/>
                </c:ext>
              </c:extLst>
            </c:dLbl>
            <c:dLbl>
              <c:idx val="69"/>
              <c:layout>
                <c:manualLayout>
                  <c:x val="-4.3543543543543541E-2"/>
                  <c:y val="-4.59183673469388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27-440A-961E-93CEE629B7AB}"/>
                </c:ext>
              </c:extLst>
            </c:dLbl>
            <c:dLbl>
              <c:idx val="124"/>
              <c:layout>
                <c:manualLayout>
                  <c:x val="0"/>
                  <c:y val="-3.40136054421768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68-4F0F-8D75-D5ECA94DAE90}"/>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75000"/>
                        </a:schemeClr>
                      </a:solidFill>
                      <a:round/>
                    </a:ln>
                    <a:effectLst/>
                  </c:spPr>
                </c15:leaderLines>
              </c:ext>
            </c:extLst>
          </c:dLbls>
          <c:cat>
            <c:strRef>
              <c:f>Sheet1!$A$2:$A$126</c:f>
              <c:strCache>
                <c:ptCount val="125"/>
                <c:pt idx="0">
                  <c:v>Q1-90</c:v>
                </c:pt>
                <c:pt idx="1">
                  <c:v>Q2-90</c:v>
                </c:pt>
                <c:pt idx="2">
                  <c:v>Q3-90</c:v>
                </c:pt>
                <c:pt idx="3">
                  <c:v>Q4-90</c:v>
                </c:pt>
                <c:pt idx="4">
                  <c:v>Q1-91</c:v>
                </c:pt>
                <c:pt idx="5">
                  <c:v>Q2-91</c:v>
                </c:pt>
                <c:pt idx="6">
                  <c:v>Q3-91</c:v>
                </c:pt>
                <c:pt idx="7">
                  <c:v>Q4-91</c:v>
                </c:pt>
                <c:pt idx="8">
                  <c:v>Q1-92</c:v>
                </c:pt>
                <c:pt idx="9">
                  <c:v>Q2-92</c:v>
                </c:pt>
                <c:pt idx="10">
                  <c:v>Q3-92</c:v>
                </c:pt>
                <c:pt idx="11">
                  <c:v>Q4-92</c:v>
                </c:pt>
                <c:pt idx="12">
                  <c:v>Q1-93</c:v>
                </c:pt>
                <c:pt idx="13">
                  <c:v>Q2-93</c:v>
                </c:pt>
                <c:pt idx="14">
                  <c:v>Q3-93</c:v>
                </c:pt>
                <c:pt idx="15">
                  <c:v>Q4-93</c:v>
                </c:pt>
                <c:pt idx="16">
                  <c:v>Q1-94</c:v>
                </c:pt>
                <c:pt idx="17">
                  <c:v>Q2-94</c:v>
                </c:pt>
                <c:pt idx="18">
                  <c:v>Q3-94</c:v>
                </c:pt>
                <c:pt idx="19">
                  <c:v>Q4-94</c:v>
                </c:pt>
                <c:pt idx="20">
                  <c:v>Q1-95</c:v>
                </c:pt>
                <c:pt idx="21">
                  <c:v>Q2-95</c:v>
                </c:pt>
                <c:pt idx="22">
                  <c:v>Q3-95</c:v>
                </c:pt>
                <c:pt idx="23">
                  <c:v>Q4-95</c:v>
                </c:pt>
                <c:pt idx="24">
                  <c:v>Q1-96</c:v>
                </c:pt>
                <c:pt idx="25">
                  <c:v>Q2-96</c:v>
                </c:pt>
                <c:pt idx="26">
                  <c:v>Q3-96</c:v>
                </c:pt>
                <c:pt idx="27">
                  <c:v>Q4-96</c:v>
                </c:pt>
                <c:pt idx="28">
                  <c:v>Q1-97</c:v>
                </c:pt>
                <c:pt idx="29">
                  <c:v>Q2-97</c:v>
                </c:pt>
                <c:pt idx="30">
                  <c:v>Q3-97</c:v>
                </c:pt>
                <c:pt idx="31">
                  <c:v>Q4-97</c:v>
                </c:pt>
                <c:pt idx="32">
                  <c:v>Q1-98</c:v>
                </c:pt>
                <c:pt idx="33">
                  <c:v>Q2-98</c:v>
                </c:pt>
                <c:pt idx="34">
                  <c:v>Q3-98</c:v>
                </c:pt>
                <c:pt idx="35">
                  <c:v>Q4-98</c:v>
                </c:pt>
                <c:pt idx="36">
                  <c:v>Q1-99</c:v>
                </c:pt>
                <c:pt idx="37">
                  <c:v>Q2-99</c:v>
                </c:pt>
                <c:pt idx="38">
                  <c:v>Q3-99</c:v>
                </c:pt>
                <c:pt idx="39">
                  <c:v>Q4-99</c:v>
                </c:pt>
                <c:pt idx="40">
                  <c:v>Q1-00</c:v>
                </c:pt>
                <c:pt idx="41">
                  <c:v>Q2-00</c:v>
                </c:pt>
                <c:pt idx="42">
                  <c:v>Q3-00</c:v>
                </c:pt>
                <c:pt idx="43">
                  <c:v>Q4-00</c:v>
                </c:pt>
                <c:pt idx="44">
                  <c:v>Q1-01</c:v>
                </c:pt>
                <c:pt idx="45">
                  <c:v>Q2-01</c:v>
                </c:pt>
                <c:pt idx="46">
                  <c:v>Q3-01</c:v>
                </c:pt>
                <c:pt idx="47">
                  <c:v>Q4-01</c:v>
                </c:pt>
                <c:pt idx="48">
                  <c:v>Q1-02</c:v>
                </c:pt>
                <c:pt idx="49">
                  <c:v>Q2-02</c:v>
                </c:pt>
                <c:pt idx="50">
                  <c:v>Q3-02</c:v>
                </c:pt>
                <c:pt idx="51">
                  <c:v>Q4-02</c:v>
                </c:pt>
                <c:pt idx="52">
                  <c:v>Q1-03</c:v>
                </c:pt>
                <c:pt idx="53">
                  <c:v>Q2-03</c:v>
                </c:pt>
                <c:pt idx="54">
                  <c:v>Q3-03</c:v>
                </c:pt>
                <c:pt idx="55">
                  <c:v>Q4-03</c:v>
                </c:pt>
                <c:pt idx="56">
                  <c:v>Q1-04</c:v>
                </c:pt>
                <c:pt idx="57">
                  <c:v>Q2-04</c:v>
                </c:pt>
                <c:pt idx="58">
                  <c:v>Q3-04</c:v>
                </c:pt>
                <c:pt idx="59">
                  <c:v>Q4-04</c:v>
                </c:pt>
                <c:pt idx="60">
                  <c:v>Q1-05</c:v>
                </c:pt>
                <c:pt idx="61">
                  <c:v>Q2-05</c:v>
                </c:pt>
                <c:pt idx="62">
                  <c:v>Q3-05</c:v>
                </c:pt>
                <c:pt idx="63">
                  <c:v>Q4-05</c:v>
                </c:pt>
                <c:pt idx="64">
                  <c:v>Q1-06</c:v>
                </c:pt>
                <c:pt idx="65">
                  <c:v>Q2-06</c:v>
                </c:pt>
                <c:pt idx="66">
                  <c:v>Q3-06</c:v>
                </c:pt>
                <c:pt idx="67">
                  <c:v>Q4-06</c:v>
                </c:pt>
                <c:pt idx="68">
                  <c:v>Q1-07</c:v>
                </c:pt>
                <c:pt idx="69">
                  <c:v>Q2-07</c:v>
                </c:pt>
                <c:pt idx="70">
                  <c:v>Q3-07</c:v>
                </c:pt>
                <c:pt idx="71">
                  <c:v>Q4-07</c:v>
                </c:pt>
                <c:pt idx="72">
                  <c:v>Q1-08</c:v>
                </c:pt>
                <c:pt idx="73">
                  <c:v>Q2-08</c:v>
                </c:pt>
                <c:pt idx="74">
                  <c:v>Q3-08</c:v>
                </c:pt>
                <c:pt idx="75">
                  <c:v>Q4-08</c:v>
                </c:pt>
                <c:pt idx="76">
                  <c:v>Q1-09</c:v>
                </c:pt>
                <c:pt idx="77">
                  <c:v>Q2-09</c:v>
                </c:pt>
                <c:pt idx="78">
                  <c:v>Q3-09</c:v>
                </c:pt>
                <c:pt idx="79">
                  <c:v>Q4-09</c:v>
                </c:pt>
                <c:pt idx="80">
                  <c:v>Q1-10</c:v>
                </c:pt>
                <c:pt idx="81">
                  <c:v>Q2-10</c:v>
                </c:pt>
                <c:pt idx="82">
                  <c:v>Q3-10</c:v>
                </c:pt>
                <c:pt idx="83">
                  <c:v>Q4-10</c:v>
                </c:pt>
                <c:pt idx="84">
                  <c:v>Q1-11</c:v>
                </c:pt>
                <c:pt idx="85">
                  <c:v>Q2-11</c:v>
                </c:pt>
                <c:pt idx="86">
                  <c:v>Q3-11</c:v>
                </c:pt>
                <c:pt idx="87">
                  <c:v>Q4-11</c:v>
                </c:pt>
                <c:pt idx="88">
                  <c:v>Q1-12</c:v>
                </c:pt>
                <c:pt idx="89">
                  <c:v>Q2-12</c:v>
                </c:pt>
                <c:pt idx="90">
                  <c:v>Q3-12</c:v>
                </c:pt>
                <c:pt idx="91">
                  <c:v>Q4-12</c:v>
                </c:pt>
                <c:pt idx="92">
                  <c:v>Q1-13</c:v>
                </c:pt>
                <c:pt idx="93">
                  <c:v>Q2-13</c:v>
                </c:pt>
                <c:pt idx="94">
                  <c:v>Q3-13</c:v>
                </c:pt>
                <c:pt idx="95">
                  <c:v>Q4-13</c:v>
                </c:pt>
                <c:pt idx="96">
                  <c:v>Q1-14</c:v>
                </c:pt>
                <c:pt idx="97">
                  <c:v>Q2-14</c:v>
                </c:pt>
                <c:pt idx="98">
                  <c:v>Q3-14</c:v>
                </c:pt>
                <c:pt idx="99">
                  <c:v>Q4-14</c:v>
                </c:pt>
                <c:pt idx="100">
                  <c:v>Q1-15</c:v>
                </c:pt>
                <c:pt idx="101">
                  <c:v>Q2-15</c:v>
                </c:pt>
                <c:pt idx="102">
                  <c:v>Q3-15</c:v>
                </c:pt>
                <c:pt idx="103">
                  <c:v>Q4-15</c:v>
                </c:pt>
                <c:pt idx="104">
                  <c:v>Q1-16</c:v>
                </c:pt>
                <c:pt idx="105">
                  <c:v>Q2-16</c:v>
                </c:pt>
                <c:pt idx="106">
                  <c:v>Q3-16</c:v>
                </c:pt>
                <c:pt idx="107">
                  <c:v>Q4-16</c:v>
                </c:pt>
                <c:pt idx="108">
                  <c:v>Q1-17</c:v>
                </c:pt>
                <c:pt idx="109">
                  <c:v>Q2-17</c:v>
                </c:pt>
                <c:pt idx="110">
                  <c:v>Q3-17</c:v>
                </c:pt>
                <c:pt idx="111">
                  <c:v>Q4-17</c:v>
                </c:pt>
                <c:pt idx="112">
                  <c:v>Q1-18</c:v>
                </c:pt>
                <c:pt idx="113">
                  <c:v>Q2-18</c:v>
                </c:pt>
                <c:pt idx="114">
                  <c:v>Q3-18</c:v>
                </c:pt>
                <c:pt idx="115">
                  <c:v>Q4-18</c:v>
                </c:pt>
                <c:pt idx="116">
                  <c:v>Q1-19</c:v>
                </c:pt>
                <c:pt idx="117">
                  <c:v>Q2-19</c:v>
                </c:pt>
                <c:pt idx="118">
                  <c:v>Q3-19</c:v>
                </c:pt>
                <c:pt idx="119">
                  <c:v>Q4-19</c:v>
                </c:pt>
                <c:pt idx="120">
                  <c:v>Q1-20</c:v>
                </c:pt>
                <c:pt idx="121">
                  <c:v>Q2-20</c:v>
                </c:pt>
                <c:pt idx="122">
                  <c:v>Q3-20</c:v>
                </c:pt>
                <c:pt idx="123">
                  <c:v>Q4-20</c:v>
                </c:pt>
                <c:pt idx="124">
                  <c:v>Q1-21</c:v>
                </c:pt>
              </c:strCache>
            </c:strRef>
          </c:cat>
          <c:val>
            <c:numRef>
              <c:f>Sheet1!$C$2:$C$126</c:f>
              <c:numCache>
                <c:formatCode>General</c:formatCode>
                <c:ptCount val="125"/>
                <c:pt idx="0">
                  <c:v>195360.33333333334</c:v>
                </c:pt>
                <c:pt idx="1">
                  <c:v>195267.33333333334</c:v>
                </c:pt>
                <c:pt idx="2">
                  <c:v>191749</c:v>
                </c:pt>
                <c:pt idx="3">
                  <c:v>190008.33333333334</c:v>
                </c:pt>
                <c:pt idx="4">
                  <c:v>196508.66666666666</c:v>
                </c:pt>
                <c:pt idx="5">
                  <c:v>208480.33333333334</c:v>
                </c:pt>
                <c:pt idx="6">
                  <c:v>201403.33333333334</c:v>
                </c:pt>
                <c:pt idx="7">
                  <c:v>196555</c:v>
                </c:pt>
                <c:pt idx="8">
                  <c:v>198376.66666666666</c:v>
                </c:pt>
                <c:pt idx="9">
                  <c:v>200526.66666666666</c:v>
                </c:pt>
                <c:pt idx="10">
                  <c:v>196553.33333333334</c:v>
                </c:pt>
                <c:pt idx="11">
                  <c:v>192333.33333333334</c:v>
                </c:pt>
                <c:pt idx="12">
                  <c:v>189413.33333333334</c:v>
                </c:pt>
                <c:pt idx="13">
                  <c:v>190033.33333333334</c:v>
                </c:pt>
                <c:pt idx="14">
                  <c:v>188763.33333333334</c:v>
                </c:pt>
                <c:pt idx="15">
                  <c:v>185200</c:v>
                </c:pt>
                <c:pt idx="16">
                  <c:v>183592</c:v>
                </c:pt>
                <c:pt idx="17">
                  <c:v>187382.66666666666</c:v>
                </c:pt>
                <c:pt idx="18">
                  <c:v>186343</c:v>
                </c:pt>
                <c:pt idx="19">
                  <c:v>180063.33333333334</c:v>
                </c:pt>
                <c:pt idx="20">
                  <c:v>175149.33333333334</c:v>
                </c:pt>
                <c:pt idx="21">
                  <c:v>177955</c:v>
                </c:pt>
                <c:pt idx="22">
                  <c:v>181083</c:v>
                </c:pt>
                <c:pt idx="23">
                  <c:v>175812</c:v>
                </c:pt>
                <c:pt idx="24">
                  <c:v>173898</c:v>
                </c:pt>
                <c:pt idx="25">
                  <c:v>179607.33333333334</c:v>
                </c:pt>
                <c:pt idx="26">
                  <c:v>180993.66666666666</c:v>
                </c:pt>
                <c:pt idx="27">
                  <c:v>173963</c:v>
                </c:pt>
                <c:pt idx="28">
                  <c:v>173716.66666666666</c:v>
                </c:pt>
                <c:pt idx="29">
                  <c:v>185009.66666666666</c:v>
                </c:pt>
                <c:pt idx="30">
                  <c:v>191360.33333333334</c:v>
                </c:pt>
                <c:pt idx="31">
                  <c:v>188867</c:v>
                </c:pt>
                <c:pt idx="32">
                  <c:v>188633.66666666666</c:v>
                </c:pt>
                <c:pt idx="33">
                  <c:v>203403.66666666666</c:v>
                </c:pt>
                <c:pt idx="34">
                  <c:v>206916.33333333334</c:v>
                </c:pt>
                <c:pt idx="35">
                  <c:v>196713.33333333334</c:v>
                </c:pt>
                <c:pt idx="36">
                  <c:v>204133.66666666666</c:v>
                </c:pt>
                <c:pt idx="37">
                  <c:v>220526</c:v>
                </c:pt>
                <c:pt idx="38">
                  <c:v>221145.66666666666</c:v>
                </c:pt>
                <c:pt idx="39">
                  <c:v>219874.33333333334</c:v>
                </c:pt>
                <c:pt idx="40">
                  <c:v>229054.33333333334</c:v>
                </c:pt>
                <c:pt idx="41">
                  <c:v>240208.66666666666</c:v>
                </c:pt>
                <c:pt idx="42">
                  <c:v>247772</c:v>
                </c:pt>
                <c:pt idx="43">
                  <c:v>250077.66666666666</c:v>
                </c:pt>
                <c:pt idx="44">
                  <c:v>247784.33333333334</c:v>
                </c:pt>
                <c:pt idx="45">
                  <c:v>259526.33333333334</c:v>
                </c:pt>
                <c:pt idx="46">
                  <c:v>275187.33333333331</c:v>
                </c:pt>
                <c:pt idx="47">
                  <c:v>271520.66666666669</c:v>
                </c:pt>
                <c:pt idx="48">
                  <c:v>295926.33333333331</c:v>
                </c:pt>
                <c:pt idx="49">
                  <c:v>320450</c:v>
                </c:pt>
                <c:pt idx="50">
                  <c:v>326209.33333333331</c:v>
                </c:pt>
                <c:pt idx="51">
                  <c:v>330649.33333333331</c:v>
                </c:pt>
                <c:pt idx="52">
                  <c:v>337995.66666666669</c:v>
                </c:pt>
                <c:pt idx="53">
                  <c:v>368733.33333333331</c:v>
                </c:pt>
                <c:pt idx="54">
                  <c:v>390923.33333333331</c:v>
                </c:pt>
                <c:pt idx="55">
                  <c:v>388436.66666666669</c:v>
                </c:pt>
                <c:pt idx="56">
                  <c:v>408023.33333333331</c:v>
                </c:pt>
                <c:pt idx="57">
                  <c:v>461350</c:v>
                </c:pt>
                <c:pt idx="58">
                  <c:v>466303.33333333331</c:v>
                </c:pt>
                <c:pt idx="59">
                  <c:v>468593.33333333331</c:v>
                </c:pt>
                <c:pt idx="60">
                  <c:v>484130</c:v>
                </c:pt>
                <c:pt idx="61">
                  <c:v>525086.66666666663</c:v>
                </c:pt>
                <c:pt idx="62">
                  <c:v>550223.33333333337</c:v>
                </c:pt>
                <c:pt idx="63">
                  <c:v>544400</c:v>
                </c:pt>
                <c:pt idx="64">
                  <c:v>548663.33333333337</c:v>
                </c:pt>
                <c:pt idx="65">
                  <c:v>567510</c:v>
                </c:pt>
                <c:pt idx="66">
                  <c:v>567436.66666666663</c:v>
                </c:pt>
                <c:pt idx="67">
                  <c:v>558953.33333333337</c:v>
                </c:pt>
                <c:pt idx="68">
                  <c:v>562810</c:v>
                </c:pt>
                <c:pt idx="69">
                  <c:v>593306.66666666663</c:v>
                </c:pt>
                <c:pt idx="70">
                  <c:v>570663.33333333337</c:v>
                </c:pt>
                <c:pt idx="71">
                  <c:v>491020.33333333331</c:v>
                </c:pt>
                <c:pt idx="72">
                  <c:v>419993.33333333331</c:v>
                </c:pt>
                <c:pt idx="73">
                  <c:v>388103.33333333331</c:v>
                </c:pt>
                <c:pt idx="74">
                  <c:v>342346.66666666669</c:v>
                </c:pt>
                <c:pt idx="75">
                  <c:v>292716.66666666669</c:v>
                </c:pt>
                <c:pt idx="76">
                  <c:v>248326.66666666666</c:v>
                </c:pt>
                <c:pt idx="77">
                  <c:v>263730</c:v>
                </c:pt>
                <c:pt idx="78">
                  <c:v>291773.33333333331</c:v>
                </c:pt>
                <c:pt idx="79">
                  <c:v>302970</c:v>
                </c:pt>
                <c:pt idx="80">
                  <c:v>287896.66666666669</c:v>
                </c:pt>
                <c:pt idx="81">
                  <c:v>316116.66666666669</c:v>
                </c:pt>
                <c:pt idx="82">
                  <c:v>316376.66666666669</c:v>
                </c:pt>
                <c:pt idx="83">
                  <c:v>302133.33333333331</c:v>
                </c:pt>
                <c:pt idx="84">
                  <c:v>279046.66666666669</c:v>
                </c:pt>
                <c:pt idx="85">
                  <c:v>294466.66666666669</c:v>
                </c:pt>
                <c:pt idx="86">
                  <c:v>294473.33333333331</c:v>
                </c:pt>
                <c:pt idx="87">
                  <c:v>282103.33333333331</c:v>
                </c:pt>
                <c:pt idx="88">
                  <c:v>278643.33333333331</c:v>
                </c:pt>
                <c:pt idx="89">
                  <c:v>316650</c:v>
                </c:pt>
                <c:pt idx="90">
                  <c:v>340926.66666666669</c:v>
                </c:pt>
                <c:pt idx="91">
                  <c:v>350770</c:v>
                </c:pt>
                <c:pt idx="92">
                  <c:v>349610</c:v>
                </c:pt>
                <c:pt idx="93">
                  <c:v>416293.33333333331</c:v>
                </c:pt>
                <c:pt idx="94">
                  <c:v>434403.33333333331</c:v>
                </c:pt>
                <c:pt idx="95">
                  <c:v>429806.66666666669</c:v>
                </c:pt>
                <c:pt idx="96">
                  <c:v>418793.33333333331</c:v>
                </c:pt>
                <c:pt idx="97">
                  <c:v>457296.66666666669</c:v>
                </c:pt>
                <c:pt idx="98">
                  <c:v>469460</c:v>
                </c:pt>
                <c:pt idx="99">
                  <c:v>449453.33333333331</c:v>
                </c:pt>
                <c:pt idx="100">
                  <c:v>441183.33333333331</c:v>
                </c:pt>
                <c:pt idx="101">
                  <c:v>488603.33333333331</c:v>
                </c:pt>
                <c:pt idx="102">
                  <c:v>490990</c:v>
                </c:pt>
                <c:pt idx="103">
                  <c:v>481870</c:v>
                </c:pt>
                <c:pt idx="104">
                  <c:v>465353.33333333331</c:v>
                </c:pt>
                <c:pt idx="105">
                  <c:v>516050</c:v>
                </c:pt>
                <c:pt idx="106">
                  <c:v>518453.33333333331</c:v>
                </c:pt>
                <c:pt idx="107">
                  <c:v>508856.66666666669</c:v>
                </c:pt>
                <c:pt idx="108">
                  <c:v>496903.33333333331</c:v>
                </c:pt>
                <c:pt idx="109">
                  <c:v>547866.33333333337</c:v>
                </c:pt>
                <c:pt idx="110">
                  <c:v>556733.33333333337</c:v>
                </c:pt>
                <c:pt idx="111">
                  <c:v>546600</c:v>
                </c:pt>
                <c:pt idx="112">
                  <c:v>538350</c:v>
                </c:pt>
                <c:pt idx="113">
                  <c:v>596030</c:v>
                </c:pt>
                <c:pt idx="114">
                  <c:v>588523.33333333337</c:v>
                </c:pt>
                <c:pt idx="115">
                  <c:v>561016.66666666663</c:v>
                </c:pt>
                <c:pt idx="116">
                  <c:v>545563.33333333337</c:v>
                </c:pt>
                <c:pt idx="117">
                  <c:v>608230</c:v>
                </c:pt>
                <c:pt idx="118">
                  <c:v>610360</c:v>
                </c:pt>
                <c:pt idx="119">
                  <c:v>603310</c:v>
                </c:pt>
                <c:pt idx="120">
                  <c:v>589123.33333333337</c:v>
                </c:pt>
                <c:pt idx="121">
                  <c:v>606883.33333333337</c:v>
                </c:pt>
                <c:pt idx="122">
                  <c:v>695216.66666666663</c:v>
                </c:pt>
                <c:pt idx="123">
                  <c:v>709403.33333333337</c:v>
                </c:pt>
                <c:pt idx="124">
                  <c:v>719303.33333333337</c:v>
                </c:pt>
              </c:numCache>
            </c:numRef>
          </c:val>
          <c:extLst>
            <c:ext xmlns:c16="http://schemas.microsoft.com/office/drawing/2014/chart" uri="{C3380CC4-5D6E-409C-BE32-E72D297353CC}">
              <c16:uniqueId val="{00000000-D968-4F0F-8D75-D5ECA94DAE90}"/>
            </c:ext>
          </c:extLst>
        </c:ser>
        <c:dLbls>
          <c:showLegendKey val="0"/>
          <c:showVal val="0"/>
          <c:showCatName val="0"/>
          <c:showSerName val="0"/>
          <c:showPercent val="0"/>
          <c:showBubbleSize val="0"/>
        </c:dLbls>
        <c:gapWidth val="150"/>
        <c:axId val="2094272464"/>
        <c:axId val="2094272880"/>
      </c:barChart>
      <c:lineChart>
        <c:grouping val="standard"/>
        <c:varyColors val="0"/>
        <c:ser>
          <c:idx val="1"/>
          <c:order val="1"/>
          <c:tx>
            <c:strRef>
              <c:f>Sheet1!$D$1</c:f>
              <c:strCache>
                <c:ptCount val="1"/>
                <c:pt idx="0">
                  <c:v>Rational Price, FHA</c:v>
                </c:pt>
              </c:strCache>
            </c:strRef>
          </c:tx>
          <c:spPr>
            <a:ln w="44450" cap="rnd">
              <a:solidFill>
                <a:schemeClr val="accent6"/>
              </a:solidFill>
              <a:round/>
            </a:ln>
            <a:effectLst>
              <a:outerShdw blurRad="50800" dist="38100" dir="2700000" algn="tl" rotWithShape="0">
                <a:prstClr val="black">
                  <a:alpha val="40000"/>
                </a:prstClr>
              </a:outerShdw>
            </a:effectLst>
          </c:spPr>
          <c:marker>
            <c:symbol val="none"/>
          </c:marker>
          <c:dLbls>
            <c:dLbl>
              <c:idx val="124"/>
              <c:numFmt formatCode="&quot;$&quot;#,##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27-440A-961E-93CEE629B7AB}"/>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Sheet1!$A$2:$A$126</c:f>
              <c:strCache>
                <c:ptCount val="125"/>
                <c:pt idx="0">
                  <c:v>Q1-90</c:v>
                </c:pt>
                <c:pt idx="1">
                  <c:v>Q2-90</c:v>
                </c:pt>
                <c:pt idx="2">
                  <c:v>Q3-90</c:v>
                </c:pt>
                <c:pt idx="3">
                  <c:v>Q4-90</c:v>
                </c:pt>
                <c:pt idx="4">
                  <c:v>Q1-91</c:v>
                </c:pt>
                <c:pt idx="5">
                  <c:v>Q2-91</c:v>
                </c:pt>
                <c:pt idx="6">
                  <c:v>Q3-91</c:v>
                </c:pt>
                <c:pt idx="7">
                  <c:v>Q4-91</c:v>
                </c:pt>
                <c:pt idx="8">
                  <c:v>Q1-92</c:v>
                </c:pt>
                <c:pt idx="9">
                  <c:v>Q2-92</c:v>
                </c:pt>
                <c:pt idx="10">
                  <c:v>Q3-92</c:v>
                </c:pt>
                <c:pt idx="11">
                  <c:v>Q4-92</c:v>
                </c:pt>
                <c:pt idx="12">
                  <c:v>Q1-93</c:v>
                </c:pt>
                <c:pt idx="13">
                  <c:v>Q2-93</c:v>
                </c:pt>
                <c:pt idx="14">
                  <c:v>Q3-93</c:v>
                </c:pt>
                <c:pt idx="15">
                  <c:v>Q4-93</c:v>
                </c:pt>
                <c:pt idx="16">
                  <c:v>Q1-94</c:v>
                </c:pt>
                <c:pt idx="17">
                  <c:v>Q2-94</c:v>
                </c:pt>
                <c:pt idx="18">
                  <c:v>Q3-94</c:v>
                </c:pt>
                <c:pt idx="19">
                  <c:v>Q4-94</c:v>
                </c:pt>
                <c:pt idx="20">
                  <c:v>Q1-95</c:v>
                </c:pt>
                <c:pt idx="21">
                  <c:v>Q2-95</c:v>
                </c:pt>
                <c:pt idx="22">
                  <c:v>Q3-95</c:v>
                </c:pt>
                <c:pt idx="23">
                  <c:v>Q4-95</c:v>
                </c:pt>
                <c:pt idx="24">
                  <c:v>Q1-96</c:v>
                </c:pt>
                <c:pt idx="25">
                  <c:v>Q2-96</c:v>
                </c:pt>
                <c:pt idx="26">
                  <c:v>Q3-96</c:v>
                </c:pt>
                <c:pt idx="27">
                  <c:v>Q4-96</c:v>
                </c:pt>
                <c:pt idx="28">
                  <c:v>Q1-97</c:v>
                </c:pt>
                <c:pt idx="29">
                  <c:v>Q2-97</c:v>
                </c:pt>
                <c:pt idx="30">
                  <c:v>Q3-97</c:v>
                </c:pt>
                <c:pt idx="31">
                  <c:v>Q4-97</c:v>
                </c:pt>
                <c:pt idx="32">
                  <c:v>Q1-98</c:v>
                </c:pt>
                <c:pt idx="33">
                  <c:v>Q2-98</c:v>
                </c:pt>
                <c:pt idx="34">
                  <c:v>Q3-98</c:v>
                </c:pt>
                <c:pt idx="35">
                  <c:v>Q4-98</c:v>
                </c:pt>
                <c:pt idx="36">
                  <c:v>Q1-99</c:v>
                </c:pt>
                <c:pt idx="37">
                  <c:v>Q2-99</c:v>
                </c:pt>
                <c:pt idx="38">
                  <c:v>Q3-99</c:v>
                </c:pt>
                <c:pt idx="39">
                  <c:v>Q4-99</c:v>
                </c:pt>
                <c:pt idx="40">
                  <c:v>Q1-00</c:v>
                </c:pt>
                <c:pt idx="41">
                  <c:v>Q2-00</c:v>
                </c:pt>
                <c:pt idx="42">
                  <c:v>Q3-00</c:v>
                </c:pt>
                <c:pt idx="43">
                  <c:v>Q4-00</c:v>
                </c:pt>
                <c:pt idx="44">
                  <c:v>Q1-01</c:v>
                </c:pt>
                <c:pt idx="45">
                  <c:v>Q2-01</c:v>
                </c:pt>
                <c:pt idx="46">
                  <c:v>Q3-01</c:v>
                </c:pt>
                <c:pt idx="47">
                  <c:v>Q4-01</c:v>
                </c:pt>
                <c:pt idx="48">
                  <c:v>Q1-02</c:v>
                </c:pt>
                <c:pt idx="49">
                  <c:v>Q2-02</c:v>
                </c:pt>
                <c:pt idx="50">
                  <c:v>Q3-02</c:v>
                </c:pt>
                <c:pt idx="51">
                  <c:v>Q4-02</c:v>
                </c:pt>
                <c:pt idx="52">
                  <c:v>Q1-03</c:v>
                </c:pt>
                <c:pt idx="53">
                  <c:v>Q2-03</c:v>
                </c:pt>
                <c:pt idx="54">
                  <c:v>Q3-03</c:v>
                </c:pt>
                <c:pt idx="55">
                  <c:v>Q4-03</c:v>
                </c:pt>
                <c:pt idx="56">
                  <c:v>Q1-04</c:v>
                </c:pt>
                <c:pt idx="57">
                  <c:v>Q2-04</c:v>
                </c:pt>
                <c:pt idx="58">
                  <c:v>Q3-04</c:v>
                </c:pt>
                <c:pt idx="59">
                  <c:v>Q4-04</c:v>
                </c:pt>
                <c:pt idx="60">
                  <c:v>Q1-05</c:v>
                </c:pt>
                <c:pt idx="61">
                  <c:v>Q2-05</c:v>
                </c:pt>
                <c:pt idx="62">
                  <c:v>Q3-05</c:v>
                </c:pt>
                <c:pt idx="63">
                  <c:v>Q4-05</c:v>
                </c:pt>
                <c:pt idx="64">
                  <c:v>Q1-06</c:v>
                </c:pt>
                <c:pt idx="65">
                  <c:v>Q2-06</c:v>
                </c:pt>
                <c:pt idx="66">
                  <c:v>Q3-06</c:v>
                </c:pt>
                <c:pt idx="67">
                  <c:v>Q4-06</c:v>
                </c:pt>
                <c:pt idx="68">
                  <c:v>Q1-07</c:v>
                </c:pt>
                <c:pt idx="69">
                  <c:v>Q2-07</c:v>
                </c:pt>
                <c:pt idx="70">
                  <c:v>Q3-07</c:v>
                </c:pt>
                <c:pt idx="71">
                  <c:v>Q4-07</c:v>
                </c:pt>
                <c:pt idx="72">
                  <c:v>Q1-08</c:v>
                </c:pt>
                <c:pt idx="73">
                  <c:v>Q2-08</c:v>
                </c:pt>
                <c:pt idx="74">
                  <c:v>Q3-08</c:v>
                </c:pt>
                <c:pt idx="75">
                  <c:v>Q4-08</c:v>
                </c:pt>
                <c:pt idx="76">
                  <c:v>Q1-09</c:v>
                </c:pt>
                <c:pt idx="77">
                  <c:v>Q2-09</c:v>
                </c:pt>
                <c:pt idx="78">
                  <c:v>Q3-09</c:v>
                </c:pt>
                <c:pt idx="79">
                  <c:v>Q4-09</c:v>
                </c:pt>
                <c:pt idx="80">
                  <c:v>Q1-10</c:v>
                </c:pt>
                <c:pt idx="81">
                  <c:v>Q2-10</c:v>
                </c:pt>
                <c:pt idx="82">
                  <c:v>Q3-10</c:v>
                </c:pt>
                <c:pt idx="83">
                  <c:v>Q4-10</c:v>
                </c:pt>
                <c:pt idx="84">
                  <c:v>Q1-11</c:v>
                </c:pt>
                <c:pt idx="85">
                  <c:v>Q2-11</c:v>
                </c:pt>
                <c:pt idx="86">
                  <c:v>Q3-11</c:v>
                </c:pt>
                <c:pt idx="87">
                  <c:v>Q4-11</c:v>
                </c:pt>
                <c:pt idx="88">
                  <c:v>Q1-12</c:v>
                </c:pt>
                <c:pt idx="89">
                  <c:v>Q2-12</c:v>
                </c:pt>
                <c:pt idx="90">
                  <c:v>Q3-12</c:v>
                </c:pt>
                <c:pt idx="91">
                  <c:v>Q4-12</c:v>
                </c:pt>
                <c:pt idx="92">
                  <c:v>Q1-13</c:v>
                </c:pt>
                <c:pt idx="93">
                  <c:v>Q2-13</c:v>
                </c:pt>
                <c:pt idx="94">
                  <c:v>Q3-13</c:v>
                </c:pt>
                <c:pt idx="95">
                  <c:v>Q4-13</c:v>
                </c:pt>
                <c:pt idx="96">
                  <c:v>Q1-14</c:v>
                </c:pt>
                <c:pt idx="97">
                  <c:v>Q2-14</c:v>
                </c:pt>
                <c:pt idx="98">
                  <c:v>Q3-14</c:v>
                </c:pt>
                <c:pt idx="99">
                  <c:v>Q4-14</c:v>
                </c:pt>
                <c:pt idx="100">
                  <c:v>Q1-15</c:v>
                </c:pt>
                <c:pt idx="101">
                  <c:v>Q2-15</c:v>
                </c:pt>
                <c:pt idx="102">
                  <c:v>Q3-15</c:v>
                </c:pt>
                <c:pt idx="103">
                  <c:v>Q4-15</c:v>
                </c:pt>
                <c:pt idx="104">
                  <c:v>Q1-16</c:v>
                </c:pt>
                <c:pt idx="105">
                  <c:v>Q2-16</c:v>
                </c:pt>
                <c:pt idx="106">
                  <c:v>Q3-16</c:v>
                </c:pt>
                <c:pt idx="107">
                  <c:v>Q4-16</c:v>
                </c:pt>
                <c:pt idx="108">
                  <c:v>Q1-17</c:v>
                </c:pt>
                <c:pt idx="109">
                  <c:v>Q2-17</c:v>
                </c:pt>
                <c:pt idx="110">
                  <c:v>Q3-17</c:v>
                </c:pt>
                <c:pt idx="111">
                  <c:v>Q4-17</c:v>
                </c:pt>
                <c:pt idx="112">
                  <c:v>Q1-18</c:v>
                </c:pt>
                <c:pt idx="113">
                  <c:v>Q2-18</c:v>
                </c:pt>
                <c:pt idx="114">
                  <c:v>Q3-18</c:v>
                </c:pt>
                <c:pt idx="115">
                  <c:v>Q4-18</c:v>
                </c:pt>
                <c:pt idx="116">
                  <c:v>Q1-19</c:v>
                </c:pt>
                <c:pt idx="117">
                  <c:v>Q2-19</c:v>
                </c:pt>
                <c:pt idx="118">
                  <c:v>Q3-19</c:v>
                </c:pt>
                <c:pt idx="119">
                  <c:v>Q4-19</c:v>
                </c:pt>
                <c:pt idx="120">
                  <c:v>Q1-20</c:v>
                </c:pt>
                <c:pt idx="121">
                  <c:v>Q2-20</c:v>
                </c:pt>
                <c:pt idx="122">
                  <c:v>Q3-20</c:v>
                </c:pt>
                <c:pt idx="123">
                  <c:v>Q4-20</c:v>
                </c:pt>
                <c:pt idx="124">
                  <c:v>Q1-21</c:v>
                </c:pt>
              </c:strCache>
            </c:strRef>
          </c:cat>
          <c:val>
            <c:numRef>
              <c:f>Sheet1!$D$2:$D$126</c:f>
              <c:numCache>
                <c:formatCode>General</c:formatCode>
                <c:ptCount val="125"/>
                <c:pt idx="0">
                  <c:v>109272.39128625263</c:v>
                </c:pt>
                <c:pt idx="1">
                  <c:v>107890.78590129971</c:v>
                </c:pt>
                <c:pt idx="2">
                  <c:v>109940.50921612348</c:v>
                </c:pt>
                <c:pt idx="3">
                  <c:v>111780.37483359975</c:v>
                </c:pt>
                <c:pt idx="4">
                  <c:v>115859.78017076652</c:v>
                </c:pt>
                <c:pt idx="5">
                  <c:v>115720.72889238624</c:v>
                </c:pt>
                <c:pt idx="6">
                  <c:v>118320.61096236322</c:v>
                </c:pt>
                <c:pt idx="7">
                  <c:v>125300.11419268568</c:v>
                </c:pt>
                <c:pt idx="8">
                  <c:v>127048.12254883179</c:v>
                </c:pt>
                <c:pt idx="9">
                  <c:v>129285.17777449315</c:v>
                </c:pt>
                <c:pt idx="10">
                  <c:v>137111.29278384047</c:v>
                </c:pt>
                <c:pt idx="11">
                  <c:v>133972.13104831788</c:v>
                </c:pt>
                <c:pt idx="12">
                  <c:v>137421.74298719896</c:v>
                </c:pt>
                <c:pt idx="13">
                  <c:v>138496.30229032881</c:v>
                </c:pt>
                <c:pt idx="14">
                  <c:v>142310.85618195022</c:v>
                </c:pt>
                <c:pt idx="15">
                  <c:v>144610.39257438347</c:v>
                </c:pt>
                <c:pt idx="16">
                  <c:v>143287.2162061297</c:v>
                </c:pt>
                <c:pt idx="17">
                  <c:v>132509.31414356123</c:v>
                </c:pt>
                <c:pt idx="18">
                  <c:v>132308.22672134353</c:v>
                </c:pt>
                <c:pt idx="19">
                  <c:v>128402.64509462549</c:v>
                </c:pt>
                <c:pt idx="20">
                  <c:v>133230.03313123324</c:v>
                </c:pt>
                <c:pt idx="21">
                  <c:v>144704.8222574497</c:v>
                </c:pt>
                <c:pt idx="22">
                  <c:v>149171.28514968729</c:v>
                </c:pt>
                <c:pt idx="23">
                  <c:v>155153.68701685182</c:v>
                </c:pt>
                <c:pt idx="24">
                  <c:v>158222.18372286184</c:v>
                </c:pt>
                <c:pt idx="25">
                  <c:v>149815.82557553903</c:v>
                </c:pt>
                <c:pt idx="26">
                  <c:v>151002.51140746489</c:v>
                </c:pt>
                <c:pt idx="27">
                  <c:v>157398.62808176831</c:v>
                </c:pt>
                <c:pt idx="28">
                  <c:v>156783.22957221532</c:v>
                </c:pt>
                <c:pt idx="29">
                  <c:v>155900.36502947009</c:v>
                </c:pt>
                <c:pt idx="30">
                  <c:v>162519.09333102789</c:v>
                </c:pt>
                <c:pt idx="31">
                  <c:v>166557.24155109827</c:v>
                </c:pt>
                <c:pt idx="32">
                  <c:v>170212.45726889302</c:v>
                </c:pt>
                <c:pt idx="33">
                  <c:v>170601.07236103498</c:v>
                </c:pt>
                <c:pt idx="34">
                  <c:v>176797.96502622461</c:v>
                </c:pt>
                <c:pt idx="35">
                  <c:v>182357.41742431172</c:v>
                </c:pt>
                <c:pt idx="36">
                  <c:v>184654.71868234393</c:v>
                </c:pt>
                <c:pt idx="37">
                  <c:v>183575.35831809146</c:v>
                </c:pt>
                <c:pt idx="38">
                  <c:v>175173.02261825171</c:v>
                </c:pt>
                <c:pt idx="39">
                  <c:v>173210.11664882439</c:v>
                </c:pt>
                <c:pt idx="40">
                  <c:v>167785.30854865914</c:v>
                </c:pt>
                <c:pt idx="41">
                  <c:v>167654.99444001337</c:v>
                </c:pt>
                <c:pt idx="42">
                  <c:v>173864.17015713372</c:v>
                </c:pt>
                <c:pt idx="43">
                  <c:v>180984.24605328045</c:v>
                </c:pt>
                <c:pt idx="44">
                  <c:v>192042.58057152151</c:v>
                </c:pt>
                <c:pt idx="45">
                  <c:v>189014.13077538807</c:v>
                </c:pt>
                <c:pt idx="46">
                  <c:v>191768.53523839967</c:v>
                </c:pt>
                <c:pt idx="47">
                  <c:v>195362.49741888928</c:v>
                </c:pt>
                <c:pt idx="48">
                  <c:v>193068.53412715177</c:v>
                </c:pt>
                <c:pt idx="49">
                  <c:v>197673.19666252242</c:v>
                </c:pt>
                <c:pt idx="50">
                  <c:v>208063.95319041674</c:v>
                </c:pt>
                <c:pt idx="51">
                  <c:v>211868.5188069549</c:v>
                </c:pt>
                <c:pt idx="52">
                  <c:v>216519.42055253274</c:v>
                </c:pt>
                <c:pt idx="53">
                  <c:v>224177.99832429652</c:v>
                </c:pt>
                <c:pt idx="54">
                  <c:v>214393.13863890164</c:v>
                </c:pt>
                <c:pt idx="55">
                  <c:v>217054.70134895958</c:v>
                </c:pt>
                <c:pt idx="56">
                  <c:v>224260.00147318078</c:v>
                </c:pt>
                <c:pt idx="57">
                  <c:v>214909.73808753159</c:v>
                </c:pt>
                <c:pt idx="58">
                  <c:v>221081.44066365479</c:v>
                </c:pt>
                <c:pt idx="59">
                  <c:v>228004.18644570609</c:v>
                </c:pt>
                <c:pt idx="60">
                  <c:v>229965.74589472491</c:v>
                </c:pt>
                <c:pt idx="61">
                  <c:v>234356.55783522929</c:v>
                </c:pt>
                <c:pt idx="62">
                  <c:v>235238.87877397041</c:v>
                </c:pt>
                <c:pt idx="63">
                  <c:v>228145.45571238865</c:v>
                </c:pt>
                <c:pt idx="64">
                  <c:v>231724.61882759182</c:v>
                </c:pt>
                <c:pt idx="65">
                  <c:v>227469.08513995921</c:v>
                </c:pt>
                <c:pt idx="66">
                  <c:v>231802.20492875285</c:v>
                </c:pt>
                <c:pt idx="67">
                  <c:v>241775.56654701411</c:v>
                </c:pt>
                <c:pt idx="68">
                  <c:v>246674.88628343062</c:v>
                </c:pt>
                <c:pt idx="69">
                  <c:v>247575.18995916855</c:v>
                </c:pt>
                <c:pt idx="70">
                  <c:v>245655.62065385311</c:v>
                </c:pt>
                <c:pt idx="71">
                  <c:v>253852.64052173914</c:v>
                </c:pt>
                <c:pt idx="72">
                  <c:v>262533.08673539257</c:v>
                </c:pt>
                <c:pt idx="73">
                  <c:v>258989.70944022282</c:v>
                </c:pt>
                <c:pt idx="74">
                  <c:v>254125.84233426399</c:v>
                </c:pt>
                <c:pt idx="75">
                  <c:v>264373.18282895401</c:v>
                </c:pt>
                <c:pt idx="76">
                  <c:v>279838.47103413218</c:v>
                </c:pt>
                <c:pt idx="77">
                  <c:v>277605.49354923051</c:v>
                </c:pt>
                <c:pt idx="78">
                  <c:v>269960.55204804696</c:v>
                </c:pt>
                <c:pt idx="79">
                  <c:v>273516.67203609023</c:v>
                </c:pt>
                <c:pt idx="80">
                  <c:v>270537.4062210251</c:v>
                </c:pt>
                <c:pt idx="81">
                  <c:v>273307.17736505956</c:v>
                </c:pt>
                <c:pt idx="82">
                  <c:v>285511.28075528913</c:v>
                </c:pt>
                <c:pt idx="83">
                  <c:v>284526.91454149771</c:v>
                </c:pt>
                <c:pt idx="84">
                  <c:v>273346.39952036034</c:v>
                </c:pt>
                <c:pt idx="85">
                  <c:v>278037.81892814714</c:v>
                </c:pt>
                <c:pt idx="86">
                  <c:v>287408.01911476755</c:v>
                </c:pt>
                <c:pt idx="87">
                  <c:v>294431.23225987988</c:v>
                </c:pt>
                <c:pt idx="88">
                  <c:v>298580.19076648378</c:v>
                </c:pt>
                <c:pt idx="89">
                  <c:v>304453.62069788051</c:v>
                </c:pt>
                <c:pt idx="90">
                  <c:v>315186.88299455424</c:v>
                </c:pt>
                <c:pt idx="91">
                  <c:v>328849.05970522529</c:v>
                </c:pt>
                <c:pt idx="92">
                  <c:v>325290.06839321472</c:v>
                </c:pt>
                <c:pt idx="93">
                  <c:v>322425.29476339865</c:v>
                </c:pt>
                <c:pt idx="94">
                  <c:v>296465.98700671655</c:v>
                </c:pt>
                <c:pt idx="95">
                  <c:v>303265.5756178468</c:v>
                </c:pt>
                <c:pt idx="96">
                  <c:v>303741.33696249069</c:v>
                </c:pt>
                <c:pt idx="97">
                  <c:v>311296.87615400436</c:v>
                </c:pt>
                <c:pt idx="98">
                  <c:v>317529.57311648584</c:v>
                </c:pt>
                <c:pt idx="99">
                  <c:v>325427.34796445252</c:v>
                </c:pt>
                <c:pt idx="100">
                  <c:v>336928.86989968631</c:v>
                </c:pt>
                <c:pt idx="101">
                  <c:v>336444.92167171341</c:v>
                </c:pt>
                <c:pt idx="102">
                  <c:v>336272.96030263777</c:v>
                </c:pt>
                <c:pt idx="103">
                  <c:v>342724.53532556683</c:v>
                </c:pt>
                <c:pt idx="104">
                  <c:v>352384.24835142156</c:v>
                </c:pt>
                <c:pt idx="105">
                  <c:v>361408.25493113475</c:v>
                </c:pt>
                <c:pt idx="106">
                  <c:v>371573.50310397439</c:v>
                </c:pt>
                <c:pt idx="107">
                  <c:v>362642.51182094828</c:v>
                </c:pt>
                <c:pt idx="108">
                  <c:v>356859.9529661003</c:v>
                </c:pt>
                <c:pt idx="109">
                  <c:v>369773.19710643188</c:v>
                </c:pt>
                <c:pt idx="110">
                  <c:v>377990.78212804749</c:v>
                </c:pt>
                <c:pt idx="111">
                  <c:v>380232.99484789488</c:v>
                </c:pt>
                <c:pt idx="112">
                  <c:v>370499.08512100938</c:v>
                </c:pt>
                <c:pt idx="113">
                  <c:v>365020.27038052073</c:v>
                </c:pt>
                <c:pt idx="114">
                  <c:v>369634.16156819038</c:v>
                </c:pt>
                <c:pt idx="115">
                  <c:v>369085.6174541887</c:v>
                </c:pt>
                <c:pt idx="116">
                  <c:v>391194.26267910248</c:v>
                </c:pt>
                <c:pt idx="117">
                  <c:v>412209.33253382181</c:v>
                </c:pt>
                <c:pt idx="118">
                  <c:v>432967.27735964552</c:v>
                </c:pt>
                <c:pt idx="119">
                  <c:v>437203.28101751528</c:v>
                </c:pt>
                <c:pt idx="120">
                  <c:v>453413.1832831495</c:v>
                </c:pt>
                <c:pt idx="121">
                  <c:v>474389.06420082372</c:v>
                </c:pt>
                <c:pt idx="122">
                  <c:v>495412.31587773911</c:v>
                </c:pt>
                <c:pt idx="123">
                  <c:v>512275.35121040704</c:v>
                </c:pt>
                <c:pt idx="124">
                  <c:v>515769.79508491984</c:v>
                </c:pt>
              </c:numCache>
            </c:numRef>
          </c:val>
          <c:smooth val="0"/>
          <c:extLst>
            <c:ext xmlns:c16="http://schemas.microsoft.com/office/drawing/2014/chart" uri="{C3380CC4-5D6E-409C-BE32-E72D297353CC}">
              <c16:uniqueId val="{00000001-CA27-440A-961E-93CEE629B7AB}"/>
            </c:ext>
          </c:extLst>
        </c:ser>
        <c:ser>
          <c:idx val="2"/>
          <c:order val="2"/>
          <c:tx>
            <c:strRef>
              <c:f>Sheet1!$E$1</c:f>
              <c:strCache>
                <c:ptCount val="1"/>
                <c:pt idx="0">
                  <c:v>Rational Price, Repeat</c:v>
                </c:pt>
              </c:strCache>
            </c:strRef>
          </c:tx>
          <c:spPr>
            <a:ln w="44450" cap="rnd">
              <a:solidFill>
                <a:schemeClr val="accent5"/>
              </a:solidFill>
              <a:round/>
            </a:ln>
            <a:effectLst>
              <a:outerShdw blurRad="50800" dist="38100" dir="2700000" algn="tl" rotWithShape="0">
                <a:prstClr val="black">
                  <a:alpha val="40000"/>
                </a:prstClr>
              </a:outerShdw>
            </a:effectLst>
          </c:spPr>
          <c:marker>
            <c:symbol val="none"/>
          </c:marker>
          <c:dLbls>
            <c:dLbl>
              <c:idx val="1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27-440A-961E-93CEE629B7AB}"/>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Sheet1!$A$2:$A$126</c:f>
              <c:strCache>
                <c:ptCount val="125"/>
                <c:pt idx="0">
                  <c:v>Q1-90</c:v>
                </c:pt>
                <c:pt idx="1">
                  <c:v>Q2-90</c:v>
                </c:pt>
                <c:pt idx="2">
                  <c:v>Q3-90</c:v>
                </c:pt>
                <c:pt idx="3">
                  <c:v>Q4-90</c:v>
                </c:pt>
                <c:pt idx="4">
                  <c:v>Q1-91</c:v>
                </c:pt>
                <c:pt idx="5">
                  <c:v>Q2-91</c:v>
                </c:pt>
                <c:pt idx="6">
                  <c:v>Q3-91</c:v>
                </c:pt>
                <c:pt idx="7">
                  <c:v>Q4-91</c:v>
                </c:pt>
                <c:pt idx="8">
                  <c:v>Q1-92</c:v>
                </c:pt>
                <c:pt idx="9">
                  <c:v>Q2-92</c:v>
                </c:pt>
                <c:pt idx="10">
                  <c:v>Q3-92</c:v>
                </c:pt>
                <c:pt idx="11">
                  <c:v>Q4-92</c:v>
                </c:pt>
                <c:pt idx="12">
                  <c:v>Q1-93</c:v>
                </c:pt>
                <c:pt idx="13">
                  <c:v>Q2-93</c:v>
                </c:pt>
                <c:pt idx="14">
                  <c:v>Q3-93</c:v>
                </c:pt>
                <c:pt idx="15">
                  <c:v>Q4-93</c:v>
                </c:pt>
                <c:pt idx="16">
                  <c:v>Q1-94</c:v>
                </c:pt>
                <c:pt idx="17">
                  <c:v>Q2-94</c:v>
                </c:pt>
                <c:pt idx="18">
                  <c:v>Q3-94</c:v>
                </c:pt>
                <c:pt idx="19">
                  <c:v>Q4-94</c:v>
                </c:pt>
                <c:pt idx="20">
                  <c:v>Q1-95</c:v>
                </c:pt>
                <c:pt idx="21">
                  <c:v>Q2-95</c:v>
                </c:pt>
                <c:pt idx="22">
                  <c:v>Q3-95</c:v>
                </c:pt>
                <c:pt idx="23">
                  <c:v>Q4-95</c:v>
                </c:pt>
                <c:pt idx="24">
                  <c:v>Q1-96</c:v>
                </c:pt>
                <c:pt idx="25">
                  <c:v>Q2-96</c:v>
                </c:pt>
                <c:pt idx="26">
                  <c:v>Q3-96</c:v>
                </c:pt>
                <c:pt idx="27">
                  <c:v>Q4-96</c:v>
                </c:pt>
                <c:pt idx="28">
                  <c:v>Q1-97</c:v>
                </c:pt>
                <c:pt idx="29">
                  <c:v>Q2-97</c:v>
                </c:pt>
                <c:pt idx="30">
                  <c:v>Q3-97</c:v>
                </c:pt>
                <c:pt idx="31">
                  <c:v>Q4-97</c:v>
                </c:pt>
                <c:pt idx="32">
                  <c:v>Q1-98</c:v>
                </c:pt>
                <c:pt idx="33">
                  <c:v>Q2-98</c:v>
                </c:pt>
                <c:pt idx="34">
                  <c:v>Q3-98</c:v>
                </c:pt>
                <c:pt idx="35">
                  <c:v>Q4-98</c:v>
                </c:pt>
                <c:pt idx="36">
                  <c:v>Q1-99</c:v>
                </c:pt>
                <c:pt idx="37">
                  <c:v>Q2-99</c:v>
                </c:pt>
                <c:pt idx="38">
                  <c:v>Q3-99</c:v>
                </c:pt>
                <c:pt idx="39">
                  <c:v>Q4-99</c:v>
                </c:pt>
                <c:pt idx="40">
                  <c:v>Q1-00</c:v>
                </c:pt>
                <c:pt idx="41">
                  <c:v>Q2-00</c:v>
                </c:pt>
                <c:pt idx="42">
                  <c:v>Q3-00</c:v>
                </c:pt>
                <c:pt idx="43">
                  <c:v>Q4-00</c:v>
                </c:pt>
                <c:pt idx="44">
                  <c:v>Q1-01</c:v>
                </c:pt>
                <c:pt idx="45">
                  <c:v>Q2-01</c:v>
                </c:pt>
                <c:pt idx="46">
                  <c:v>Q3-01</c:v>
                </c:pt>
                <c:pt idx="47">
                  <c:v>Q4-01</c:v>
                </c:pt>
                <c:pt idx="48">
                  <c:v>Q1-02</c:v>
                </c:pt>
                <c:pt idx="49">
                  <c:v>Q2-02</c:v>
                </c:pt>
                <c:pt idx="50">
                  <c:v>Q3-02</c:v>
                </c:pt>
                <c:pt idx="51">
                  <c:v>Q4-02</c:v>
                </c:pt>
                <c:pt idx="52">
                  <c:v>Q1-03</c:v>
                </c:pt>
                <c:pt idx="53">
                  <c:v>Q2-03</c:v>
                </c:pt>
                <c:pt idx="54">
                  <c:v>Q3-03</c:v>
                </c:pt>
                <c:pt idx="55">
                  <c:v>Q4-03</c:v>
                </c:pt>
                <c:pt idx="56">
                  <c:v>Q1-04</c:v>
                </c:pt>
                <c:pt idx="57">
                  <c:v>Q2-04</c:v>
                </c:pt>
                <c:pt idx="58">
                  <c:v>Q3-04</c:v>
                </c:pt>
                <c:pt idx="59">
                  <c:v>Q4-04</c:v>
                </c:pt>
                <c:pt idx="60">
                  <c:v>Q1-05</c:v>
                </c:pt>
                <c:pt idx="61">
                  <c:v>Q2-05</c:v>
                </c:pt>
                <c:pt idx="62">
                  <c:v>Q3-05</c:v>
                </c:pt>
                <c:pt idx="63">
                  <c:v>Q4-05</c:v>
                </c:pt>
                <c:pt idx="64">
                  <c:v>Q1-06</c:v>
                </c:pt>
                <c:pt idx="65">
                  <c:v>Q2-06</c:v>
                </c:pt>
                <c:pt idx="66">
                  <c:v>Q3-06</c:v>
                </c:pt>
                <c:pt idx="67">
                  <c:v>Q4-06</c:v>
                </c:pt>
                <c:pt idx="68">
                  <c:v>Q1-07</c:v>
                </c:pt>
                <c:pt idx="69">
                  <c:v>Q2-07</c:v>
                </c:pt>
                <c:pt idx="70">
                  <c:v>Q3-07</c:v>
                </c:pt>
                <c:pt idx="71">
                  <c:v>Q4-07</c:v>
                </c:pt>
                <c:pt idx="72">
                  <c:v>Q1-08</c:v>
                </c:pt>
                <c:pt idx="73">
                  <c:v>Q2-08</c:v>
                </c:pt>
                <c:pt idx="74">
                  <c:v>Q3-08</c:v>
                </c:pt>
                <c:pt idx="75">
                  <c:v>Q4-08</c:v>
                </c:pt>
                <c:pt idx="76">
                  <c:v>Q1-09</c:v>
                </c:pt>
                <c:pt idx="77">
                  <c:v>Q2-09</c:v>
                </c:pt>
                <c:pt idx="78">
                  <c:v>Q3-09</c:v>
                </c:pt>
                <c:pt idx="79">
                  <c:v>Q4-09</c:v>
                </c:pt>
                <c:pt idx="80">
                  <c:v>Q1-10</c:v>
                </c:pt>
                <c:pt idx="81">
                  <c:v>Q2-10</c:v>
                </c:pt>
                <c:pt idx="82">
                  <c:v>Q3-10</c:v>
                </c:pt>
                <c:pt idx="83">
                  <c:v>Q4-10</c:v>
                </c:pt>
                <c:pt idx="84">
                  <c:v>Q1-11</c:v>
                </c:pt>
                <c:pt idx="85">
                  <c:v>Q2-11</c:v>
                </c:pt>
                <c:pt idx="86">
                  <c:v>Q3-11</c:v>
                </c:pt>
                <c:pt idx="87">
                  <c:v>Q4-11</c:v>
                </c:pt>
                <c:pt idx="88">
                  <c:v>Q1-12</c:v>
                </c:pt>
                <c:pt idx="89">
                  <c:v>Q2-12</c:v>
                </c:pt>
                <c:pt idx="90">
                  <c:v>Q3-12</c:v>
                </c:pt>
                <c:pt idx="91">
                  <c:v>Q4-12</c:v>
                </c:pt>
                <c:pt idx="92">
                  <c:v>Q1-13</c:v>
                </c:pt>
                <c:pt idx="93">
                  <c:v>Q2-13</c:v>
                </c:pt>
                <c:pt idx="94">
                  <c:v>Q3-13</c:v>
                </c:pt>
                <c:pt idx="95">
                  <c:v>Q4-13</c:v>
                </c:pt>
                <c:pt idx="96">
                  <c:v>Q1-14</c:v>
                </c:pt>
                <c:pt idx="97">
                  <c:v>Q2-14</c:v>
                </c:pt>
                <c:pt idx="98">
                  <c:v>Q3-14</c:v>
                </c:pt>
                <c:pt idx="99">
                  <c:v>Q4-14</c:v>
                </c:pt>
                <c:pt idx="100">
                  <c:v>Q1-15</c:v>
                </c:pt>
                <c:pt idx="101">
                  <c:v>Q2-15</c:v>
                </c:pt>
                <c:pt idx="102">
                  <c:v>Q3-15</c:v>
                </c:pt>
                <c:pt idx="103">
                  <c:v>Q4-15</c:v>
                </c:pt>
                <c:pt idx="104">
                  <c:v>Q1-16</c:v>
                </c:pt>
                <c:pt idx="105">
                  <c:v>Q2-16</c:v>
                </c:pt>
                <c:pt idx="106">
                  <c:v>Q3-16</c:v>
                </c:pt>
                <c:pt idx="107">
                  <c:v>Q4-16</c:v>
                </c:pt>
                <c:pt idx="108">
                  <c:v>Q1-17</c:v>
                </c:pt>
                <c:pt idx="109">
                  <c:v>Q2-17</c:v>
                </c:pt>
                <c:pt idx="110">
                  <c:v>Q3-17</c:v>
                </c:pt>
                <c:pt idx="111">
                  <c:v>Q4-17</c:v>
                </c:pt>
                <c:pt idx="112">
                  <c:v>Q1-18</c:v>
                </c:pt>
                <c:pt idx="113">
                  <c:v>Q2-18</c:v>
                </c:pt>
                <c:pt idx="114">
                  <c:v>Q3-18</c:v>
                </c:pt>
                <c:pt idx="115">
                  <c:v>Q4-18</c:v>
                </c:pt>
                <c:pt idx="116">
                  <c:v>Q1-19</c:v>
                </c:pt>
                <c:pt idx="117">
                  <c:v>Q2-19</c:v>
                </c:pt>
                <c:pt idx="118">
                  <c:v>Q3-19</c:v>
                </c:pt>
                <c:pt idx="119">
                  <c:v>Q4-19</c:v>
                </c:pt>
                <c:pt idx="120">
                  <c:v>Q1-20</c:v>
                </c:pt>
                <c:pt idx="121">
                  <c:v>Q2-20</c:v>
                </c:pt>
                <c:pt idx="122">
                  <c:v>Q3-20</c:v>
                </c:pt>
                <c:pt idx="123">
                  <c:v>Q4-20</c:v>
                </c:pt>
                <c:pt idx="124">
                  <c:v>Q1-21</c:v>
                </c:pt>
              </c:strCache>
            </c:strRef>
          </c:cat>
          <c:val>
            <c:numRef>
              <c:f>Sheet1!$E$2:$E$126</c:f>
              <c:numCache>
                <c:formatCode>General</c:formatCode>
                <c:ptCount val="125"/>
                <c:pt idx="0">
                  <c:v>128925.7734375</c:v>
                </c:pt>
                <c:pt idx="1">
                  <c:v>127335.109375</c:v>
                </c:pt>
                <c:pt idx="2">
                  <c:v>129708.03125</c:v>
                </c:pt>
                <c:pt idx="3">
                  <c:v>131847.40625</c:v>
                </c:pt>
                <c:pt idx="4">
                  <c:v>136551.859375</c:v>
                </c:pt>
                <c:pt idx="5">
                  <c:v>136393.140625</c:v>
                </c:pt>
                <c:pt idx="6">
                  <c:v>139395.40625</c:v>
                </c:pt>
                <c:pt idx="7">
                  <c:v>147456.109375</c:v>
                </c:pt>
                <c:pt idx="8">
                  <c:v>149512.765625</c:v>
                </c:pt>
                <c:pt idx="9">
                  <c:v>152142.171875</c:v>
                </c:pt>
                <c:pt idx="10">
                  <c:v>161134.65625</c:v>
                </c:pt>
                <c:pt idx="11">
                  <c:v>157503.3125</c:v>
                </c:pt>
                <c:pt idx="12">
                  <c:v>161396.34375</c:v>
                </c:pt>
                <c:pt idx="13">
                  <c:v>162559.4375</c:v>
                </c:pt>
                <c:pt idx="14">
                  <c:v>166893.59375</c:v>
                </c:pt>
                <c:pt idx="15">
                  <c:v>169573.5</c:v>
                </c:pt>
                <c:pt idx="16">
                  <c:v>168121.546875</c:v>
                </c:pt>
                <c:pt idx="17">
                  <c:v>155858.84375</c:v>
                </c:pt>
                <c:pt idx="18">
                  <c:v>155674.140625</c:v>
                </c:pt>
                <c:pt idx="19">
                  <c:v>151226.71875</c:v>
                </c:pt>
                <c:pt idx="20">
                  <c:v>156817.265625</c:v>
                </c:pt>
                <c:pt idx="21">
                  <c:v>170022.203125</c:v>
                </c:pt>
                <c:pt idx="22">
                  <c:v>175185.171875</c:v>
                </c:pt>
                <c:pt idx="23">
                  <c:v>182063.125</c:v>
                </c:pt>
                <c:pt idx="24">
                  <c:v>185634.796875</c:v>
                </c:pt>
                <c:pt idx="25">
                  <c:v>176096.703125</c:v>
                </c:pt>
                <c:pt idx="26">
                  <c:v>177508.1875</c:v>
                </c:pt>
                <c:pt idx="27">
                  <c:v>184850.109375</c:v>
                </c:pt>
                <c:pt idx="28">
                  <c:v>184163.921875</c:v>
                </c:pt>
                <c:pt idx="29">
                  <c:v>183180.15625</c:v>
                </c:pt>
                <c:pt idx="30">
                  <c:v>190763.46875</c:v>
                </c:pt>
                <c:pt idx="31">
                  <c:v>195383.125</c:v>
                </c:pt>
                <c:pt idx="32">
                  <c:v>199596.796875</c:v>
                </c:pt>
                <c:pt idx="33">
                  <c:v>200075.46875</c:v>
                </c:pt>
                <c:pt idx="34">
                  <c:v>207229.1875</c:v>
                </c:pt>
                <c:pt idx="35">
                  <c:v>213688.09375</c:v>
                </c:pt>
                <c:pt idx="36">
                  <c:v>216441.0625</c:v>
                </c:pt>
                <c:pt idx="37">
                  <c:v>215334.375</c:v>
                </c:pt>
                <c:pt idx="38">
                  <c:v>205762.1875</c:v>
                </c:pt>
                <c:pt idx="39">
                  <c:v>203480.796875</c:v>
                </c:pt>
                <c:pt idx="40">
                  <c:v>197282.015625</c:v>
                </c:pt>
                <c:pt idx="41">
                  <c:v>197152.8125</c:v>
                </c:pt>
                <c:pt idx="42">
                  <c:v>204328.03125</c:v>
                </c:pt>
                <c:pt idx="43">
                  <c:v>212510.21875</c:v>
                </c:pt>
                <c:pt idx="44">
                  <c:v>225172.03125</c:v>
                </c:pt>
                <c:pt idx="45">
                  <c:v>221686.859375</c:v>
                </c:pt>
                <c:pt idx="46">
                  <c:v>224827.125</c:v>
                </c:pt>
                <c:pt idx="47">
                  <c:v>228931.28125</c:v>
                </c:pt>
                <c:pt idx="48">
                  <c:v>226355.46875</c:v>
                </c:pt>
                <c:pt idx="49">
                  <c:v>231663.5</c:v>
                </c:pt>
                <c:pt idx="50">
                  <c:v>243511.796875</c:v>
                </c:pt>
                <c:pt idx="51">
                  <c:v>247821.078125</c:v>
                </c:pt>
                <c:pt idx="52">
                  <c:v>253095.59375</c:v>
                </c:pt>
                <c:pt idx="53">
                  <c:v>261794.8125</c:v>
                </c:pt>
                <c:pt idx="54">
                  <c:v>250745.4375</c:v>
                </c:pt>
                <c:pt idx="55">
                  <c:v>253777.421875</c:v>
                </c:pt>
                <c:pt idx="56">
                  <c:v>261960.359375</c:v>
                </c:pt>
                <c:pt idx="57">
                  <c:v>251399.546875</c:v>
                </c:pt>
                <c:pt idx="58">
                  <c:v>258467.296875</c:v>
                </c:pt>
                <c:pt idx="59">
                  <c:v>266441</c:v>
                </c:pt>
                <c:pt idx="60">
                  <c:v>268758.09375</c:v>
                </c:pt>
                <c:pt idx="61">
                  <c:v>273842.4375</c:v>
                </c:pt>
                <c:pt idx="62">
                  <c:v>274917.125</c:v>
                </c:pt>
                <c:pt idx="63">
                  <c:v>266969.46875</c:v>
                </c:pt>
                <c:pt idx="64">
                  <c:v>271172.84375</c:v>
                </c:pt>
                <c:pt idx="65">
                  <c:v>266440.96875</c:v>
                </c:pt>
                <c:pt idx="66">
                  <c:v>271487</c:v>
                </c:pt>
                <c:pt idx="67">
                  <c:v>282932.5</c:v>
                </c:pt>
                <c:pt idx="68">
                  <c:v>288643.125</c:v>
                </c:pt>
                <c:pt idx="69">
                  <c:v>289807.84375</c:v>
                </c:pt>
                <c:pt idx="70">
                  <c:v>287705.84375</c:v>
                </c:pt>
                <c:pt idx="71">
                  <c:v>297050.0625</c:v>
                </c:pt>
                <c:pt idx="72">
                  <c:v>306909.59375</c:v>
                </c:pt>
                <c:pt idx="73">
                  <c:v>302947.96875</c:v>
                </c:pt>
                <c:pt idx="74">
                  <c:v>297447.4375</c:v>
                </c:pt>
                <c:pt idx="75">
                  <c:v>309033.78125</c:v>
                </c:pt>
                <c:pt idx="76">
                  <c:v>326350.21875</c:v>
                </c:pt>
                <c:pt idx="77">
                  <c:v>323697.46875</c:v>
                </c:pt>
                <c:pt idx="78">
                  <c:v>314930.90625</c:v>
                </c:pt>
                <c:pt idx="79">
                  <c:v>318838.40625</c:v>
                </c:pt>
                <c:pt idx="80">
                  <c:v>315439.40625</c:v>
                </c:pt>
                <c:pt idx="81">
                  <c:v>318594.375</c:v>
                </c:pt>
                <c:pt idx="82">
                  <c:v>332299.4375</c:v>
                </c:pt>
                <c:pt idx="83">
                  <c:v>331141.375</c:v>
                </c:pt>
                <c:pt idx="84">
                  <c:v>318562.9375</c:v>
                </c:pt>
                <c:pt idx="85">
                  <c:v>323822.59375</c:v>
                </c:pt>
                <c:pt idx="86">
                  <c:v>334328.125</c:v>
                </c:pt>
                <c:pt idx="87">
                  <c:v>342147.375</c:v>
                </c:pt>
                <c:pt idx="88">
                  <c:v>346868.09375</c:v>
                </c:pt>
                <c:pt idx="89">
                  <c:v>353525.40625</c:v>
                </c:pt>
                <c:pt idx="90">
                  <c:v>365656.96875</c:v>
                </c:pt>
                <c:pt idx="91">
                  <c:v>381219.34375</c:v>
                </c:pt>
                <c:pt idx="92">
                  <c:v>377295.5</c:v>
                </c:pt>
                <c:pt idx="93">
                  <c:v>374222.6875</c:v>
                </c:pt>
                <c:pt idx="94">
                  <c:v>345040.96875</c:v>
                </c:pt>
                <c:pt idx="95">
                  <c:v>352776.34375</c:v>
                </c:pt>
                <c:pt idx="96">
                  <c:v>353417.15625</c:v>
                </c:pt>
                <c:pt idx="97">
                  <c:v>362036.25</c:v>
                </c:pt>
                <c:pt idx="98">
                  <c:v>369164.75</c:v>
                </c:pt>
                <c:pt idx="99">
                  <c:v>378113.8125</c:v>
                </c:pt>
                <c:pt idx="100">
                  <c:v>391121.40625</c:v>
                </c:pt>
                <c:pt idx="101">
                  <c:v>390708.65625</c:v>
                </c:pt>
                <c:pt idx="102">
                  <c:v>390702.625</c:v>
                </c:pt>
                <c:pt idx="103">
                  <c:v>398116.125</c:v>
                </c:pt>
                <c:pt idx="104">
                  <c:v>409096</c:v>
                </c:pt>
                <c:pt idx="105">
                  <c:v>419336.28125</c:v>
                </c:pt>
                <c:pt idx="106">
                  <c:v>430893.875</c:v>
                </c:pt>
                <c:pt idx="107">
                  <c:v>421167.40625</c:v>
                </c:pt>
                <c:pt idx="108">
                  <c:v>414946.15625</c:v>
                </c:pt>
                <c:pt idx="109">
                  <c:v>429664.8125</c:v>
                </c:pt>
                <c:pt idx="110">
                  <c:v>439059.625</c:v>
                </c:pt>
                <c:pt idx="111">
                  <c:v>441726.1875</c:v>
                </c:pt>
                <c:pt idx="112">
                  <c:v>430970.1875</c:v>
                </c:pt>
                <c:pt idx="113">
                  <c:v>424978.03125</c:v>
                </c:pt>
                <c:pt idx="114">
                  <c:v>430382</c:v>
                </c:pt>
                <c:pt idx="115">
                  <c:v>430052.3125</c:v>
                </c:pt>
                <c:pt idx="116">
                  <c:v>455187.125</c:v>
                </c:pt>
                <c:pt idx="117">
                  <c:v>479027.46875</c:v>
                </c:pt>
                <c:pt idx="118">
                  <c:v>502496.9375</c:v>
                </c:pt>
                <c:pt idx="119">
                  <c:v>507492.5</c:v>
                </c:pt>
                <c:pt idx="120">
                  <c:v>525952</c:v>
                </c:pt>
                <c:pt idx="121">
                  <c:v>549676.1875</c:v>
                </c:pt>
                <c:pt idx="122">
                  <c:v>573367.75</c:v>
                </c:pt>
                <c:pt idx="123">
                  <c:v>592409.0625</c:v>
                </c:pt>
                <c:pt idx="124">
                  <c:v>596739</c:v>
                </c:pt>
              </c:numCache>
            </c:numRef>
          </c:val>
          <c:smooth val="0"/>
          <c:extLst>
            <c:ext xmlns:c16="http://schemas.microsoft.com/office/drawing/2014/chart" uri="{C3380CC4-5D6E-409C-BE32-E72D297353CC}">
              <c16:uniqueId val="{00000002-CA27-440A-961E-93CEE629B7AB}"/>
            </c:ext>
          </c:extLst>
        </c:ser>
        <c:dLbls>
          <c:showLegendKey val="0"/>
          <c:showVal val="0"/>
          <c:showCatName val="0"/>
          <c:showSerName val="0"/>
          <c:showPercent val="0"/>
          <c:showBubbleSize val="0"/>
        </c:dLbls>
        <c:marker val="1"/>
        <c:smooth val="0"/>
        <c:axId val="2094272464"/>
        <c:axId val="2094272880"/>
      </c:lineChart>
      <c:catAx>
        <c:axId val="209427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94272880"/>
        <c:crosses val="autoZero"/>
        <c:auto val="1"/>
        <c:lblAlgn val="ctr"/>
        <c:lblOffset val="100"/>
        <c:noMultiLvlLbl val="0"/>
      </c:catAx>
      <c:valAx>
        <c:axId val="20942728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9427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Percent of Above/Below</a:t>
            </a:r>
            <a:r>
              <a:rPr lang="en-US" baseline="0" dirty="0"/>
              <a:t> Market Clearing Price</a:t>
            </a:r>
            <a:endParaRPr lang="en-US" dirty="0"/>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Affordability</c:v>
                </c:pt>
              </c:strCache>
            </c:strRef>
          </c:tx>
          <c:spPr>
            <a:solidFill>
              <a:srgbClr val="FFA605"/>
            </a:solidFill>
            <a:ln w="44450">
              <a:noFill/>
            </a:ln>
            <a:effectLst>
              <a:outerShdw blurRad="50800" dist="38100" dir="2700000" algn="tl" rotWithShape="0">
                <a:prstClr val="black">
                  <a:alpha val="40000"/>
                </a:prstClr>
              </a:outerShdw>
            </a:effectLst>
          </c:spPr>
          <c:invertIfNegative val="1"/>
          <c:dLbls>
            <c:dLbl>
              <c:idx val="0"/>
              <c:layout>
                <c:manualLayout>
                  <c:x val="-1.3763604765427019E-17"/>
                  <c:y val="-3.5714285714285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68-4F0F-8D75-D5ECA94DAE90}"/>
                </c:ext>
              </c:extLst>
            </c:dLbl>
            <c:dLbl>
              <c:idx val="6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68-4F0F-8D75-D5ECA94DAE90}"/>
                </c:ext>
              </c:extLst>
            </c:dLbl>
            <c:dLbl>
              <c:idx val="124"/>
              <c:layout>
                <c:manualLayout>
                  <c:x val="0"/>
                  <c:y val="-3.40136054421768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68-4F0F-8D75-D5ECA94DAE9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75000"/>
                        </a:schemeClr>
                      </a:solidFill>
                      <a:round/>
                    </a:ln>
                    <a:effectLst/>
                  </c:spPr>
                </c15:leaderLines>
              </c:ext>
            </c:extLst>
          </c:dLbls>
          <c:cat>
            <c:strRef>
              <c:f>Sheet1!$A$2:$A$126</c:f>
              <c:strCache>
                <c:ptCount val="125"/>
                <c:pt idx="0">
                  <c:v>Q1-90</c:v>
                </c:pt>
                <c:pt idx="1">
                  <c:v>Q2-90</c:v>
                </c:pt>
                <c:pt idx="2">
                  <c:v>Q3-90</c:v>
                </c:pt>
                <c:pt idx="3">
                  <c:v>Q4-90</c:v>
                </c:pt>
                <c:pt idx="4">
                  <c:v>Q1-91</c:v>
                </c:pt>
                <c:pt idx="5">
                  <c:v>Q2-91</c:v>
                </c:pt>
                <c:pt idx="6">
                  <c:v>Q3-91</c:v>
                </c:pt>
                <c:pt idx="7">
                  <c:v>Q4-91</c:v>
                </c:pt>
                <c:pt idx="8">
                  <c:v>Q1-92</c:v>
                </c:pt>
                <c:pt idx="9">
                  <c:v>Q2-92</c:v>
                </c:pt>
                <c:pt idx="10">
                  <c:v>Q3-92</c:v>
                </c:pt>
                <c:pt idx="11">
                  <c:v>Q4-92</c:v>
                </c:pt>
                <c:pt idx="12">
                  <c:v>Q1-93</c:v>
                </c:pt>
                <c:pt idx="13">
                  <c:v>Q2-93</c:v>
                </c:pt>
                <c:pt idx="14">
                  <c:v>Q3-93</c:v>
                </c:pt>
                <c:pt idx="15">
                  <c:v>Q4-93</c:v>
                </c:pt>
                <c:pt idx="16">
                  <c:v>Q1-94</c:v>
                </c:pt>
                <c:pt idx="17">
                  <c:v>Q2-94</c:v>
                </c:pt>
                <c:pt idx="18">
                  <c:v>Q3-94</c:v>
                </c:pt>
                <c:pt idx="19">
                  <c:v>Q4-94</c:v>
                </c:pt>
                <c:pt idx="20">
                  <c:v>Q1-95</c:v>
                </c:pt>
                <c:pt idx="21">
                  <c:v>Q2-95</c:v>
                </c:pt>
                <c:pt idx="22">
                  <c:v>Q3-95</c:v>
                </c:pt>
                <c:pt idx="23">
                  <c:v>Q4-95</c:v>
                </c:pt>
                <c:pt idx="24">
                  <c:v>Q1-96</c:v>
                </c:pt>
                <c:pt idx="25">
                  <c:v>Q2-96</c:v>
                </c:pt>
                <c:pt idx="26">
                  <c:v>Q3-96</c:v>
                </c:pt>
                <c:pt idx="27">
                  <c:v>Q4-96</c:v>
                </c:pt>
                <c:pt idx="28">
                  <c:v>Q1-97</c:v>
                </c:pt>
                <c:pt idx="29">
                  <c:v>Q2-97</c:v>
                </c:pt>
                <c:pt idx="30">
                  <c:v>Q3-97</c:v>
                </c:pt>
                <c:pt idx="31">
                  <c:v>Q4-97</c:v>
                </c:pt>
                <c:pt idx="32">
                  <c:v>Q1-98</c:v>
                </c:pt>
                <c:pt idx="33">
                  <c:v>Q2-98</c:v>
                </c:pt>
                <c:pt idx="34">
                  <c:v>Q3-98</c:v>
                </c:pt>
                <c:pt idx="35">
                  <c:v>Q4-98</c:v>
                </c:pt>
                <c:pt idx="36">
                  <c:v>Q1-99</c:v>
                </c:pt>
                <c:pt idx="37">
                  <c:v>Q2-99</c:v>
                </c:pt>
                <c:pt idx="38">
                  <c:v>Q3-99</c:v>
                </c:pt>
                <c:pt idx="39">
                  <c:v>Q4-99</c:v>
                </c:pt>
                <c:pt idx="40">
                  <c:v>Q1-00</c:v>
                </c:pt>
                <c:pt idx="41">
                  <c:v>Q2-00</c:v>
                </c:pt>
                <c:pt idx="42">
                  <c:v>Q3-00</c:v>
                </c:pt>
                <c:pt idx="43">
                  <c:v>Q4-00</c:v>
                </c:pt>
                <c:pt idx="44">
                  <c:v>Q1-01</c:v>
                </c:pt>
                <c:pt idx="45">
                  <c:v>Q2-01</c:v>
                </c:pt>
                <c:pt idx="46">
                  <c:v>Q3-01</c:v>
                </c:pt>
                <c:pt idx="47">
                  <c:v>Q4-01</c:v>
                </c:pt>
                <c:pt idx="48">
                  <c:v>Q1-02</c:v>
                </c:pt>
                <c:pt idx="49">
                  <c:v>Q2-02</c:v>
                </c:pt>
                <c:pt idx="50">
                  <c:v>Q3-02</c:v>
                </c:pt>
                <c:pt idx="51">
                  <c:v>Q4-02</c:v>
                </c:pt>
                <c:pt idx="52">
                  <c:v>Q1-03</c:v>
                </c:pt>
                <c:pt idx="53">
                  <c:v>Q2-03</c:v>
                </c:pt>
                <c:pt idx="54">
                  <c:v>Q3-03</c:v>
                </c:pt>
                <c:pt idx="55">
                  <c:v>Q4-03</c:v>
                </c:pt>
                <c:pt idx="56">
                  <c:v>Q1-04</c:v>
                </c:pt>
                <c:pt idx="57">
                  <c:v>Q2-04</c:v>
                </c:pt>
                <c:pt idx="58">
                  <c:v>Q3-04</c:v>
                </c:pt>
                <c:pt idx="59">
                  <c:v>Q4-04</c:v>
                </c:pt>
                <c:pt idx="60">
                  <c:v>Q1-05</c:v>
                </c:pt>
                <c:pt idx="61">
                  <c:v>Q2-05</c:v>
                </c:pt>
                <c:pt idx="62">
                  <c:v>Q3-05</c:v>
                </c:pt>
                <c:pt idx="63">
                  <c:v>Q4-05</c:v>
                </c:pt>
                <c:pt idx="64">
                  <c:v>Q1-06</c:v>
                </c:pt>
                <c:pt idx="65">
                  <c:v>Q2-06</c:v>
                </c:pt>
                <c:pt idx="66">
                  <c:v>Q3-06</c:v>
                </c:pt>
                <c:pt idx="67">
                  <c:v>Q4-06</c:v>
                </c:pt>
                <c:pt idx="68">
                  <c:v>Q1-07</c:v>
                </c:pt>
                <c:pt idx="69">
                  <c:v>Q2-07</c:v>
                </c:pt>
                <c:pt idx="70">
                  <c:v>Q3-07</c:v>
                </c:pt>
                <c:pt idx="71">
                  <c:v>Q4-07</c:v>
                </c:pt>
                <c:pt idx="72">
                  <c:v>Q1-08</c:v>
                </c:pt>
                <c:pt idx="73">
                  <c:v>Q2-08</c:v>
                </c:pt>
                <c:pt idx="74">
                  <c:v>Q3-08</c:v>
                </c:pt>
                <c:pt idx="75">
                  <c:v>Q4-08</c:v>
                </c:pt>
                <c:pt idx="76">
                  <c:v>Q1-09</c:v>
                </c:pt>
                <c:pt idx="77">
                  <c:v>Q2-09</c:v>
                </c:pt>
                <c:pt idx="78">
                  <c:v>Q3-09</c:v>
                </c:pt>
                <c:pt idx="79">
                  <c:v>Q4-09</c:v>
                </c:pt>
                <c:pt idx="80">
                  <c:v>Q1-10</c:v>
                </c:pt>
                <c:pt idx="81">
                  <c:v>Q2-10</c:v>
                </c:pt>
                <c:pt idx="82">
                  <c:v>Q3-10</c:v>
                </c:pt>
                <c:pt idx="83">
                  <c:v>Q4-10</c:v>
                </c:pt>
                <c:pt idx="84">
                  <c:v>Q1-11</c:v>
                </c:pt>
                <c:pt idx="85">
                  <c:v>Q2-11</c:v>
                </c:pt>
                <c:pt idx="86">
                  <c:v>Q3-11</c:v>
                </c:pt>
                <c:pt idx="87">
                  <c:v>Q4-11</c:v>
                </c:pt>
                <c:pt idx="88">
                  <c:v>Q1-12</c:v>
                </c:pt>
                <c:pt idx="89">
                  <c:v>Q2-12</c:v>
                </c:pt>
                <c:pt idx="90">
                  <c:v>Q3-12</c:v>
                </c:pt>
                <c:pt idx="91">
                  <c:v>Q4-12</c:v>
                </c:pt>
                <c:pt idx="92">
                  <c:v>Q1-13</c:v>
                </c:pt>
                <c:pt idx="93">
                  <c:v>Q2-13</c:v>
                </c:pt>
                <c:pt idx="94">
                  <c:v>Q3-13</c:v>
                </c:pt>
                <c:pt idx="95">
                  <c:v>Q4-13</c:v>
                </c:pt>
                <c:pt idx="96">
                  <c:v>Q1-14</c:v>
                </c:pt>
                <c:pt idx="97">
                  <c:v>Q2-14</c:v>
                </c:pt>
                <c:pt idx="98">
                  <c:v>Q3-14</c:v>
                </c:pt>
                <c:pt idx="99">
                  <c:v>Q4-14</c:v>
                </c:pt>
                <c:pt idx="100">
                  <c:v>Q1-15</c:v>
                </c:pt>
                <c:pt idx="101">
                  <c:v>Q2-15</c:v>
                </c:pt>
                <c:pt idx="102">
                  <c:v>Q3-15</c:v>
                </c:pt>
                <c:pt idx="103">
                  <c:v>Q4-15</c:v>
                </c:pt>
                <c:pt idx="104">
                  <c:v>Q1-16</c:v>
                </c:pt>
                <c:pt idx="105">
                  <c:v>Q2-16</c:v>
                </c:pt>
                <c:pt idx="106">
                  <c:v>Q3-16</c:v>
                </c:pt>
                <c:pt idx="107">
                  <c:v>Q4-16</c:v>
                </c:pt>
                <c:pt idx="108">
                  <c:v>Q1-17</c:v>
                </c:pt>
                <c:pt idx="109">
                  <c:v>Q2-17</c:v>
                </c:pt>
                <c:pt idx="110">
                  <c:v>Q3-17</c:v>
                </c:pt>
                <c:pt idx="111">
                  <c:v>Q4-17</c:v>
                </c:pt>
                <c:pt idx="112">
                  <c:v>Q1-18</c:v>
                </c:pt>
                <c:pt idx="113">
                  <c:v>Q2-18</c:v>
                </c:pt>
                <c:pt idx="114">
                  <c:v>Q3-18</c:v>
                </c:pt>
                <c:pt idx="115">
                  <c:v>Q4-18</c:v>
                </c:pt>
                <c:pt idx="116">
                  <c:v>Q1-19</c:v>
                </c:pt>
                <c:pt idx="117">
                  <c:v>Q2-19</c:v>
                </c:pt>
                <c:pt idx="118">
                  <c:v>Q3-19</c:v>
                </c:pt>
                <c:pt idx="119">
                  <c:v>Q4-19</c:v>
                </c:pt>
                <c:pt idx="120">
                  <c:v>Q1-20</c:v>
                </c:pt>
                <c:pt idx="121">
                  <c:v>Q2-20</c:v>
                </c:pt>
                <c:pt idx="122">
                  <c:v>Q3-20</c:v>
                </c:pt>
                <c:pt idx="123">
                  <c:v>Q4-20</c:v>
                </c:pt>
                <c:pt idx="124">
                  <c:v>Q1-21</c:v>
                </c:pt>
              </c:strCache>
            </c:strRef>
          </c:cat>
          <c:val>
            <c:numRef>
              <c:f>Sheet1!$B$2:$B$126</c:f>
              <c:numCache>
                <c:formatCode>General</c:formatCode>
                <c:ptCount val="125"/>
                <c:pt idx="0">
                  <c:v>0.51529308783273775</c:v>
                </c:pt>
                <c:pt idx="1">
                  <c:v>0.5334916999071635</c:v>
                </c:pt>
                <c:pt idx="2">
                  <c:v>0.47831246956807072</c:v>
                </c:pt>
                <c:pt idx="3">
                  <c:v>0.44112302803327497</c:v>
                </c:pt>
                <c:pt idx="4">
                  <c:v>0.43907719430617709</c:v>
                </c:pt>
                <c:pt idx="5">
                  <c:v>0.52852505909025327</c:v>
                </c:pt>
                <c:pt idx="6">
                  <c:v>0.44483479586210062</c:v>
                </c:pt>
                <c:pt idx="7">
                  <c:v>0.33297291535161255</c:v>
                </c:pt>
                <c:pt idx="8">
                  <c:v>0.32682092955343034</c:v>
                </c:pt>
                <c:pt idx="9">
                  <c:v>0.3180215859638138</c:v>
                </c:pt>
                <c:pt idx="10">
                  <c:v>0.21980794142993898</c:v>
                </c:pt>
                <c:pt idx="11">
                  <c:v>0.22113833849261644</c:v>
                </c:pt>
                <c:pt idx="12">
                  <c:v>0.17359122847746256</c:v>
                </c:pt>
                <c:pt idx="13">
                  <c:v>0.16900831016552531</c:v>
                </c:pt>
                <c:pt idx="14">
                  <c:v>0.1310400183250493</c:v>
                </c:pt>
                <c:pt idx="15">
                  <c:v>9.2151780791220217E-2</c:v>
                </c:pt>
                <c:pt idx="16">
                  <c:v>9.2019455046427945E-2</c:v>
                </c:pt>
                <c:pt idx="17">
                  <c:v>0.20225880134996621</c:v>
                </c:pt>
                <c:pt idx="18">
                  <c:v>0.19700676844510445</c:v>
                </c:pt>
                <c:pt idx="19">
                  <c:v>0.19068465428390668</c:v>
                </c:pt>
                <c:pt idx="20">
                  <c:v>0.11690082488857545</c:v>
                </c:pt>
                <c:pt idx="21">
                  <c:v>4.6657417261954937E-2</c:v>
                </c:pt>
                <c:pt idx="22">
                  <c:v>3.3666251897211286E-2</c:v>
                </c:pt>
                <c:pt idx="23">
                  <c:v>-3.4334931908919009E-2</c:v>
                </c:pt>
                <c:pt idx="24">
                  <c:v>-6.3225198468060628E-2</c:v>
                </c:pt>
                <c:pt idx="25">
                  <c:v>1.9935808825684687E-2</c:v>
                </c:pt>
                <c:pt idx="26">
                  <c:v>1.9635596620953821E-2</c:v>
                </c:pt>
                <c:pt idx="27">
                  <c:v>-5.8896959335380417E-2</c:v>
                </c:pt>
                <c:pt idx="28">
                  <c:v>-5.6728023067538436E-2</c:v>
                </c:pt>
                <c:pt idx="29">
                  <c:v>9.9874923906593249E-3</c:v>
                </c:pt>
                <c:pt idx="30">
                  <c:v>3.1288201417407624E-3</c:v>
                </c:pt>
                <c:pt idx="31">
                  <c:v>-3.3350500459033983E-2</c:v>
                </c:pt>
                <c:pt idx="32">
                  <c:v>-5.4926383489005248E-2</c:v>
                </c:pt>
                <c:pt idx="33">
                  <c:v>1.6634712578508681E-2</c:v>
                </c:pt>
                <c:pt idx="34">
                  <c:v>-1.5097012657382392E-3</c:v>
                </c:pt>
                <c:pt idx="35">
                  <c:v>-7.9437090381488162E-2</c:v>
                </c:pt>
                <c:pt idx="36">
                  <c:v>-5.6862573539313233E-2</c:v>
                </c:pt>
                <c:pt idx="37">
                  <c:v>2.410959699304871E-2</c:v>
                </c:pt>
                <c:pt idx="38">
                  <c:v>7.4763392407395823E-2</c:v>
                </c:pt>
                <c:pt idx="39">
                  <c:v>8.0565521219204017E-2</c:v>
                </c:pt>
                <c:pt idx="40">
                  <c:v>0.16105024884137031</c:v>
                </c:pt>
                <c:pt idx="41">
                  <c:v>0.21838823205561253</c:v>
                </c:pt>
                <c:pt idx="42">
                  <c:v>0.21261874097365197</c:v>
                </c:pt>
                <c:pt idx="43">
                  <c:v>0.17677948918240749</c:v>
                </c:pt>
                <c:pt idx="44">
                  <c:v>0.10042233912358212</c:v>
                </c:pt>
                <c:pt idx="45">
                  <c:v>0.1706888449094992</c:v>
                </c:pt>
                <c:pt idx="46">
                  <c:v>0.2239952511661274</c:v>
                </c:pt>
                <c:pt idx="47">
                  <c:v>0.18603567491573059</c:v>
                </c:pt>
                <c:pt idx="48">
                  <c:v>0.30735225867315519</c:v>
                </c:pt>
                <c:pt idx="49">
                  <c:v>0.38325631789211512</c:v>
                </c:pt>
                <c:pt idx="50">
                  <c:v>0.33960382010069012</c:v>
                </c:pt>
                <c:pt idx="51">
                  <c:v>0.3342260304692688</c:v>
                </c:pt>
                <c:pt idx="52">
                  <c:v>0.33544666526485778</c:v>
                </c:pt>
                <c:pt idx="53">
                  <c:v>0.40848219952155596</c:v>
                </c:pt>
                <c:pt idx="54">
                  <c:v>0.55904465194240394</c:v>
                </c:pt>
                <c:pt idx="55">
                  <c:v>0.53061948457335228</c:v>
                </c:pt>
                <c:pt idx="56">
                  <c:v>0.55757662841362232</c:v>
                </c:pt>
                <c:pt idx="57">
                  <c:v>0.83512661711117087</c:v>
                </c:pt>
                <c:pt idx="58">
                  <c:v>0.80410960679039789</c:v>
                </c:pt>
                <c:pt idx="59">
                  <c:v>0.75871331113955187</c:v>
                </c:pt>
                <c:pt idx="60">
                  <c:v>0.80135970323684447</c:v>
                </c:pt>
                <c:pt idx="61">
                  <c:v>0.9174773328062662</c:v>
                </c:pt>
                <c:pt idx="62">
                  <c:v>1.0014152749972682</c:v>
                </c:pt>
                <c:pt idx="63">
                  <c:v>1.0391844900803848</c:v>
                </c:pt>
                <c:pt idx="64">
                  <c:v>1.023297487115479</c:v>
                </c:pt>
                <c:pt idx="65">
                  <c:v>1.1299652326834591</c:v>
                </c:pt>
                <c:pt idx="66">
                  <c:v>1.0901062174861655</c:v>
                </c:pt>
                <c:pt idx="67">
                  <c:v>0.9755713229598344</c:v>
                </c:pt>
                <c:pt idx="68">
                  <c:v>0.94984723783045233</c:v>
                </c:pt>
                <c:pt idx="69">
                  <c:v>1.0472415756230431</c:v>
                </c:pt>
                <c:pt idx="70">
                  <c:v>0.98349580215411736</c:v>
                </c:pt>
                <c:pt idx="71">
                  <c:v>0.65298848685929256</c:v>
                </c:pt>
                <c:pt idx="72">
                  <c:v>0.36845944827468702</c:v>
                </c:pt>
                <c:pt idx="73">
                  <c:v>0.28108907590532684</c:v>
                </c:pt>
                <c:pt idx="74">
                  <c:v>0.15094844838482313</c:v>
                </c:pt>
                <c:pt idx="75">
                  <c:v>-5.280042368615101E-2</c:v>
                </c:pt>
                <c:pt idx="76">
                  <c:v>-0.23907920877817201</c:v>
                </c:pt>
                <c:pt idx="77">
                  <c:v>-0.18525776238403158</c:v>
                </c:pt>
                <c:pt idx="78">
                  <c:v>-7.3532233442606731E-2</c:v>
                </c:pt>
                <c:pt idx="79">
                  <c:v>-4.9769431595883873E-2</c:v>
                </c:pt>
                <c:pt idx="80">
                  <c:v>-8.7315468637119031E-2</c:v>
                </c:pt>
                <c:pt idx="81">
                  <c:v>-7.7769996200758307E-3</c:v>
                </c:pt>
                <c:pt idx="82">
                  <c:v>-4.7916935860998322E-2</c:v>
                </c:pt>
                <c:pt idx="83">
                  <c:v>-8.7600172786220676E-2</c:v>
                </c:pt>
                <c:pt idx="84">
                  <c:v>-0.124045412010094</c:v>
                </c:pt>
                <c:pt idx="85">
                  <c:v>-9.0654351024057611E-2</c:v>
                </c:pt>
                <c:pt idx="86">
                  <c:v>-0.11920861179916198</c:v>
                </c:pt>
                <c:pt idx="87">
                  <c:v>-0.17549175020462071</c:v>
                </c:pt>
                <c:pt idx="88">
                  <c:v>-0.19668791003256314</c:v>
                </c:pt>
                <c:pt idx="89">
                  <c:v>-0.10430765539923625</c:v>
                </c:pt>
                <c:pt idx="90">
                  <c:v>-6.7632519538391334E-2</c:v>
                </c:pt>
                <c:pt idx="91">
                  <c:v>-7.9873553766905303E-2</c:v>
                </c:pt>
                <c:pt idx="92">
                  <c:v>-7.3378823760156142E-2</c:v>
                </c:pt>
                <c:pt idx="93">
                  <c:v>0.11242141975513786</c:v>
                </c:pt>
                <c:pt idx="94">
                  <c:v>0.25899059148561854</c:v>
                </c:pt>
                <c:pt idx="95">
                  <c:v>0.21835455886252775</c:v>
                </c:pt>
                <c:pt idx="96">
                  <c:v>0.18498303188509491</c:v>
                </c:pt>
                <c:pt idx="97">
                  <c:v>0.26312397354316497</c:v>
                </c:pt>
                <c:pt idx="98">
                  <c:v>0.27168154597642391</c:v>
                </c:pt>
                <c:pt idx="99">
                  <c:v>0.18867208357624676</c:v>
                </c:pt>
                <c:pt idx="100">
                  <c:v>0.12799587617389152</c:v>
                </c:pt>
                <c:pt idx="101">
                  <c:v>0.25055671410744007</c:v>
                </c:pt>
                <c:pt idx="102">
                  <c:v>0.25668467162205522</c:v>
                </c:pt>
                <c:pt idx="103">
                  <c:v>0.21037549031705249</c:v>
                </c:pt>
                <c:pt idx="104">
                  <c:v>0.13751621461303287</c:v>
                </c:pt>
                <c:pt idx="105">
                  <c:v>0.23063522779785695</c:v>
                </c:pt>
                <c:pt idx="106">
                  <c:v>0.2032042305853925</c:v>
                </c:pt>
                <c:pt idx="107">
                  <c:v>0.20820523885605557</c:v>
                </c:pt>
                <c:pt idx="108">
                  <c:v>0.19751279979071579</c:v>
                </c:pt>
                <c:pt idx="109">
                  <c:v>0.27510170112739529</c:v>
                </c:pt>
                <c:pt idx="110">
                  <c:v>0.26801304796206971</c:v>
                </c:pt>
                <c:pt idx="111">
                  <c:v>0.23741814605456235</c:v>
                </c:pt>
                <c:pt idx="112">
                  <c:v>0.24915833070239923</c:v>
                </c:pt>
                <c:pt idx="113">
                  <c:v>0.40249602608134816</c:v>
                </c:pt>
                <c:pt idx="114">
                  <c:v>0.36744411553766976</c:v>
                </c:pt>
                <c:pt idx="115">
                  <c:v>0.30453121715667231</c:v>
                </c:pt>
                <c:pt idx="116">
                  <c:v>0.19854737396918543</c:v>
                </c:pt>
                <c:pt idx="117">
                  <c:v>0.26971841841794175</c:v>
                </c:pt>
                <c:pt idx="118">
                  <c:v>0.21465416891222344</c:v>
                </c:pt>
                <c:pt idx="119">
                  <c:v>0.18880574589772259</c:v>
                </c:pt>
                <c:pt idx="120">
                  <c:v>0.12010855236472784</c:v>
                </c:pt>
                <c:pt idx="121">
                  <c:v>0.10407426614843729</c:v>
                </c:pt>
                <c:pt idx="122">
                  <c:v>0.21251442318942182</c:v>
                </c:pt>
                <c:pt idx="123">
                  <c:v>0.19748899576183199</c:v>
                </c:pt>
                <c:pt idx="124">
                  <c:v>0.20539018454187397</c:v>
                </c:pt>
              </c:numCache>
            </c:numRef>
          </c:val>
          <c:extLst>
            <c:ext xmlns:c14="http://schemas.microsoft.com/office/drawing/2007/8/2/chart" uri="{6F2FDCE9-48DA-4B69-8628-5D25D57E5C99}">
              <c14:invertSolidFillFmt>
                <c14:spPr xmlns:c14="http://schemas.microsoft.com/office/drawing/2007/8/2/chart">
                  <a:solidFill>
                    <a:srgbClr val="3AC9BB"/>
                  </a:solidFill>
                  <a:ln w="44450">
                    <a:noFill/>
                  </a:ln>
                  <a:effectLst>
                    <a:outerShdw blurRad="50800" dist="38100" dir="2700000" algn="tl" rotWithShape="0">
                      <a:prstClr val="black">
                        <a:alpha val="40000"/>
                      </a:prstClr>
                    </a:outerShdw>
                  </a:effectLst>
                </c14:spPr>
              </c14:invertSolidFillFmt>
            </c:ext>
            <c:ext xmlns:c16="http://schemas.microsoft.com/office/drawing/2014/chart" uri="{C3380CC4-5D6E-409C-BE32-E72D297353CC}">
              <c16:uniqueId val="{00000000-D968-4F0F-8D75-D5ECA94DAE90}"/>
            </c:ext>
          </c:extLst>
        </c:ser>
        <c:dLbls>
          <c:showLegendKey val="0"/>
          <c:showVal val="0"/>
          <c:showCatName val="0"/>
          <c:showSerName val="0"/>
          <c:showPercent val="0"/>
          <c:showBubbleSize val="0"/>
        </c:dLbls>
        <c:gapWidth val="150"/>
        <c:axId val="2094272464"/>
        <c:axId val="2094272880"/>
      </c:barChart>
      <c:lineChart>
        <c:grouping val="standard"/>
        <c:varyColors val="0"/>
        <c:ser>
          <c:idx val="1"/>
          <c:order val="1"/>
          <c:tx>
            <c:strRef>
              <c:f>Sheet1!$C$1</c:f>
              <c:strCache>
                <c:ptCount val="1"/>
                <c:pt idx="0">
                  <c:v>Column1</c:v>
                </c:pt>
              </c:strCache>
            </c:strRef>
          </c:tx>
          <c:spPr>
            <a:ln w="53975" cap="rnd">
              <a:solidFill>
                <a:srgbClr val="FF0000"/>
              </a:solidFill>
              <a:round/>
            </a:ln>
            <a:effectLst>
              <a:outerShdw blurRad="50800" dist="38100" dir="2700000" algn="tl" rotWithShape="0">
                <a:prstClr val="black">
                  <a:alpha val="40000"/>
                </a:prstClr>
              </a:outerShdw>
            </a:effectLst>
          </c:spPr>
          <c:marker>
            <c:symbol val="none"/>
          </c:marker>
          <c:cat>
            <c:strRef>
              <c:f>Sheet1!$A$2:$A$126</c:f>
              <c:strCache>
                <c:ptCount val="125"/>
                <c:pt idx="0">
                  <c:v>Q1-90</c:v>
                </c:pt>
                <c:pt idx="1">
                  <c:v>Q2-90</c:v>
                </c:pt>
                <c:pt idx="2">
                  <c:v>Q3-90</c:v>
                </c:pt>
                <c:pt idx="3">
                  <c:v>Q4-90</c:v>
                </c:pt>
                <c:pt idx="4">
                  <c:v>Q1-91</c:v>
                </c:pt>
                <c:pt idx="5">
                  <c:v>Q2-91</c:v>
                </c:pt>
                <c:pt idx="6">
                  <c:v>Q3-91</c:v>
                </c:pt>
                <c:pt idx="7">
                  <c:v>Q4-91</c:v>
                </c:pt>
                <c:pt idx="8">
                  <c:v>Q1-92</c:v>
                </c:pt>
                <c:pt idx="9">
                  <c:v>Q2-92</c:v>
                </c:pt>
                <c:pt idx="10">
                  <c:v>Q3-92</c:v>
                </c:pt>
                <c:pt idx="11">
                  <c:v>Q4-92</c:v>
                </c:pt>
                <c:pt idx="12">
                  <c:v>Q1-93</c:v>
                </c:pt>
                <c:pt idx="13">
                  <c:v>Q2-93</c:v>
                </c:pt>
                <c:pt idx="14">
                  <c:v>Q3-93</c:v>
                </c:pt>
                <c:pt idx="15">
                  <c:v>Q4-93</c:v>
                </c:pt>
                <c:pt idx="16">
                  <c:v>Q1-94</c:v>
                </c:pt>
                <c:pt idx="17">
                  <c:v>Q2-94</c:v>
                </c:pt>
                <c:pt idx="18">
                  <c:v>Q3-94</c:v>
                </c:pt>
                <c:pt idx="19">
                  <c:v>Q4-94</c:v>
                </c:pt>
                <c:pt idx="20">
                  <c:v>Q1-95</c:v>
                </c:pt>
                <c:pt idx="21">
                  <c:v>Q2-95</c:v>
                </c:pt>
                <c:pt idx="22">
                  <c:v>Q3-95</c:v>
                </c:pt>
                <c:pt idx="23">
                  <c:v>Q4-95</c:v>
                </c:pt>
                <c:pt idx="24">
                  <c:v>Q1-96</c:v>
                </c:pt>
                <c:pt idx="25">
                  <c:v>Q2-96</c:v>
                </c:pt>
                <c:pt idx="26">
                  <c:v>Q3-96</c:v>
                </c:pt>
                <c:pt idx="27">
                  <c:v>Q4-96</c:v>
                </c:pt>
                <c:pt idx="28">
                  <c:v>Q1-97</c:v>
                </c:pt>
                <c:pt idx="29">
                  <c:v>Q2-97</c:v>
                </c:pt>
                <c:pt idx="30">
                  <c:v>Q3-97</c:v>
                </c:pt>
                <c:pt idx="31">
                  <c:v>Q4-97</c:v>
                </c:pt>
                <c:pt idx="32">
                  <c:v>Q1-98</c:v>
                </c:pt>
                <c:pt idx="33">
                  <c:v>Q2-98</c:v>
                </c:pt>
                <c:pt idx="34">
                  <c:v>Q3-98</c:v>
                </c:pt>
                <c:pt idx="35">
                  <c:v>Q4-98</c:v>
                </c:pt>
                <c:pt idx="36">
                  <c:v>Q1-99</c:v>
                </c:pt>
                <c:pt idx="37">
                  <c:v>Q2-99</c:v>
                </c:pt>
                <c:pt idx="38">
                  <c:v>Q3-99</c:v>
                </c:pt>
                <c:pt idx="39">
                  <c:v>Q4-99</c:v>
                </c:pt>
                <c:pt idx="40">
                  <c:v>Q1-00</c:v>
                </c:pt>
                <c:pt idx="41">
                  <c:v>Q2-00</c:v>
                </c:pt>
                <c:pt idx="42">
                  <c:v>Q3-00</c:v>
                </c:pt>
                <c:pt idx="43">
                  <c:v>Q4-00</c:v>
                </c:pt>
                <c:pt idx="44">
                  <c:v>Q1-01</c:v>
                </c:pt>
                <c:pt idx="45">
                  <c:v>Q2-01</c:v>
                </c:pt>
                <c:pt idx="46">
                  <c:v>Q3-01</c:v>
                </c:pt>
                <c:pt idx="47">
                  <c:v>Q4-01</c:v>
                </c:pt>
                <c:pt idx="48">
                  <c:v>Q1-02</c:v>
                </c:pt>
                <c:pt idx="49">
                  <c:v>Q2-02</c:v>
                </c:pt>
                <c:pt idx="50">
                  <c:v>Q3-02</c:v>
                </c:pt>
                <c:pt idx="51">
                  <c:v>Q4-02</c:v>
                </c:pt>
                <c:pt idx="52">
                  <c:v>Q1-03</c:v>
                </c:pt>
                <c:pt idx="53">
                  <c:v>Q2-03</c:v>
                </c:pt>
                <c:pt idx="54">
                  <c:v>Q3-03</c:v>
                </c:pt>
                <c:pt idx="55">
                  <c:v>Q4-03</c:v>
                </c:pt>
                <c:pt idx="56">
                  <c:v>Q1-04</c:v>
                </c:pt>
                <c:pt idx="57">
                  <c:v>Q2-04</c:v>
                </c:pt>
                <c:pt idx="58">
                  <c:v>Q3-04</c:v>
                </c:pt>
                <c:pt idx="59">
                  <c:v>Q4-04</c:v>
                </c:pt>
                <c:pt idx="60">
                  <c:v>Q1-05</c:v>
                </c:pt>
                <c:pt idx="61">
                  <c:v>Q2-05</c:v>
                </c:pt>
                <c:pt idx="62">
                  <c:v>Q3-05</c:v>
                </c:pt>
                <c:pt idx="63">
                  <c:v>Q4-05</c:v>
                </c:pt>
                <c:pt idx="64">
                  <c:v>Q1-06</c:v>
                </c:pt>
                <c:pt idx="65">
                  <c:v>Q2-06</c:v>
                </c:pt>
                <c:pt idx="66">
                  <c:v>Q3-06</c:v>
                </c:pt>
                <c:pt idx="67">
                  <c:v>Q4-06</c:v>
                </c:pt>
                <c:pt idx="68">
                  <c:v>Q1-07</c:v>
                </c:pt>
                <c:pt idx="69">
                  <c:v>Q2-07</c:v>
                </c:pt>
                <c:pt idx="70">
                  <c:v>Q3-07</c:v>
                </c:pt>
                <c:pt idx="71">
                  <c:v>Q4-07</c:v>
                </c:pt>
                <c:pt idx="72">
                  <c:v>Q1-08</c:v>
                </c:pt>
                <c:pt idx="73">
                  <c:v>Q2-08</c:v>
                </c:pt>
                <c:pt idx="74">
                  <c:v>Q3-08</c:v>
                </c:pt>
                <c:pt idx="75">
                  <c:v>Q4-08</c:v>
                </c:pt>
                <c:pt idx="76">
                  <c:v>Q1-09</c:v>
                </c:pt>
                <c:pt idx="77">
                  <c:v>Q2-09</c:v>
                </c:pt>
                <c:pt idx="78">
                  <c:v>Q3-09</c:v>
                </c:pt>
                <c:pt idx="79">
                  <c:v>Q4-09</c:v>
                </c:pt>
                <c:pt idx="80">
                  <c:v>Q1-10</c:v>
                </c:pt>
                <c:pt idx="81">
                  <c:v>Q2-10</c:v>
                </c:pt>
                <c:pt idx="82">
                  <c:v>Q3-10</c:v>
                </c:pt>
                <c:pt idx="83">
                  <c:v>Q4-10</c:v>
                </c:pt>
                <c:pt idx="84">
                  <c:v>Q1-11</c:v>
                </c:pt>
                <c:pt idx="85">
                  <c:v>Q2-11</c:v>
                </c:pt>
                <c:pt idx="86">
                  <c:v>Q3-11</c:v>
                </c:pt>
                <c:pt idx="87">
                  <c:v>Q4-11</c:v>
                </c:pt>
                <c:pt idx="88">
                  <c:v>Q1-12</c:v>
                </c:pt>
                <c:pt idx="89">
                  <c:v>Q2-12</c:v>
                </c:pt>
                <c:pt idx="90">
                  <c:v>Q3-12</c:v>
                </c:pt>
                <c:pt idx="91">
                  <c:v>Q4-12</c:v>
                </c:pt>
                <c:pt idx="92">
                  <c:v>Q1-13</c:v>
                </c:pt>
                <c:pt idx="93">
                  <c:v>Q2-13</c:v>
                </c:pt>
                <c:pt idx="94">
                  <c:v>Q3-13</c:v>
                </c:pt>
                <c:pt idx="95">
                  <c:v>Q4-13</c:v>
                </c:pt>
                <c:pt idx="96">
                  <c:v>Q1-14</c:v>
                </c:pt>
                <c:pt idx="97">
                  <c:v>Q2-14</c:v>
                </c:pt>
                <c:pt idx="98">
                  <c:v>Q3-14</c:v>
                </c:pt>
                <c:pt idx="99">
                  <c:v>Q4-14</c:v>
                </c:pt>
                <c:pt idx="100">
                  <c:v>Q1-15</c:v>
                </c:pt>
                <c:pt idx="101">
                  <c:v>Q2-15</c:v>
                </c:pt>
                <c:pt idx="102">
                  <c:v>Q3-15</c:v>
                </c:pt>
                <c:pt idx="103">
                  <c:v>Q4-15</c:v>
                </c:pt>
                <c:pt idx="104">
                  <c:v>Q1-16</c:v>
                </c:pt>
                <c:pt idx="105">
                  <c:v>Q2-16</c:v>
                </c:pt>
                <c:pt idx="106">
                  <c:v>Q3-16</c:v>
                </c:pt>
                <c:pt idx="107">
                  <c:v>Q4-16</c:v>
                </c:pt>
                <c:pt idx="108">
                  <c:v>Q1-17</c:v>
                </c:pt>
                <c:pt idx="109">
                  <c:v>Q2-17</c:v>
                </c:pt>
                <c:pt idx="110">
                  <c:v>Q3-17</c:v>
                </c:pt>
                <c:pt idx="111">
                  <c:v>Q4-17</c:v>
                </c:pt>
                <c:pt idx="112">
                  <c:v>Q1-18</c:v>
                </c:pt>
                <c:pt idx="113">
                  <c:v>Q2-18</c:v>
                </c:pt>
                <c:pt idx="114">
                  <c:v>Q3-18</c:v>
                </c:pt>
                <c:pt idx="115">
                  <c:v>Q4-18</c:v>
                </c:pt>
                <c:pt idx="116">
                  <c:v>Q1-19</c:v>
                </c:pt>
                <c:pt idx="117">
                  <c:v>Q2-19</c:v>
                </c:pt>
                <c:pt idx="118">
                  <c:v>Q3-19</c:v>
                </c:pt>
                <c:pt idx="119">
                  <c:v>Q4-19</c:v>
                </c:pt>
                <c:pt idx="120">
                  <c:v>Q1-20</c:v>
                </c:pt>
                <c:pt idx="121">
                  <c:v>Q2-20</c:v>
                </c:pt>
                <c:pt idx="122">
                  <c:v>Q3-20</c:v>
                </c:pt>
                <c:pt idx="123">
                  <c:v>Q4-20</c:v>
                </c:pt>
                <c:pt idx="124">
                  <c:v>Q1-21</c:v>
                </c:pt>
              </c:strCache>
            </c:strRef>
          </c:cat>
          <c:val>
            <c:numRef>
              <c:f>Sheet1!$C$2:$C$126</c:f>
              <c:numCache>
                <c:formatCode>General</c:formatCode>
                <c:ptCount val="125"/>
                <c:pt idx="0">
                  <c:v>0.15506206469634895</c:v>
                </c:pt>
                <c:pt idx="1">
                  <c:v>0.15506206469634895</c:v>
                </c:pt>
                <c:pt idx="2">
                  <c:v>0.15506206469634895</c:v>
                </c:pt>
                <c:pt idx="3">
                  <c:v>0.15506206469634895</c:v>
                </c:pt>
                <c:pt idx="4">
                  <c:v>0.15506206469634895</c:v>
                </c:pt>
                <c:pt idx="5">
                  <c:v>0.15506206469634895</c:v>
                </c:pt>
                <c:pt idx="6">
                  <c:v>0.15506206469634895</c:v>
                </c:pt>
                <c:pt idx="7">
                  <c:v>0.15506206469634895</c:v>
                </c:pt>
                <c:pt idx="8">
                  <c:v>0.15506206469634895</c:v>
                </c:pt>
                <c:pt idx="9">
                  <c:v>0.15506206469634895</c:v>
                </c:pt>
                <c:pt idx="10">
                  <c:v>0.15506206469634895</c:v>
                </c:pt>
                <c:pt idx="11">
                  <c:v>0.15506206469634895</c:v>
                </c:pt>
                <c:pt idx="12">
                  <c:v>0.15506206469634895</c:v>
                </c:pt>
                <c:pt idx="13">
                  <c:v>0.15506206469634895</c:v>
                </c:pt>
                <c:pt idx="14">
                  <c:v>0.15506206469634895</c:v>
                </c:pt>
                <c:pt idx="15">
                  <c:v>0.15506206469634895</c:v>
                </c:pt>
                <c:pt idx="16">
                  <c:v>0.15506206469634895</c:v>
                </c:pt>
                <c:pt idx="17">
                  <c:v>0.15506206469634895</c:v>
                </c:pt>
                <c:pt idx="18">
                  <c:v>0.15506206469634895</c:v>
                </c:pt>
                <c:pt idx="19">
                  <c:v>0.15506206469634895</c:v>
                </c:pt>
                <c:pt idx="20">
                  <c:v>0.15506206469634895</c:v>
                </c:pt>
                <c:pt idx="21">
                  <c:v>0.15506206469634895</c:v>
                </c:pt>
                <c:pt idx="22">
                  <c:v>0.15506206469634895</c:v>
                </c:pt>
                <c:pt idx="23">
                  <c:v>0.15506206469634895</c:v>
                </c:pt>
                <c:pt idx="24">
                  <c:v>0.15506206469634895</c:v>
                </c:pt>
                <c:pt idx="25">
                  <c:v>0.15506206469634895</c:v>
                </c:pt>
                <c:pt idx="26">
                  <c:v>0.15506206469634895</c:v>
                </c:pt>
                <c:pt idx="27">
                  <c:v>0.15506206469634895</c:v>
                </c:pt>
                <c:pt idx="28">
                  <c:v>0.15506206469634895</c:v>
                </c:pt>
                <c:pt idx="29">
                  <c:v>0.15506206469634895</c:v>
                </c:pt>
                <c:pt idx="30">
                  <c:v>0.15506206469634895</c:v>
                </c:pt>
                <c:pt idx="31">
                  <c:v>0.15506206469634895</c:v>
                </c:pt>
                <c:pt idx="32">
                  <c:v>0.15506206469634895</c:v>
                </c:pt>
                <c:pt idx="33">
                  <c:v>0.15506206469634895</c:v>
                </c:pt>
                <c:pt idx="34">
                  <c:v>0.15506206469634895</c:v>
                </c:pt>
                <c:pt idx="35">
                  <c:v>0.15506206469634895</c:v>
                </c:pt>
                <c:pt idx="36">
                  <c:v>0.15506206469634895</c:v>
                </c:pt>
                <c:pt idx="37">
                  <c:v>0.15506206469634895</c:v>
                </c:pt>
                <c:pt idx="38">
                  <c:v>0.15506206469634895</c:v>
                </c:pt>
                <c:pt idx="39">
                  <c:v>0.15506206469634895</c:v>
                </c:pt>
                <c:pt idx="40">
                  <c:v>0.15506206469634895</c:v>
                </c:pt>
                <c:pt idx="41">
                  <c:v>0.15506206469634895</c:v>
                </c:pt>
                <c:pt idx="42">
                  <c:v>0.15506206469634895</c:v>
                </c:pt>
                <c:pt idx="43">
                  <c:v>0.15506206469634895</c:v>
                </c:pt>
                <c:pt idx="44">
                  <c:v>0.15506206469634895</c:v>
                </c:pt>
                <c:pt idx="45">
                  <c:v>0.15506206469634895</c:v>
                </c:pt>
                <c:pt idx="46">
                  <c:v>0.15506206469634895</c:v>
                </c:pt>
                <c:pt idx="47">
                  <c:v>0.15506206469634895</c:v>
                </c:pt>
                <c:pt idx="48">
                  <c:v>0.15506206469634895</c:v>
                </c:pt>
                <c:pt idx="49">
                  <c:v>0.15506206469634895</c:v>
                </c:pt>
                <c:pt idx="50">
                  <c:v>0.15506206469634895</c:v>
                </c:pt>
                <c:pt idx="51">
                  <c:v>0.15506206469634895</c:v>
                </c:pt>
                <c:pt idx="52">
                  <c:v>0.15506206469634895</c:v>
                </c:pt>
                <c:pt idx="53">
                  <c:v>0.15506206469634895</c:v>
                </c:pt>
                <c:pt idx="54">
                  <c:v>0.15506206469634895</c:v>
                </c:pt>
                <c:pt idx="55">
                  <c:v>0.15506206469634895</c:v>
                </c:pt>
                <c:pt idx="56">
                  <c:v>0.15506206469634895</c:v>
                </c:pt>
                <c:pt idx="57">
                  <c:v>0.15506206469634895</c:v>
                </c:pt>
                <c:pt idx="58">
                  <c:v>0.15506206469634895</c:v>
                </c:pt>
                <c:pt idx="59">
                  <c:v>0.15506206469634895</c:v>
                </c:pt>
                <c:pt idx="60">
                  <c:v>0.15506206469634895</c:v>
                </c:pt>
                <c:pt idx="61">
                  <c:v>0.15506206469634895</c:v>
                </c:pt>
                <c:pt idx="62">
                  <c:v>0.15506206469634895</c:v>
                </c:pt>
                <c:pt idx="63">
                  <c:v>0.15506206469634895</c:v>
                </c:pt>
                <c:pt idx="64">
                  <c:v>0.15506206469634895</c:v>
                </c:pt>
                <c:pt idx="65">
                  <c:v>0.15506206469634895</c:v>
                </c:pt>
                <c:pt idx="66">
                  <c:v>0.15506206469634895</c:v>
                </c:pt>
                <c:pt idx="67">
                  <c:v>0.15506206469634895</c:v>
                </c:pt>
                <c:pt idx="68">
                  <c:v>0.15506206469634895</c:v>
                </c:pt>
                <c:pt idx="69">
                  <c:v>0.15506206469634895</c:v>
                </c:pt>
                <c:pt idx="70">
                  <c:v>0.15506206469634895</c:v>
                </c:pt>
                <c:pt idx="71">
                  <c:v>0.15506206469634895</c:v>
                </c:pt>
                <c:pt idx="72">
                  <c:v>0.15506206469634895</c:v>
                </c:pt>
                <c:pt idx="73">
                  <c:v>0.15506206469634895</c:v>
                </c:pt>
                <c:pt idx="74">
                  <c:v>0.15506206469634895</c:v>
                </c:pt>
                <c:pt idx="75">
                  <c:v>0.15506206469634895</c:v>
                </c:pt>
                <c:pt idx="76">
                  <c:v>0.15506206469634895</c:v>
                </c:pt>
                <c:pt idx="77">
                  <c:v>0.15506206469634895</c:v>
                </c:pt>
                <c:pt idx="78">
                  <c:v>0.15506206469634895</c:v>
                </c:pt>
                <c:pt idx="79">
                  <c:v>0.15506206469634895</c:v>
                </c:pt>
                <c:pt idx="80">
                  <c:v>0.15506206469634895</c:v>
                </c:pt>
                <c:pt idx="81">
                  <c:v>0.15506206469634895</c:v>
                </c:pt>
                <c:pt idx="82">
                  <c:v>0.15506206469634895</c:v>
                </c:pt>
                <c:pt idx="83">
                  <c:v>0.15506206469634895</c:v>
                </c:pt>
                <c:pt idx="84">
                  <c:v>0.15506206469634895</c:v>
                </c:pt>
                <c:pt idx="85">
                  <c:v>0.15506206469634895</c:v>
                </c:pt>
                <c:pt idx="86">
                  <c:v>0.15506206469634895</c:v>
                </c:pt>
                <c:pt idx="87">
                  <c:v>0.15506206469634895</c:v>
                </c:pt>
                <c:pt idx="88">
                  <c:v>0.15506206469634895</c:v>
                </c:pt>
                <c:pt idx="89">
                  <c:v>0.15506206469634895</c:v>
                </c:pt>
                <c:pt idx="90">
                  <c:v>0.15506206469634895</c:v>
                </c:pt>
                <c:pt idx="91">
                  <c:v>0.15506206469634895</c:v>
                </c:pt>
                <c:pt idx="92">
                  <c:v>0.15506206469634895</c:v>
                </c:pt>
                <c:pt idx="93">
                  <c:v>0.15506206469634895</c:v>
                </c:pt>
                <c:pt idx="94">
                  <c:v>0.15506206469634895</c:v>
                </c:pt>
                <c:pt idx="95">
                  <c:v>0.15506206469634895</c:v>
                </c:pt>
                <c:pt idx="96">
                  <c:v>0.15506206469634895</c:v>
                </c:pt>
                <c:pt idx="97">
                  <c:v>0.15506206469634895</c:v>
                </c:pt>
                <c:pt idx="98">
                  <c:v>0.15506206469634895</c:v>
                </c:pt>
                <c:pt idx="99">
                  <c:v>0.15506206469634895</c:v>
                </c:pt>
                <c:pt idx="100">
                  <c:v>0.15506206469634895</c:v>
                </c:pt>
                <c:pt idx="101">
                  <c:v>0.15506206469634895</c:v>
                </c:pt>
                <c:pt idx="102">
                  <c:v>0.15506206469634895</c:v>
                </c:pt>
                <c:pt idx="103">
                  <c:v>0.15506206469634895</c:v>
                </c:pt>
                <c:pt idx="104">
                  <c:v>0.15506206469634895</c:v>
                </c:pt>
                <c:pt idx="105">
                  <c:v>0.15506206469634895</c:v>
                </c:pt>
                <c:pt idx="106">
                  <c:v>0.15506206469634895</c:v>
                </c:pt>
                <c:pt idx="107">
                  <c:v>0.15506206469634895</c:v>
                </c:pt>
                <c:pt idx="108">
                  <c:v>0.15506206469634895</c:v>
                </c:pt>
                <c:pt idx="109">
                  <c:v>0.15506206469634895</c:v>
                </c:pt>
                <c:pt idx="110">
                  <c:v>0.15506206469634895</c:v>
                </c:pt>
                <c:pt idx="111">
                  <c:v>0.15506206469634895</c:v>
                </c:pt>
                <c:pt idx="112">
                  <c:v>0.15506206469634895</c:v>
                </c:pt>
                <c:pt idx="113">
                  <c:v>0.15506206469634895</c:v>
                </c:pt>
                <c:pt idx="114">
                  <c:v>0.15506206469634895</c:v>
                </c:pt>
                <c:pt idx="115">
                  <c:v>0.15506206469634895</c:v>
                </c:pt>
                <c:pt idx="116">
                  <c:v>0.15506206469634895</c:v>
                </c:pt>
                <c:pt idx="117">
                  <c:v>0.15506206469634895</c:v>
                </c:pt>
                <c:pt idx="118">
                  <c:v>0.15506206469634895</c:v>
                </c:pt>
                <c:pt idx="119">
                  <c:v>0.15506206469634895</c:v>
                </c:pt>
                <c:pt idx="120">
                  <c:v>0.15506206469634895</c:v>
                </c:pt>
                <c:pt idx="121">
                  <c:v>0.15506206469634895</c:v>
                </c:pt>
                <c:pt idx="122">
                  <c:v>0.15506206469634895</c:v>
                </c:pt>
                <c:pt idx="123">
                  <c:v>0.15506206469634895</c:v>
                </c:pt>
                <c:pt idx="124">
                  <c:v>0.15506206469634895</c:v>
                </c:pt>
              </c:numCache>
            </c:numRef>
          </c:val>
          <c:smooth val="0"/>
          <c:extLst>
            <c:ext xmlns:c16="http://schemas.microsoft.com/office/drawing/2014/chart" uri="{C3380CC4-5D6E-409C-BE32-E72D297353CC}">
              <c16:uniqueId val="{00000001-E73B-4B2B-9ABF-C2A5F69E5B30}"/>
            </c:ext>
          </c:extLst>
        </c:ser>
        <c:dLbls>
          <c:showLegendKey val="0"/>
          <c:showVal val="0"/>
          <c:showCatName val="0"/>
          <c:showSerName val="0"/>
          <c:showPercent val="0"/>
          <c:showBubbleSize val="0"/>
        </c:dLbls>
        <c:marker val="1"/>
        <c:smooth val="0"/>
        <c:axId val="2094272464"/>
        <c:axId val="2094272880"/>
      </c:lineChart>
      <c:catAx>
        <c:axId val="20942724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94272880"/>
        <c:crosses val="autoZero"/>
        <c:auto val="1"/>
        <c:lblAlgn val="ctr"/>
        <c:lblOffset val="100"/>
        <c:noMultiLvlLbl val="0"/>
      </c:catAx>
      <c:valAx>
        <c:axId val="2094272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9427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3594639165679"/>
          <c:y val="6.6502732240437165E-2"/>
          <c:w val="0.84419273918193849"/>
          <c:h val="0.68784581485084517"/>
        </c:manualLayout>
      </c:layout>
      <c:barChart>
        <c:barDir val="col"/>
        <c:grouping val="clustered"/>
        <c:varyColors val="0"/>
        <c:ser>
          <c:idx val="0"/>
          <c:order val="0"/>
          <c:tx>
            <c:strRef>
              <c:f>Sheet1!$B$1</c:f>
              <c:strCache>
                <c:ptCount val="1"/>
                <c:pt idx="0">
                  <c:v> Median Price </c:v>
                </c:pt>
              </c:strCache>
            </c:strRef>
          </c:tx>
          <c:spPr>
            <a:solidFill>
              <a:schemeClr val="accent2"/>
            </a:solidFill>
            <a:ln>
              <a:noFill/>
            </a:ln>
            <a:effectLst>
              <a:outerShdw blurRad="50800" dist="38100" algn="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6DE4-40B5-98DF-8D529F031462}"/>
              </c:ext>
            </c:extLst>
          </c:dPt>
          <c:dPt>
            <c:idx val="1"/>
            <c:invertIfNegative val="0"/>
            <c:bubble3D val="0"/>
            <c:extLst>
              <c:ext xmlns:c16="http://schemas.microsoft.com/office/drawing/2014/chart" uri="{C3380CC4-5D6E-409C-BE32-E72D297353CC}">
                <c16:uniqueId val="{00000001-6DE4-40B5-98DF-8D529F031462}"/>
              </c:ext>
            </c:extLst>
          </c:dPt>
          <c:dPt>
            <c:idx val="2"/>
            <c:invertIfNegative val="0"/>
            <c:bubble3D val="0"/>
            <c:extLst>
              <c:ext xmlns:c16="http://schemas.microsoft.com/office/drawing/2014/chart" uri="{C3380CC4-5D6E-409C-BE32-E72D297353CC}">
                <c16:uniqueId val="{00000002-6DE4-40B5-98DF-8D529F031462}"/>
              </c:ext>
            </c:extLst>
          </c:dPt>
          <c:dPt>
            <c:idx val="3"/>
            <c:invertIfNegative val="0"/>
            <c:bubble3D val="0"/>
            <c:extLst>
              <c:ext xmlns:c16="http://schemas.microsoft.com/office/drawing/2014/chart" uri="{C3380CC4-5D6E-409C-BE32-E72D297353CC}">
                <c16:uniqueId val="{00000003-6DE4-40B5-98DF-8D529F031462}"/>
              </c:ext>
            </c:extLst>
          </c:dPt>
          <c:dPt>
            <c:idx val="4"/>
            <c:invertIfNegative val="0"/>
            <c:bubble3D val="0"/>
            <c:extLst>
              <c:ext xmlns:c16="http://schemas.microsoft.com/office/drawing/2014/chart" uri="{C3380CC4-5D6E-409C-BE32-E72D297353CC}">
                <c16:uniqueId val="{00000004-6DE4-40B5-98DF-8D529F031462}"/>
              </c:ext>
            </c:extLst>
          </c:dPt>
          <c:dPt>
            <c:idx val="5"/>
            <c:invertIfNegative val="0"/>
            <c:bubble3D val="0"/>
            <c:extLst>
              <c:ext xmlns:c16="http://schemas.microsoft.com/office/drawing/2014/chart" uri="{C3380CC4-5D6E-409C-BE32-E72D297353CC}">
                <c16:uniqueId val="{00000005-6DE4-40B5-98DF-8D529F031462}"/>
              </c:ext>
            </c:extLst>
          </c:dPt>
          <c:dPt>
            <c:idx val="6"/>
            <c:invertIfNegative val="0"/>
            <c:bubble3D val="0"/>
            <c:extLst>
              <c:ext xmlns:c16="http://schemas.microsoft.com/office/drawing/2014/chart" uri="{C3380CC4-5D6E-409C-BE32-E72D297353CC}">
                <c16:uniqueId val="{00000006-6DE4-40B5-98DF-8D529F031462}"/>
              </c:ext>
            </c:extLst>
          </c:dPt>
          <c:dPt>
            <c:idx val="7"/>
            <c:invertIfNegative val="0"/>
            <c:bubble3D val="0"/>
            <c:extLst>
              <c:ext xmlns:c16="http://schemas.microsoft.com/office/drawing/2014/chart" uri="{C3380CC4-5D6E-409C-BE32-E72D297353CC}">
                <c16:uniqueId val="{00000007-6DE4-40B5-98DF-8D529F031462}"/>
              </c:ext>
            </c:extLst>
          </c:dPt>
          <c:dPt>
            <c:idx val="8"/>
            <c:invertIfNegative val="0"/>
            <c:bubble3D val="0"/>
            <c:extLst>
              <c:ext xmlns:c16="http://schemas.microsoft.com/office/drawing/2014/chart" uri="{C3380CC4-5D6E-409C-BE32-E72D297353CC}">
                <c16:uniqueId val="{00000008-6DE4-40B5-98DF-8D529F031462}"/>
              </c:ext>
            </c:extLst>
          </c:dPt>
          <c:dPt>
            <c:idx val="9"/>
            <c:invertIfNegative val="0"/>
            <c:bubble3D val="0"/>
            <c:extLst>
              <c:ext xmlns:c16="http://schemas.microsoft.com/office/drawing/2014/chart" uri="{C3380CC4-5D6E-409C-BE32-E72D297353CC}">
                <c16:uniqueId val="{00000009-6DE4-40B5-98DF-8D529F031462}"/>
              </c:ext>
            </c:extLst>
          </c:dPt>
          <c:dPt>
            <c:idx val="10"/>
            <c:invertIfNegative val="0"/>
            <c:bubble3D val="0"/>
            <c:extLst>
              <c:ext xmlns:c16="http://schemas.microsoft.com/office/drawing/2014/chart" uri="{C3380CC4-5D6E-409C-BE32-E72D297353CC}">
                <c16:uniqueId val="{0000000A-6DE4-40B5-98DF-8D529F031462}"/>
              </c:ext>
            </c:extLst>
          </c:dPt>
          <c:dPt>
            <c:idx val="11"/>
            <c:invertIfNegative val="0"/>
            <c:bubble3D val="0"/>
            <c:extLst>
              <c:ext xmlns:c16="http://schemas.microsoft.com/office/drawing/2014/chart" uri="{C3380CC4-5D6E-409C-BE32-E72D297353CC}">
                <c16:uniqueId val="{0000000B-6DE4-40B5-98DF-8D529F031462}"/>
              </c:ext>
            </c:extLst>
          </c:dPt>
          <c:dPt>
            <c:idx val="1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D-6DE4-40B5-98DF-8D529F031462}"/>
              </c:ext>
            </c:extLst>
          </c:dPt>
          <c:dPt>
            <c:idx val="1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F-6DE4-40B5-98DF-8D529F031462}"/>
              </c:ext>
            </c:extLst>
          </c:dPt>
          <c:dPt>
            <c:idx val="1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1-6DE4-40B5-98DF-8D529F031462}"/>
              </c:ext>
            </c:extLst>
          </c:dPt>
          <c:dPt>
            <c:idx val="1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3-6DE4-40B5-98DF-8D529F031462}"/>
              </c:ext>
            </c:extLst>
          </c:dPt>
          <c:dPt>
            <c:idx val="1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5-6DE4-40B5-98DF-8D529F031462}"/>
              </c:ext>
            </c:extLst>
          </c:dPt>
          <c:dPt>
            <c:idx val="1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7-6DE4-40B5-98DF-8D529F031462}"/>
              </c:ext>
            </c:extLst>
          </c:dPt>
          <c:dPt>
            <c:idx val="1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9-6DE4-40B5-98DF-8D529F031462}"/>
              </c:ext>
            </c:extLst>
          </c:dPt>
          <c:dPt>
            <c:idx val="1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B-6DE4-40B5-98DF-8D529F031462}"/>
              </c:ext>
            </c:extLst>
          </c:dPt>
          <c:dPt>
            <c:idx val="2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D-6DE4-40B5-98DF-8D529F031462}"/>
              </c:ext>
            </c:extLst>
          </c:dPt>
          <c:dPt>
            <c:idx val="2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F-6DE4-40B5-98DF-8D529F031462}"/>
              </c:ext>
            </c:extLst>
          </c:dPt>
          <c:dPt>
            <c:idx val="2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1-6DE4-40B5-98DF-8D529F031462}"/>
              </c:ext>
            </c:extLst>
          </c:dPt>
          <c:dPt>
            <c:idx val="2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3-6DE4-40B5-98DF-8D529F031462}"/>
              </c:ext>
            </c:extLst>
          </c:dPt>
          <c:dPt>
            <c:idx val="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5-6DE4-40B5-98DF-8D529F031462}"/>
              </c:ext>
            </c:extLst>
          </c:dPt>
          <c:dPt>
            <c:idx val="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7-6DE4-40B5-98DF-8D529F031462}"/>
              </c:ext>
            </c:extLst>
          </c:dPt>
          <c:dPt>
            <c:idx val="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9-6DE4-40B5-98DF-8D529F031462}"/>
              </c:ext>
            </c:extLst>
          </c:dPt>
          <c:dPt>
            <c:idx val="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B-6DE4-40B5-98DF-8D529F031462}"/>
              </c:ext>
            </c:extLst>
          </c:dPt>
          <c:dPt>
            <c:idx val="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D-6DE4-40B5-98DF-8D529F031462}"/>
              </c:ext>
            </c:extLst>
          </c:dPt>
          <c:dPt>
            <c:idx val="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F-6DE4-40B5-98DF-8D529F031462}"/>
              </c:ext>
            </c:extLst>
          </c:dPt>
          <c:dPt>
            <c:idx val="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1-6DE4-40B5-98DF-8D529F031462}"/>
              </c:ext>
            </c:extLst>
          </c:dPt>
          <c:dPt>
            <c:idx val="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3-6DE4-40B5-98DF-8D529F031462}"/>
              </c:ext>
            </c:extLst>
          </c:dPt>
          <c:dPt>
            <c:idx val="3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5-6DE4-40B5-98DF-8D529F031462}"/>
              </c:ext>
            </c:extLst>
          </c:dPt>
          <c:dPt>
            <c:idx val="3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7-6DE4-40B5-98DF-8D529F031462}"/>
              </c:ext>
            </c:extLst>
          </c:dPt>
          <c:dPt>
            <c:idx val="3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9-6DE4-40B5-98DF-8D529F031462}"/>
              </c:ext>
            </c:extLst>
          </c:dPt>
          <c:dPt>
            <c:idx val="3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B-6DE4-40B5-98DF-8D529F031462}"/>
              </c:ext>
            </c:extLst>
          </c:dPt>
          <c:dPt>
            <c:idx val="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D-6DE4-40B5-98DF-8D529F031462}"/>
              </c:ext>
            </c:extLst>
          </c:dPt>
          <c:dPt>
            <c:idx val="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F-6DE4-40B5-98DF-8D529F031462}"/>
              </c:ext>
            </c:extLst>
          </c:dPt>
          <c:dPt>
            <c:idx val="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1-6DE4-40B5-98DF-8D529F031462}"/>
              </c:ext>
            </c:extLst>
          </c:dPt>
          <c:dPt>
            <c:idx val="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3-6DE4-40B5-98DF-8D529F031462}"/>
              </c:ext>
            </c:extLst>
          </c:dPt>
          <c:dPt>
            <c:idx val="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5-6DE4-40B5-98DF-8D529F031462}"/>
              </c:ext>
            </c:extLst>
          </c:dPt>
          <c:dPt>
            <c:idx val="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7-6DE4-40B5-98DF-8D529F031462}"/>
              </c:ext>
            </c:extLst>
          </c:dPt>
          <c:dPt>
            <c:idx val="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9-6DE4-40B5-98DF-8D529F031462}"/>
              </c:ext>
            </c:extLst>
          </c:dPt>
          <c:dPt>
            <c:idx val="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B-6DE4-40B5-98DF-8D529F031462}"/>
              </c:ext>
            </c:extLst>
          </c:dPt>
          <c:dPt>
            <c:idx val="4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D-6DE4-40B5-98DF-8D529F031462}"/>
              </c:ext>
            </c:extLst>
          </c:dPt>
          <c:dPt>
            <c:idx val="4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F-6DE4-40B5-98DF-8D529F031462}"/>
              </c:ext>
            </c:extLst>
          </c:dPt>
          <c:dPt>
            <c:idx val="4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1-6DE4-40B5-98DF-8D529F031462}"/>
              </c:ext>
            </c:extLst>
          </c:dPt>
          <c:dPt>
            <c:idx val="4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3-6DE4-40B5-98DF-8D529F031462}"/>
              </c:ext>
            </c:extLst>
          </c:dPt>
          <c:dPt>
            <c:idx val="48"/>
            <c:invertIfNegative val="0"/>
            <c:bubble3D val="0"/>
            <c:extLst>
              <c:ext xmlns:c16="http://schemas.microsoft.com/office/drawing/2014/chart" uri="{C3380CC4-5D6E-409C-BE32-E72D297353CC}">
                <c16:uniqueId val="{00000054-6DE4-40B5-98DF-8D529F031462}"/>
              </c:ext>
            </c:extLst>
          </c:dPt>
          <c:dPt>
            <c:idx val="49"/>
            <c:invertIfNegative val="0"/>
            <c:bubble3D val="0"/>
            <c:extLst>
              <c:ext xmlns:c16="http://schemas.microsoft.com/office/drawing/2014/chart" uri="{C3380CC4-5D6E-409C-BE32-E72D297353CC}">
                <c16:uniqueId val="{00000055-6DE4-40B5-98DF-8D529F031462}"/>
              </c:ext>
            </c:extLst>
          </c:dPt>
          <c:dPt>
            <c:idx val="50"/>
            <c:invertIfNegative val="0"/>
            <c:bubble3D val="0"/>
            <c:extLst>
              <c:ext xmlns:c16="http://schemas.microsoft.com/office/drawing/2014/chart" uri="{C3380CC4-5D6E-409C-BE32-E72D297353CC}">
                <c16:uniqueId val="{00000056-6DE4-40B5-98DF-8D529F031462}"/>
              </c:ext>
            </c:extLst>
          </c:dPt>
          <c:dPt>
            <c:idx val="51"/>
            <c:invertIfNegative val="0"/>
            <c:bubble3D val="0"/>
            <c:extLst>
              <c:ext xmlns:c16="http://schemas.microsoft.com/office/drawing/2014/chart" uri="{C3380CC4-5D6E-409C-BE32-E72D297353CC}">
                <c16:uniqueId val="{00000057-6DE4-40B5-98DF-8D529F031462}"/>
              </c:ext>
            </c:extLst>
          </c:dPt>
          <c:dPt>
            <c:idx val="52"/>
            <c:invertIfNegative val="0"/>
            <c:bubble3D val="0"/>
            <c:extLst>
              <c:ext xmlns:c16="http://schemas.microsoft.com/office/drawing/2014/chart" uri="{C3380CC4-5D6E-409C-BE32-E72D297353CC}">
                <c16:uniqueId val="{00000058-6DE4-40B5-98DF-8D529F031462}"/>
              </c:ext>
            </c:extLst>
          </c:dPt>
          <c:dPt>
            <c:idx val="53"/>
            <c:invertIfNegative val="0"/>
            <c:bubble3D val="0"/>
            <c:extLst>
              <c:ext xmlns:c16="http://schemas.microsoft.com/office/drawing/2014/chart" uri="{C3380CC4-5D6E-409C-BE32-E72D297353CC}">
                <c16:uniqueId val="{00000059-6DE4-40B5-98DF-8D529F031462}"/>
              </c:ext>
            </c:extLst>
          </c:dPt>
          <c:dPt>
            <c:idx val="54"/>
            <c:invertIfNegative val="0"/>
            <c:bubble3D val="0"/>
            <c:extLst>
              <c:ext xmlns:c16="http://schemas.microsoft.com/office/drawing/2014/chart" uri="{C3380CC4-5D6E-409C-BE32-E72D297353CC}">
                <c16:uniqueId val="{0000005A-6DE4-40B5-98DF-8D529F031462}"/>
              </c:ext>
            </c:extLst>
          </c:dPt>
          <c:dPt>
            <c:idx val="55"/>
            <c:invertIfNegative val="0"/>
            <c:bubble3D val="0"/>
            <c:extLst>
              <c:ext xmlns:c16="http://schemas.microsoft.com/office/drawing/2014/chart" uri="{C3380CC4-5D6E-409C-BE32-E72D297353CC}">
                <c16:uniqueId val="{0000005B-6DE4-40B5-98DF-8D529F031462}"/>
              </c:ext>
            </c:extLst>
          </c:dPt>
          <c:dPt>
            <c:idx val="56"/>
            <c:invertIfNegative val="0"/>
            <c:bubble3D val="0"/>
            <c:extLst>
              <c:ext xmlns:c16="http://schemas.microsoft.com/office/drawing/2014/chart" uri="{C3380CC4-5D6E-409C-BE32-E72D297353CC}">
                <c16:uniqueId val="{0000005C-6DE4-40B5-98DF-8D529F031462}"/>
              </c:ext>
            </c:extLst>
          </c:dPt>
          <c:dPt>
            <c:idx val="57"/>
            <c:invertIfNegative val="0"/>
            <c:bubble3D val="0"/>
            <c:extLst>
              <c:ext xmlns:c16="http://schemas.microsoft.com/office/drawing/2014/chart" uri="{C3380CC4-5D6E-409C-BE32-E72D297353CC}">
                <c16:uniqueId val="{0000005D-6DE4-40B5-98DF-8D529F031462}"/>
              </c:ext>
            </c:extLst>
          </c:dPt>
          <c:dPt>
            <c:idx val="58"/>
            <c:invertIfNegative val="0"/>
            <c:bubble3D val="0"/>
            <c:extLst>
              <c:ext xmlns:c16="http://schemas.microsoft.com/office/drawing/2014/chart" uri="{C3380CC4-5D6E-409C-BE32-E72D297353CC}">
                <c16:uniqueId val="{0000005E-6DE4-40B5-98DF-8D529F031462}"/>
              </c:ext>
            </c:extLst>
          </c:dPt>
          <c:dPt>
            <c:idx val="59"/>
            <c:invertIfNegative val="0"/>
            <c:bubble3D val="0"/>
            <c:extLst>
              <c:ext xmlns:c16="http://schemas.microsoft.com/office/drawing/2014/chart" uri="{C3380CC4-5D6E-409C-BE32-E72D297353CC}">
                <c16:uniqueId val="{0000005F-6DE4-40B5-98DF-8D529F031462}"/>
              </c:ext>
            </c:extLst>
          </c:dPt>
          <c:dPt>
            <c:idx val="6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1-6DE4-40B5-98DF-8D529F031462}"/>
              </c:ext>
            </c:extLst>
          </c:dPt>
          <c:dPt>
            <c:idx val="6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3-6DE4-40B5-98DF-8D529F031462}"/>
              </c:ext>
            </c:extLst>
          </c:dPt>
          <c:dPt>
            <c:idx val="6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5-6DE4-40B5-98DF-8D529F031462}"/>
              </c:ext>
            </c:extLst>
          </c:dPt>
          <c:dPt>
            <c:idx val="6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7-6DE4-40B5-98DF-8D529F031462}"/>
              </c:ext>
            </c:extLst>
          </c:dPt>
          <c:dPt>
            <c:idx val="6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9-6DE4-40B5-98DF-8D529F031462}"/>
              </c:ext>
            </c:extLst>
          </c:dPt>
          <c:dPt>
            <c:idx val="6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B-6DE4-40B5-98DF-8D529F031462}"/>
              </c:ext>
            </c:extLst>
          </c:dPt>
          <c:dPt>
            <c:idx val="6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D-6DE4-40B5-98DF-8D529F031462}"/>
              </c:ext>
            </c:extLst>
          </c:dPt>
          <c:dPt>
            <c:idx val="6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F-6DE4-40B5-98DF-8D529F031462}"/>
              </c:ext>
            </c:extLst>
          </c:dPt>
          <c:dPt>
            <c:idx val="6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1-6DE4-40B5-98DF-8D529F031462}"/>
              </c:ext>
            </c:extLst>
          </c:dPt>
          <c:dPt>
            <c:idx val="6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3-6DE4-40B5-98DF-8D529F031462}"/>
              </c:ext>
            </c:extLst>
          </c:dPt>
          <c:dPt>
            <c:idx val="7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5-6DE4-40B5-98DF-8D529F031462}"/>
              </c:ext>
            </c:extLst>
          </c:dPt>
          <c:dPt>
            <c:idx val="7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7-6DE4-40B5-98DF-8D529F031462}"/>
              </c:ext>
            </c:extLst>
          </c:dPt>
          <c:dPt>
            <c:idx val="7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9-6DE4-40B5-98DF-8D529F031462}"/>
              </c:ext>
            </c:extLst>
          </c:dPt>
          <c:dPt>
            <c:idx val="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B-6DE4-40B5-98DF-8D529F031462}"/>
              </c:ext>
            </c:extLst>
          </c:dPt>
          <c:dPt>
            <c:idx val="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D-6DE4-40B5-98DF-8D529F031462}"/>
              </c:ext>
            </c:extLst>
          </c:dPt>
          <c:dPt>
            <c:idx val="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F-6DE4-40B5-98DF-8D529F031462}"/>
              </c:ext>
            </c:extLst>
          </c:dPt>
          <c:dPt>
            <c:idx val="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1-6DE4-40B5-98DF-8D529F031462}"/>
              </c:ext>
            </c:extLst>
          </c:dPt>
          <c:dPt>
            <c:idx val="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3-6DE4-40B5-98DF-8D529F031462}"/>
              </c:ext>
            </c:extLst>
          </c:dPt>
          <c:dPt>
            <c:idx val="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5-6DE4-40B5-98DF-8D529F031462}"/>
              </c:ext>
            </c:extLst>
          </c:dPt>
          <c:dPt>
            <c:idx val="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7-6DE4-40B5-98DF-8D529F031462}"/>
              </c:ext>
            </c:extLst>
          </c:dPt>
          <c:dPt>
            <c:idx val="8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9-6DE4-40B5-98DF-8D529F031462}"/>
              </c:ext>
            </c:extLst>
          </c:dPt>
          <c:dPt>
            <c:idx val="8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B-6DE4-40B5-98DF-8D529F031462}"/>
              </c:ext>
            </c:extLst>
          </c:dPt>
          <c:dPt>
            <c:idx val="8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D-6DE4-40B5-98DF-8D529F031462}"/>
              </c:ext>
            </c:extLst>
          </c:dPt>
          <c:dPt>
            <c:idx val="8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F-6DE4-40B5-98DF-8D529F031462}"/>
              </c:ext>
            </c:extLst>
          </c:dPt>
          <c:dPt>
            <c:idx val="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1-6DE4-40B5-98DF-8D529F031462}"/>
              </c:ext>
            </c:extLst>
          </c:dPt>
          <c:dPt>
            <c:idx val="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3-6DE4-40B5-98DF-8D529F031462}"/>
              </c:ext>
            </c:extLst>
          </c:dPt>
          <c:dPt>
            <c:idx val="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5-6DE4-40B5-98DF-8D529F031462}"/>
              </c:ext>
            </c:extLst>
          </c:dPt>
          <c:dPt>
            <c:idx val="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7-6DE4-40B5-98DF-8D529F031462}"/>
              </c:ext>
            </c:extLst>
          </c:dPt>
          <c:dPt>
            <c:idx val="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9-6DE4-40B5-98DF-8D529F031462}"/>
              </c:ext>
            </c:extLst>
          </c:dPt>
          <c:dPt>
            <c:idx val="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B-6DE4-40B5-98DF-8D529F031462}"/>
              </c:ext>
            </c:extLst>
          </c:dPt>
          <c:dPt>
            <c:idx val="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D-6DE4-40B5-98DF-8D529F031462}"/>
              </c:ext>
            </c:extLst>
          </c:dPt>
          <c:dPt>
            <c:idx val="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F-6DE4-40B5-98DF-8D529F031462}"/>
              </c:ext>
            </c:extLst>
          </c:dPt>
          <c:dPt>
            <c:idx val="9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1-6DE4-40B5-98DF-8D529F031462}"/>
              </c:ext>
            </c:extLst>
          </c:dPt>
          <c:dPt>
            <c:idx val="9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3-6DE4-40B5-98DF-8D529F031462}"/>
              </c:ext>
            </c:extLst>
          </c:dPt>
          <c:dPt>
            <c:idx val="9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5-6DE4-40B5-98DF-8D529F031462}"/>
              </c:ext>
            </c:extLst>
          </c:dPt>
          <c:dPt>
            <c:idx val="9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7-6DE4-40B5-98DF-8D529F031462}"/>
              </c:ext>
            </c:extLst>
          </c:dPt>
          <c:dPt>
            <c:idx val="96"/>
            <c:invertIfNegative val="0"/>
            <c:bubble3D val="0"/>
            <c:extLst>
              <c:ext xmlns:c16="http://schemas.microsoft.com/office/drawing/2014/chart" uri="{C3380CC4-5D6E-409C-BE32-E72D297353CC}">
                <c16:uniqueId val="{000000A8-6DE4-40B5-98DF-8D529F031462}"/>
              </c:ext>
            </c:extLst>
          </c:dPt>
          <c:dPt>
            <c:idx val="97"/>
            <c:invertIfNegative val="0"/>
            <c:bubble3D val="0"/>
            <c:extLst>
              <c:ext xmlns:c16="http://schemas.microsoft.com/office/drawing/2014/chart" uri="{C3380CC4-5D6E-409C-BE32-E72D297353CC}">
                <c16:uniqueId val="{000000A9-6DE4-40B5-98DF-8D529F031462}"/>
              </c:ext>
            </c:extLst>
          </c:dPt>
          <c:dPt>
            <c:idx val="98"/>
            <c:invertIfNegative val="0"/>
            <c:bubble3D val="0"/>
            <c:extLst>
              <c:ext xmlns:c16="http://schemas.microsoft.com/office/drawing/2014/chart" uri="{C3380CC4-5D6E-409C-BE32-E72D297353CC}">
                <c16:uniqueId val="{000000AA-6DE4-40B5-98DF-8D529F031462}"/>
              </c:ext>
            </c:extLst>
          </c:dPt>
          <c:dPt>
            <c:idx val="99"/>
            <c:invertIfNegative val="0"/>
            <c:bubble3D val="0"/>
            <c:extLst>
              <c:ext xmlns:c16="http://schemas.microsoft.com/office/drawing/2014/chart" uri="{C3380CC4-5D6E-409C-BE32-E72D297353CC}">
                <c16:uniqueId val="{000000AB-6DE4-40B5-98DF-8D529F031462}"/>
              </c:ext>
            </c:extLst>
          </c:dPt>
          <c:dPt>
            <c:idx val="100"/>
            <c:invertIfNegative val="0"/>
            <c:bubble3D val="0"/>
            <c:extLst>
              <c:ext xmlns:c16="http://schemas.microsoft.com/office/drawing/2014/chart" uri="{C3380CC4-5D6E-409C-BE32-E72D297353CC}">
                <c16:uniqueId val="{000000AC-6DE4-40B5-98DF-8D529F031462}"/>
              </c:ext>
            </c:extLst>
          </c:dPt>
          <c:dPt>
            <c:idx val="101"/>
            <c:invertIfNegative val="0"/>
            <c:bubble3D val="0"/>
            <c:extLst>
              <c:ext xmlns:c16="http://schemas.microsoft.com/office/drawing/2014/chart" uri="{C3380CC4-5D6E-409C-BE32-E72D297353CC}">
                <c16:uniqueId val="{000000AD-6DE4-40B5-98DF-8D529F031462}"/>
              </c:ext>
            </c:extLst>
          </c:dPt>
          <c:dPt>
            <c:idx val="102"/>
            <c:invertIfNegative val="0"/>
            <c:bubble3D val="0"/>
            <c:extLst>
              <c:ext xmlns:c16="http://schemas.microsoft.com/office/drawing/2014/chart" uri="{C3380CC4-5D6E-409C-BE32-E72D297353CC}">
                <c16:uniqueId val="{000000AE-6DE4-40B5-98DF-8D529F031462}"/>
              </c:ext>
            </c:extLst>
          </c:dPt>
          <c:dPt>
            <c:idx val="103"/>
            <c:invertIfNegative val="0"/>
            <c:bubble3D val="0"/>
            <c:extLst>
              <c:ext xmlns:c16="http://schemas.microsoft.com/office/drawing/2014/chart" uri="{C3380CC4-5D6E-409C-BE32-E72D297353CC}">
                <c16:uniqueId val="{000000AF-6DE4-40B5-98DF-8D529F031462}"/>
              </c:ext>
            </c:extLst>
          </c:dPt>
          <c:dPt>
            <c:idx val="104"/>
            <c:invertIfNegative val="0"/>
            <c:bubble3D val="0"/>
            <c:extLst>
              <c:ext xmlns:c16="http://schemas.microsoft.com/office/drawing/2014/chart" uri="{C3380CC4-5D6E-409C-BE32-E72D297353CC}">
                <c16:uniqueId val="{000000B0-6DE4-40B5-98DF-8D529F031462}"/>
              </c:ext>
            </c:extLst>
          </c:dPt>
          <c:dPt>
            <c:idx val="105"/>
            <c:invertIfNegative val="0"/>
            <c:bubble3D val="0"/>
            <c:extLst>
              <c:ext xmlns:c16="http://schemas.microsoft.com/office/drawing/2014/chart" uri="{C3380CC4-5D6E-409C-BE32-E72D297353CC}">
                <c16:uniqueId val="{000000B1-6DE4-40B5-98DF-8D529F031462}"/>
              </c:ext>
            </c:extLst>
          </c:dPt>
          <c:dPt>
            <c:idx val="106"/>
            <c:invertIfNegative val="0"/>
            <c:bubble3D val="0"/>
            <c:extLst>
              <c:ext xmlns:c16="http://schemas.microsoft.com/office/drawing/2014/chart" uri="{C3380CC4-5D6E-409C-BE32-E72D297353CC}">
                <c16:uniqueId val="{000000B2-6DE4-40B5-98DF-8D529F031462}"/>
              </c:ext>
            </c:extLst>
          </c:dPt>
          <c:dPt>
            <c:idx val="107"/>
            <c:invertIfNegative val="0"/>
            <c:bubble3D val="0"/>
            <c:extLst>
              <c:ext xmlns:c16="http://schemas.microsoft.com/office/drawing/2014/chart" uri="{C3380CC4-5D6E-409C-BE32-E72D297353CC}">
                <c16:uniqueId val="{000000B3-6DE4-40B5-98DF-8D529F031462}"/>
              </c:ext>
            </c:extLst>
          </c:dPt>
          <c:dPt>
            <c:idx val="10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5-6DE4-40B5-98DF-8D529F031462}"/>
              </c:ext>
            </c:extLst>
          </c:dPt>
          <c:dPt>
            <c:idx val="10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7-6DE4-40B5-98DF-8D529F031462}"/>
              </c:ext>
            </c:extLst>
          </c:dPt>
          <c:dPt>
            <c:idx val="11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9-6DE4-40B5-98DF-8D529F031462}"/>
              </c:ext>
            </c:extLst>
          </c:dPt>
          <c:dPt>
            <c:idx val="11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B-6DE4-40B5-98DF-8D529F031462}"/>
              </c:ext>
            </c:extLst>
          </c:dPt>
          <c:dPt>
            <c:idx val="11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D-6DE4-40B5-98DF-8D529F031462}"/>
              </c:ext>
            </c:extLst>
          </c:dPt>
          <c:dPt>
            <c:idx val="11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F-6DE4-40B5-98DF-8D529F031462}"/>
              </c:ext>
            </c:extLst>
          </c:dPt>
          <c:dPt>
            <c:idx val="11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1-6DE4-40B5-98DF-8D529F031462}"/>
              </c:ext>
            </c:extLst>
          </c:dPt>
          <c:dPt>
            <c:idx val="11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3-6DE4-40B5-98DF-8D529F031462}"/>
              </c:ext>
            </c:extLst>
          </c:dPt>
          <c:dPt>
            <c:idx val="11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5-6DE4-40B5-98DF-8D529F031462}"/>
              </c:ext>
            </c:extLst>
          </c:dPt>
          <c:dPt>
            <c:idx val="11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7-6DE4-40B5-98DF-8D529F031462}"/>
              </c:ext>
            </c:extLst>
          </c:dPt>
          <c:dPt>
            <c:idx val="11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9-6DE4-40B5-98DF-8D529F031462}"/>
              </c:ext>
            </c:extLst>
          </c:dPt>
          <c:dPt>
            <c:idx val="11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B-6DE4-40B5-98DF-8D529F031462}"/>
              </c:ext>
            </c:extLst>
          </c:dPt>
          <c:dPt>
            <c:idx val="12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D-6DE4-40B5-98DF-8D529F031462}"/>
              </c:ext>
            </c:extLst>
          </c:dPt>
          <c:dPt>
            <c:idx val="12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F-6DE4-40B5-98DF-8D529F031462}"/>
              </c:ext>
            </c:extLst>
          </c:dPt>
          <c:dPt>
            <c:idx val="12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1-6DE4-40B5-98DF-8D529F031462}"/>
              </c:ext>
            </c:extLst>
          </c:dPt>
          <c:dPt>
            <c:idx val="12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3-6DE4-40B5-98DF-8D529F031462}"/>
              </c:ext>
            </c:extLst>
          </c:dPt>
          <c:dPt>
            <c:idx val="1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5-6DE4-40B5-98DF-8D529F031462}"/>
              </c:ext>
            </c:extLst>
          </c:dPt>
          <c:dPt>
            <c:idx val="1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7-6DE4-40B5-98DF-8D529F031462}"/>
              </c:ext>
            </c:extLst>
          </c:dPt>
          <c:dPt>
            <c:idx val="1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9-6DE4-40B5-98DF-8D529F031462}"/>
              </c:ext>
            </c:extLst>
          </c:dPt>
          <c:dPt>
            <c:idx val="1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B-6DE4-40B5-98DF-8D529F031462}"/>
              </c:ext>
            </c:extLst>
          </c:dPt>
          <c:dPt>
            <c:idx val="1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D-6DE4-40B5-98DF-8D529F031462}"/>
              </c:ext>
            </c:extLst>
          </c:dPt>
          <c:dPt>
            <c:idx val="1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F-6DE4-40B5-98DF-8D529F031462}"/>
              </c:ext>
            </c:extLst>
          </c:dPt>
          <c:dPt>
            <c:idx val="1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1-6DE4-40B5-98DF-8D529F031462}"/>
              </c:ext>
            </c:extLst>
          </c:dPt>
          <c:dPt>
            <c:idx val="1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3-6DE4-40B5-98DF-8D529F031462}"/>
              </c:ext>
            </c:extLst>
          </c:dPt>
          <c:dPt>
            <c:idx val="13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5-6DE4-40B5-98DF-8D529F031462}"/>
              </c:ext>
            </c:extLst>
          </c:dPt>
          <c:dPt>
            <c:idx val="13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7-6DE4-40B5-98DF-8D529F031462}"/>
              </c:ext>
            </c:extLst>
          </c:dPt>
          <c:dPt>
            <c:idx val="13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9-6DE4-40B5-98DF-8D529F031462}"/>
              </c:ext>
            </c:extLst>
          </c:dPt>
          <c:dPt>
            <c:idx val="13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B-6DE4-40B5-98DF-8D529F031462}"/>
              </c:ext>
            </c:extLst>
          </c:dPt>
          <c:dPt>
            <c:idx val="1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D-6DE4-40B5-98DF-8D529F031462}"/>
              </c:ext>
            </c:extLst>
          </c:dPt>
          <c:dPt>
            <c:idx val="1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F-6DE4-40B5-98DF-8D529F031462}"/>
              </c:ext>
            </c:extLst>
          </c:dPt>
          <c:dPt>
            <c:idx val="1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1-6DE4-40B5-98DF-8D529F031462}"/>
              </c:ext>
            </c:extLst>
          </c:dPt>
          <c:dPt>
            <c:idx val="1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3-6DE4-40B5-98DF-8D529F031462}"/>
              </c:ext>
            </c:extLst>
          </c:dPt>
          <c:dPt>
            <c:idx val="1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4-A263-44A2-B7B9-E7B865A6AA1A}"/>
              </c:ext>
            </c:extLst>
          </c:dPt>
          <c:dPt>
            <c:idx val="1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5-A263-44A2-B7B9-E7B865A6AA1A}"/>
              </c:ext>
            </c:extLst>
          </c:dPt>
          <c:dPt>
            <c:idx val="1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8-1DF2-40CB-8089-A3A3BFC9B5CF}"/>
              </c:ext>
            </c:extLst>
          </c:dPt>
          <c:dPt>
            <c:idx val="1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A-C3AF-4733-86CF-25E4C4070246}"/>
              </c:ext>
            </c:extLst>
          </c:dPt>
          <c:dPt>
            <c:idx val="15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E-2AE9-446F-AE36-5933D92ADA03}"/>
              </c:ext>
            </c:extLst>
          </c:dPt>
          <c:dPt>
            <c:idx val="15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C-2AE9-446F-AE36-5933D92ADA03}"/>
              </c:ext>
            </c:extLst>
          </c:dPt>
          <c:dPt>
            <c:idx val="15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D-2AE9-446F-AE36-5933D92ADA03}"/>
              </c:ext>
            </c:extLst>
          </c:dPt>
          <c:dPt>
            <c:idx val="15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2-1999-4866-ACF3-0F7ADDD12229}"/>
              </c:ext>
            </c:extLst>
          </c:dPt>
          <c:dPt>
            <c:idx val="16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4-3147-46E5-A3B4-05EF597638C5}"/>
              </c:ext>
            </c:extLst>
          </c:dPt>
          <c:dPt>
            <c:idx val="16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6-39BD-4C4B-8E47-5ECD407ABE4B}"/>
              </c:ext>
            </c:extLst>
          </c:dPt>
          <c:dPt>
            <c:idx val="16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8-22AB-40FB-8EF4-0E4D6BC15B96}"/>
              </c:ext>
            </c:extLst>
          </c:dPt>
          <c:dPt>
            <c:idx val="16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B-F4EC-4FDB-BFB9-787A988394BE}"/>
              </c:ext>
            </c:extLst>
          </c:dPt>
          <c:dPt>
            <c:idx val="16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C-E166-4849-8273-201D805B9F8E}"/>
              </c:ext>
            </c:extLst>
          </c:dPt>
          <c:dPt>
            <c:idx val="16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E-6A03-4A60-A56C-DD979B267B8D}"/>
              </c:ext>
            </c:extLst>
          </c:dPt>
          <c:dPt>
            <c:idx val="16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1-4B6D-443A-9485-4966E719BFCC}"/>
              </c:ext>
            </c:extLst>
          </c:dPt>
          <c:dPt>
            <c:idx val="16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0-4B6D-443A-9485-4966E719BFCC}"/>
              </c:ext>
            </c:extLst>
          </c:dPt>
          <c:dPt>
            <c:idx val="168"/>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5-C6A4-40FC-A266-56177430B954}"/>
              </c:ext>
            </c:extLst>
          </c:dPt>
          <c:dPt>
            <c:idx val="16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7-2726-4B6F-896F-D0FB0F51590A}"/>
              </c:ext>
            </c:extLst>
          </c:dPt>
          <c:dPt>
            <c:idx val="17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9-80B0-41BD-BEB1-FBD37C30A237}"/>
              </c:ext>
            </c:extLst>
          </c:dPt>
          <c:dPt>
            <c:idx val="17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A-3F12-42E9-8FA4-2BFA8E1BCBF2}"/>
              </c:ext>
            </c:extLst>
          </c:dPt>
          <c:dPt>
            <c:idx val="172"/>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C-7B5F-446F-B7BF-EAA7E16AF4C7}"/>
              </c:ext>
            </c:extLst>
          </c:dPt>
          <c:dPt>
            <c:idx val="1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F-169B-498F-B53C-69C28AF45F25}"/>
              </c:ext>
            </c:extLst>
          </c:dPt>
          <c:dPt>
            <c:idx val="1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0-71A4-4736-807D-7268DBC6B396}"/>
              </c:ext>
            </c:extLst>
          </c:dPt>
          <c:dPt>
            <c:idx val="1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2-323F-41DE-A543-79F7DD4CC94D}"/>
              </c:ext>
            </c:extLst>
          </c:dPt>
          <c:dPt>
            <c:idx val="1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4-7207-48B9-A906-67803449995A}"/>
              </c:ext>
            </c:extLst>
          </c:dPt>
          <c:dPt>
            <c:idx val="1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6-9D36-4BD4-9EB3-F3CC791BAC53}"/>
              </c:ext>
            </c:extLst>
          </c:dPt>
          <c:dPt>
            <c:idx val="1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8-4254-4B13-88A3-78D7FD2F1789}"/>
              </c:ext>
            </c:extLst>
          </c:dPt>
          <c:dPt>
            <c:idx val="1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A-8A0D-4C52-A46E-06304630E937}"/>
              </c:ext>
            </c:extLst>
          </c:dPt>
          <c:dPt>
            <c:idx val="18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C-C2C4-4F4C-8D35-2B63D0F1FBFD}"/>
              </c:ext>
            </c:extLst>
          </c:dPt>
          <c:dPt>
            <c:idx val="18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E-58B7-4EFD-A693-4390F0F75819}"/>
              </c:ext>
            </c:extLst>
          </c:dPt>
          <c:dPt>
            <c:idx val="18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0-3C3F-4123-B167-50D914E45227}"/>
              </c:ext>
            </c:extLst>
          </c:dPt>
          <c:dPt>
            <c:idx val="18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2-3848-462E-813A-763CCD318227}"/>
              </c:ext>
            </c:extLst>
          </c:dPt>
          <c:dPt>
            <c:idx val="1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4-7FDD-442C-991C-101962DAD9D9}"/>
              </c:ext>
            </c:extLst>
          </c:dPt>
          <c:dPt>
            <c:idx val="1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8-5A32-48E7-A921-9FB45ACFF9BC}"/>
              </c:ext>
            </c:extLst>
          </c:dPt>
          <c:dPt>
            <c:idx val="1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9-5A32-48E7-A921-9FB45ACFF9BC}"/>
              </c:ext>
            </c:extLst>
          </c:dPt>
          <c:dPt>
            <c:idx val="1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C-E16B-41C4-86C3-B99EE9509C61}"/>
              </c:ext>
            </c:extLst>
          </c:dPt>
          <c:dPt>
            <c:idx val="1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D-4397-42D2-A9EE-A67A76FEBA24}"/>
              </c:ext>
            </c:extLst>
          </c:dPt>
          <c:dPt>
            <c:idx val="1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0-7B1C-4B2A-B7D1-58D619F16977}"/>
              </c:ext>
            </c:extLst>
          </c:dPt>
          <c:dPt>
            <c:idx val="1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2-9B29-4E81-B9E1-322A204BDDD7}"/>
              </c:ext>
            </c:extLst>
          </c:dPt>
          <c:dPt>
            <c:idx val="1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4-B56B-44A5-A14A-7162A66864AB}"/>
              </c:ext>
            </c:extLst>
          </c:dPt>
          <c:trendline>
            <c:name>600000</c:name>
            <c:spPr>
              <a:ln>
                <a:noFill/>
              </a:ln>
            </c:spPr>
            <c:trendlineType val="linear"/>
            <c:dispRSqr val="0"/>
            <c:dispEq val="0"/>
          </c:trendline>
          <c:cat>
            <c:numRef>
              <c:f>Sheet1!$A$2:$A$258</c:f>
              <c:numCache>
                <c:formatCode>mmm\-yy</c:formatCode>
                <c:ptCount val="197"/>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numCache>
            </c:numRef>
          </c:cat>
          <c:val>
            <c:numRef>
              <c:f>Sheet1!$B$2:$B$258</c:f>
              <c:numCache>
                <c:formatCode>_("$"* #,##0_);_("$"* \(#,##0\);_("$"* "-"??_);_(@_)</c:formatCode>
                <c:ptCount val="197"/>
                <c:pt idx="0">
                  <c:v>484580</c:v>
                </c:pt>
                <c:pt idx="1">
                  <c:v>470920</c:v>
                </c:pt>
                <c:pt idx="2">
                  <c:v>496890</c:v>
                </c:pt>
                <c:pt idx="3">
                  <c:v>510400</c:v>
                </c:pt>
                <c:pt idx="4">
                  <c:v>522530</c:v>
                </c:pt>
                <c:pt idx="5">
                  <c:v>542330</c:v>
                </c:pt>
                <c:pt idx="6">
                  <c:v>539840</c:v>
                </c:pt>
                <c:pt idx="7">
                  <c:v>567320</c:v>
                </c:pt>
                <c:pt idx="8">
                  <c:v>543510</c:v>
                </c:pt>
                <c:pt idx="9">
                  <c:v>537930</c:v>
                </c:pt>
                <c:pt idx="10">
                  <c:v>547870</c:v>
                </c:pt>
                <c:pt idx="11">
                  <c:v>547400</c:v>
                </c:pt>
                <c:pt idx="12">
                  <c:v>549460</c:v>
                </c:pt>
                <c:pt idx="13">
                  <c:v>534400</c:v>
                </c:pt>
                <c:pt idx="14">
                  <c:v>562130</c:v>
                </c:pt>
                <c:pt idx="15">
                  <c:v>562820</c:v>
                </c:pt>
                <c:pt idx="16">
                  <c:v>563860</c:v>
                </c:pt>
                <c:pt idx="17">
                  <c:v>575850</c:v>
                </c:pt>
                <c:pt idx="18">
                  <c:v>567860</c:v>
                </c:pt>
                <c:pt idx="19">
                  <c:v>577300</c:v>
                </c:pt>
                <c:pt idx="20">
                  <c:v>557150</c:v>
                </c:pt>
                <c:pt idx="21">
                  <c:v>552020</c:v>
                </c:pt>
                <c:pt idx="22">
                  <c:v>554500</c:v>
                </c:pt>
                <c:pt idx="23">
                  <c:v>569350</c:v>
                </c:pt>
                <c:pt idx="24">
                  <c:v>551220</c:v>
                </c:pt>
                <c:pt idx="25">
                  <c:v>554280</c:v>
                </c:pt>
                <c:pt idx="26">
                  <c:v>582930</c:v>
                </c:pt>
                <c:pt idx="27">
                  <c:v>594110</c:v>
                </c:pt>
                <c:pt idx="28">
                  <c:v>594530</c:v>
                </c:pt>
                <c:pt idx="29">
                  <c:v>591280</c:v>
                </c:pt>
                <c:pt idx="30">
                  <c:v>587560</c:v>
                </c:pt>
                <c:pt idx="31">
                  <c:v>588760</c:v>
                </c:pt>
                <c:pt idx="32">
                  <c:v>535760</c:v>
                </c:pt>
                <c:pt idx="33">
                  <c:v>501730</c:v>
                </c:pt>
                <c:pt idx="34">
                  <c:v>490511</c:v>
                </c:pt>
                <c:pt idx="35">
                  <c:v>480820</c:v>
                </c:pt>
                <c:pt idx="36">
                  <c:v>427200</c:v>
                </c:pt>
                <c:pt idx="37">
                  <c:v>418260</c:v>
                </c:pt>
                <c:pt idx="38">
                  <c:v>414520</c:v>
                </c:pt>
                <c:pt idx="39">
                  <c:v>404590</c:v>
                </c:pt>
                <c:pt idx="40">
                  <c:v>386620</c:v>
                </c:pt>
                <c:pt idx="41">
                  <c:v>373100</c:v>
                </c:pt>
                <c:pt idx="42">
                  <c:v>355000</c:v>
                </c:pt>
                <c:pt idx="43">
                  <c:v>352730</c:v>
                </c:pt>
                <c:pt idx="44">
                  <c:v>319310</c:v>
                </c:pt>
                <c:pt idx="45">
                  <c:v>307210</c:v>
                </c:pt>
                <c:pt idx="46">
                  <c:v>287880</c:v>
                </c:pt>
                <c:pt idx="47">
                  <c:v>283060</c:v>
                </c:pt>
                <c:pt idx="48">
                  <c:v>249960</c:v>
                </c:pt>
                <c:pt idx="49">
                  <c:v>245230</c:v>
                </c:pt>
                <c:pt idx="50">
                  <c:v>249790</c:v>
                </c:pt>
                <c:pt idx="51">
                  <c:v>253110</c:v>
                </c:pt>
                <c:pt idx="52">
                  <c:v>263440</c:v>
                </c:pt>
                <c:pt idx="53">
                  <c:v>274640</c:v>
                </c:pt>
                <c:pt idx="54">
                  <c:v>285310</c:v>
                </c:pt>
                <c:pt idx="55">
                  <c:v>293400</c:v>
                </c:pt>
                <c:pt idx="56">
                  <c:v>296610</c:v>
                </c:pt>
                <c:pt idx="57">
                  <c:v>297500</c:v>
                </c:pt>
                <c:pt idx="58">
                  <c:v>304550</c:v>
                </c:pt>
                <c:pt idx="59">
                  <c:v>306860</c:v>
                </c:pt>
                <c:pt idx="60">
                  <c:v>284600</c:v>
                </c:pt>
                <c:pt idx="61">
                  <c:v>279850</c:v>
                </c:pt>
                <c:pt idx="62">
                  <c:v>300090</c:v>
                </c:pt>
                <c:pt idx="63">
                  <c:v>307000</c:v>
                </c:pt>
                <c:pt idx="64">
                  <c:v>327460</c:v>
                </c:pt>
                <c:pt idx="65">
                  <c:v>313890</c:v>
                </c:pt>
                <c:pt idx="66">
                  <c:v>318550</c:v>
                </c:pt>
                <c:pt idx="67">
                  <c:v>320860</c:v>
                </c:pt>
                <c:pt idx="68">
                  <c:v>313460</c:v>
                </c:pt>
                <c:pt idx="69">
                  <c:v>305150</c:v>
                </c:pt>
                <c:pt idx="70">
                  <c:v>296480</c:v>
                </c:pt>
                <c:pt idx="71">
                  <c:v>304770</c:v>
                </c:pt>
                <c:pt idx="72">
                  <c:v>279220</c:v>
                </c:pt>
                <c:pt idx="73">
                  <c:v>271370</c:v>
                </c:pt>
                <c:pt idx="74">
                  <c:v>286550</c:v>
                </c:pt>
                <c:pt idx="75">
                  <c:v>294140</c:v>
                </c:pt>
                <c:pt idx="76">
                  <c:v>292850</c:v>
                </c:pt>
                <c:pt idx="77">
                  <c:v>296410</c:v>
                </c:pt>
                <c:pt idx="78">
                  <c:v>296160</c:v>
                </c:pt>
                <c:pt idx="79">
                  <c:v>297660</c:v>
                </c:pt>
                <c:pt idx="80">
                  <c:v>288700</c:v>
                </c:pt>
                <c:pt idx="81">
                  <c:v>277450</c:v>
                </c:pt>
                <c:pt idx="82">
                  <c:v>279910</c:v>
                </c:pt>
                <c:pt idx="83">
                  <c:v>288950</c:v>
                </c:pt>
                <c:pt idx="84">
                  <c:v>271490</c:v>
                </c:pt>
                <c:pt idx="85">
                  <c:v>268810</c:v>
                </c:pt>
                <c:pt idx="86">
                  <c:v>295630</c:v>
                </c:pt>
                <c:pt idx="87">
                  <c:v>312500</c:v>
                </c:pt>
                <c:pt idx="88">
                  <c:v>316460</c:v>
                </c:pt>
                <c:pt idx="89">
                  <c:v>320990</c:v>
                </c:pt>
                <c:pt idx="90">
                  <c:v>334220</c:v>
                </c:pt>
                <c:pt idx="91">
                  <c:v>343800</c:v>
                </c:pt>
                <c:pt idx="92">
                  <c:v>344760</c:v>
                </c:pt>
                <c:pt idx="93">
                  <c:v>340910</c:v>
                </c:pt>
                <c:pt idx="94">
                  <c:v>345560</c:v>
                </c:pt>
                <c:pt idx="95">
                  <c:v>365840</c:v>
                </c:pt>
                <c:pt idx="96">
                  <c:v>336650</c:v>
                </c:pt>
                <c:pt idx="97">
                  <c:v>333180.31969510973</c:v>
                </c:pt>
                <c:pt idx="98">
                  <c:v>379000</c:v>
                </c:pt>
                <c:pt idx="99">
                  <c:v>402830</c:v>
                </c:pt>
                <c:pt idx="100">
                  <c:v>417140</c:v>
                </c:pt>
                <c:pt idx="101">
                  <c:v>428700</c:v>
                </c:pt>
                <c:pt idx="102">
                  <c:v>433740</c:v>
                </c:pt>
                <c:pt idx="103">
                  <c:v>441010</c:v>
                </c:pt>
                <c:pt idx="104">
                  <c:v>428900</c:v>
                </c:pt>
                <c:pt idx="105">
                  <c:v>427540</c:v>
                </c:pt>
                <c:pt idx="106">
                  <c:v>423090</c:v>
                </c:pt>
                <c:pt idx="107">
                  <c:v>438790</c:v>
                </c:pt>
                <c:pt idx="108">
                  <c:v>412820</c:v>
                </c:pt>
                <c:pt idx="109">
                  <c:v>406460</c:v>
                </c:pt>
                <c:pt idx="110">
                  <c:v>437100</c:v>
                </c:pt>
                <c:pt idx="111">
                  <c:v>448720</c:v>
                </c:pt>
                <c:pt idx="112">
                  <c:v>465470</c:v>
                </c:pt>
                <c:pt idx="113">
                  <c:v>457700</c:v>
                </c:pt>
                <c:pt idx="114">
                  <c:v>463330</c:v>
                </c:pt>
                <c:pt idx="115">
                  <c:v>481250</c:v>
                </c:pt>
                <c:pt idx="116">
                  <c:v>462380</c:v>
                </c:pt>
                <c:pt idx="117">
                  <c:v>450460</c:v>
                </c:pt>
                <c:pt idx="118">
                  <c:v>444629.86574480293</c:v>
                </c:pt>
                <c:pt idx="119">
                  <c:v>453270</c:v>
                </c:pt>
                <c:pt idx="120">
                  <c:v>428980</c:v>
                </c:pt>
                <c:pt idx="121">
                  <c:v>429930</c:v>
                </c:pt>
                <c:pt idx="122">
                  <c:v>464640</c:v>
                </c:pt>
                <c:pt idx="123">
                  <c:v>484370</c:v>
                </c:pt>
                <c:pt idx="124">
                  <c:v>489190</c:v>
                </c:pt>
                <c:pt idx="125">
                  <c:v>492320</c:v>
                </c:pt>
                <c:pt idx="126">
                  <c:v>490780</c:v>
                </c:pt>
                <c:pt idx="127">
                  <c:v>497520</c:v>
                </c:pt>
                <c:pt idx="128">
                  <c:v>482150</c:v>
                </c:pt>
                <c:pt idx="129">
                  <c:v>478780</c:v>
                </c:pt>
                <c:pt idx="130">
                  <c:v>478140</c:v>
                </c:pt>
                <c:pt idx="131">
                  <c:v>489770</c:v>
                </c:pt>
                <c:pt idx="132">
                  <c:v>467160</c:v>
                </c:pt>
                <c:pt idx="133">
                  <c:v>444780</c:v>
                </c:pt>
                <c:pt idx="134">
                  <c:v>484120</c:v>
                </c:pt>
                <c:pt idx="135">
                  <c:v>509240</c:v>
                </c:pt>
                <c:pt idx="136">
                  <c:v>519930</c:v>
                </c:pt>
                <c:pt idx="137">
                  <c:v>518980</c:v>
                </c:pt>
                <c:pt idx="138">
                  <c:v>511420</c:v>
                </c:pt>
                <c:pt idx="139">
                  <c:v>527490</c:v>
                </c:pt>
                <c:pt idx="140">
                  <c:v>516450</c:v>
                </c:pt>
                <c:pt idx="141">
                  <c:v>515170</c:v>
                </c:pt>
                <c:pt idx="142">
                  <c:v>502490</c:v>
                </c:pt>
                <c:pt idx="143">
                  <c:v>510560</c:v>
                </c:pt>
                <c:pt idx="144">
                  <c:v>491840</c:v>
                </c:pt>
                <c:pt idx="145">
                  <c:v>480270</c:v>
                </c:pt>
                <c:pt idx="146">
                  <c:v>518600</c:v>
                </c:pt>
                <c:pt idx="147">
                  <c:v>537950</c:v>
                </c:pt>
                <c:pt idx="148">
                  <c:v>550240</c:v>
                </c:pt>
                <c:pt idx="149">
                  <c:v>555420</c:v>
                </c:pt>
                <c:pt idx="150">
                  <c:v>549470</c:v>
                </c:pt>
                <c:pt idx="151">
                  <c:v>565320</c:v>
                </c:pt>
                <c:pt idx="152">
                  <c:v>555400</c:v>
                </c:pt>
                <c:pt idx="153">
                  <c:v>546430</c:v>
                </c:pt>
                <c:pt idx="154">
                  <c:v>546820</c:v>
                </c:pt>
                <c:pt idx="155">
                  <c:v>549550</c:v>
                </c:pt>
                <c:pt idx="156">
                  <c:v>527780</c:v>
                </c:pt>
                <c:pt idx="157">
                  <c:v>522440</c:v>
                </c:pt>
                <c:pt idx="158">
                  <c:v>564820</c:v>
                </c:pt>
                <c:pt idx="159">
                  <c:v>584460</c:v>
                </c:pt>
                <c:pt idx="160">
                  <c:v>600860</c:v>
                </c:pt>
                <c:pt idx="161">
                  <c:v>601910</c:v>
                </c:pt>
                <c:pt idx="162">
                  <c:v>591230</c:v>
                </c:pt>
                <c:pt idx="163">
                  <c:v>595920</c:v>
                </c:pt>
                <c:pt idx="164">
                  <c:v>578420</c:v>
                </c:pt>
                <c:pt idx="165">
                  <c:v>571070</c:v>
                </c:pt>
                <c:pt idx="166">
                  <c:v>554240</c:v>
                </c:pt>
                <c:pt idx="167">
                  <c:v>557740</c:v>
                </c:pt>
                <c:pt idx="168">
                  <c:v>536830</c:v>
                </c:pt>
                <c:pt idx="169">
                  <c:v>534120</c:v>
                </c:pt>
                <c:pt idx="170">
                  <c:v>565740</c:v>
                </c:pt>
                <c:pt idx="171">
                  <c:v>603030</c:v>
                </c:pt>
                <c:pt idx="172">
                  <c:v>610940</c:v>
                </c:pt>
                <c:pt idx="173">
                  <c:v>610720</c:v>
                </c:pt>
                <c:pt idx="174">
                  <c:v>607990</c:v>
                </c:pt>
                <c:pt idx="175">
                  <c:v>617410</c:v>
                </c:pt>
                <c:pt idx="176">
                  <c:v>605680</c:v>
                </c:pt>
                <c:pt idx="177">
                  <c:v>605280</c:v>
                </c:pt>
                <c:pt idx="178">
                  <c:v>589770</c:v>
                </c:pt>
                <c:pt idx="179">
                  <c:v>614880</c:v>
                </c:pt>
                <c:pt idx="180">
                  <c:v>575160</c:v>
                </c:pt>
                <c:pt idx="181">
                  <c:v>579770</c:v>
                </c:pt>
                <c:pt idx="182">
                  <c:v>612440</c:v>
                </c:pt>
                <c:pt idx="183">
                  <c:v>606410</c:v>
                </c:pt>
                <c:pt idx="184">
                  <c:v>588070</c:v>
                </c:pt>
                <c:pt idx="185">
                  <c:v>626170</c:v>
                </c:pt>
                <c:pt idx="186">
                  <c:v>666320</c:v>
                </c:pt>
                <c:pt idx="187">
                  <c:v>706900</c:v>
                </c:pt>
                <c:pt idx="188">
                  <c:v>712430</c:v>
                </c:pt>
                <c:pt idx="189">
                  <c:v>711300</c:v>
                </c:pt>
                <c:pt idx="190">
                  <c:v>698980</c:v>
                </c:pt>
                <c:pt idx="191">
                  <c:v>717930</c:v>
                </c:pt>
                <c:pt idx="192">
                  <c:v>699890</c:v>
                </c:pt>
                <c:pt idx="193">
                  <c:v>699000</c:v>
                </c:pt>
                <c:pt idx="194">
                  <c:v>758990</c:v>
                </c:pt>
                <c:pt idx="195">
                  <c:v>814010</c:v>
                </c:pt>
                <c:pt idx="196">
                  <c:v>818260</c:v>
                </c:pt>
              </c:numCache>
            </c:numRef>
          </c:val>
          <c:extLst>
            <c:ext xmlns:c16="http://schemas.microsoft.com/office/drawing/2014/chart" uri="{C3380CC4-5D6E-409C-BE32-E72D297353CC}">
              <c16:uniqueId val="{000000F2-6DE4-40B5-98DF-8D529F031462}"/>
            </c:ext>
          </c:extLst>
        </c:ser>
        <c:dLbls>
          <c:showLegendKey val="0"/>
          <c:showVal val="0"/>
          <c:showCatName val="0"/>
          <c:showSerName val="0"/>
          <c:showPercent val="0"/>
          <c:showBubbleSize val="0"/>
        </c:dLbls>
        <c:gapWidth val="25"/>
        <c:axId val="114489216"/>
        <c:axId val="114490752"/>
      </c:barChart>
      <c:dateAx>
        <c:axId val="114489216"/>
        <c:scaling>
          <c:orientation val="minMax"/>
        </c:scaling>
        <c:delete val="0"/>
        <c:axPos val="b"/>
        <c:numFmt formatCode="mmm\-yy" sourceLinked="1"/>
        <c:majorTickMark val="out"/>
        <c:minorTickMark val="none"/>
        <c:tickLblPos val="nextTo"/>
        <c:spPr>
          <a:ln>
            <a:solidFill>
              <a:schemeClr val="tx2">
                <a:lumMod val="75000"/>
              </a:schemeClr>
            </a:solidFill>
          </a:ln>
        </c:spPr>
        <c:crossAx val="114490752"/>
        <c:crosses val="autoZero"/>
        <c:auto val="1"/>
        <c:lblOffset val="100"/>
        <c:baseTimeUnit val="months"/>
        <c:majorUnit val="8"/>
        <c:majorTimeUnit val="months"/>
      </c:dateAx>
      <c:valAx>
        <c:axId val="114490752"/>
        <c:scaling>
          <c:orientation val="minMax"/>
        </c:scaling>
        <c:delete val="0"/>
        <c:axPos val="l"/>
        <c:numFmt formatCode="_(&quot;$&quot;* #,##0_);_(&quot;$&quot;* \(#,##0\);_(&quot;$&quot;* &quot;-&quot;??_);_(@_)" sourceLinked="1"/>
        <c:majorTickMark val="out"/>
        <c:minorTickMark val="none"/>
        <c:tickLblPos val="nextTo"/>
        <c:spPr>
          <a:ln>
            <a:solidFill>
              <a:schemeClr val="tx2">
                <a:lumMod val="75000"/>
              </a:schemeClr>
            </a:solidFill>
          </a:ln>
        </c:spPr>
        <c:crossAx val="114489216"/>
        <c:crosses val="autoZero"/>
        <c:crossBetween val="between"/>
      </c:valAx>
    </c:plotArea>
    <c:plotVisOnly val="1"/>
    <c:dispBlanksAs val="gap"/>
    <c:showDLblsOverMax val="0"/>
  </c:chart>
  <c:txPr>
    <a:bodyPr/>
    <a:lstStyle/>
    <a:p>
      <a:pPr>
        <a:defRPr sz="270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r>
              <a:rPr lang="en-US" sz="3000" b="1" dirty="0"/>
              <a:t>California Median Price vs. Mortgage Payment</a:t>
            </a:r>
          </a:p>
        </c:rich>
      </c:tx>
      <c:overlay val="0"/>
      <c:spPr>
        <a:noFill/>
        <a:ln>
          <a:noFill/>
        </a:ln>
        <a:effectLst/>
      </c:spPr>
      <c:txPr>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8598605994970185"/>
          <c:y val="0.16388398239838284"/>
          <c:w val="0.75415683421519231"/>
          <c:h val="0.51091186388207788"/>
        </c:manualLayout>
      </c:layout>
      <c:lineChart>
        <c:grouping val="standard"/>
        <c:varyColors val="0"/>
        <c:ser>
          <c:idx val="0"/>
          <c:order val="0"/>
          <c:tx>
            <c:strRef>
              <c:f>Sheet1!$B$1</c:f>
              <c:strCache>
                <c:ptCount val="1"/>
                <c:pt idx="0">
                  <c:v>Price Growth</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cat>
            <c:numRef>
              <c:f>Sheet1!$A$2:$A$102</c:f>
              <c:numCache>
                <c:formatCode>m/d/yyyy</c:formatCode>
                <c:ptCount val="65"/>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numCache>
            </c:numRef>
          </c:cat>
          <c:val>
            <c:numRef>
              <c:f>Sheet1!$B$2:$B$102</c:f>
              <c:numCache>
                <c:formatCode>0.0%</c:formatCode>
                <c:ptCount val="65"/>
                <c:pt idx="0">
                  <c:v>8.900181826658593E-2</c:v>
                </c:pt>
                <c:pt idx="1">
                  <c:v>3.4540506594096687E-2</c:v>
                </c:pt>
                <c:pt idx="2">
                  <c:v>4.1924931129476484E-2</c:v>
                </c:pt>
                <c:pt idx="3">
                  <c:v>5.1345046142411865E-2</c:v>
                </c:pt>
                <c:pt idx="4">
                  <c:v>6.2838569880823369E-2</c:v>
                </c:pt>
                <c:pt idx="5">
                  <c:v>5.4301675977653563E-2</c:v>
                </c:pt>
                <c:pt idx="6">
                  <c:v>4.2055503484249579E-2</c:v>
                </c:pt>
                <c:pt idx="7">
                  <c:v>6.0238784370477472E-2</c:v>
                </c:pt>
                <c:pt idx="8">
                  <c:v>6.557038809911897E-2</c:v>
                </c:pt>
                <c:pt idx="9">
                  <c:v>7.5983207669333197E-2</c:v>
                </c:pt>
                <c:pt idx="10">
                  <c:v>5.092650688082978E-2</c:v>
                </c:pt>
                <c:pt idx="11">
                  <c:v>4.2448496232925681E-2</c:v>
                </c:pt>
                <c:pt idx="12">
                  <c:v>5.2829865570682477E-2</c:v>
                </c:pt>
                <c:pt idx="13">
                  <c:v>7.9792256846081155E-2</c:v>
                </c:pt>
                <c:pt idx="14">
                  <c:v>7.1222011071635061E-2</c:v>
                </c:pt>
                <c:pt idx="15">
                  <c:v>5.6378132118451108E-2</c:v>
                </c:pt>
                <c:pt idx="16">
                  <c:v>5.8296309118535117E-2</c:v>
                </c:pt>
                <c:pt idx="17">
                  <c:v>7.0214651817025686E-2</c:v>
                </c:pt>
                <c:pt idx="18">
                  <c:v>7.4400688279691929E-2</c:v>
                </c:pt>
                <c:pt idx="19">
                  <c:v>7.1716999374395796E-2</c:v>
                </c:pt>
                <c:pt idx="20">
                  <c:v>7.5418723981024227E-2</c:v>
                </c:pt>
                <c:pt idx="21">
                  <c:v>6.0678999165324043E-2</c:v>
                </c:pt>
                <c:pt idx="22">
                  <c:v>8.8220661107683673E-2</c:v>
                </c:pt>
                <c:pt idx="23">
                  <c:v>7.6367126292698151E-2</c:v>
                </c:pt>
                <c:pt idx="24">
                  <c:v>7.30725439167208E-2</c:v>
                </c:pt>
                <c:pt idx="25">
                  <c:v>8.7804776479896818E-2</c:v>
                </c:pt>
                <c:pt idx="26">
                  <c:v>8.9124566139606731E-2</c:v>
                </c:pt>
                <c:pt idx="27">
                  <c:v>8.6457849242494555E-2</c:v>
                </c:pt>
                <c:pt idx="28">
                  <c:v>9.1996219831346426E-2</c:v>
                </c:pt>
                <c:pt idx="29">
                  <c:v>8.3702423391307512E-2</c:v>
                </c:pt>
                <c:pt idx="30">
                  <c:v>7.6000509581960696E-2</c:v>
                </c:pt>
                <c:pt idx="31">
                  <c:v>5.4128635109318646E-2</c:v>
                </c:pt>
                <c:pt idx="32">
                  <c:v>4.1447605329492321E-2</c:v>
                </c:pt>
                <c:pt idx="33">
                  <c:v>4.5092692568124093E-2</c:v>
                </c:pt>
                <c:pt idx="34">
                  <c:v>1.3569364690391827E-2</c:v>
                </c:pt>
                <c:pt idx="35">
                  <c:v>1.4903102538440516E-2</c:v>
                </c:pt>
                <c:pt idx="36">
                  <c:v>1.714729622191058E-2</c:v>
                </c:pt>
                <c:pt idx="37">
                  <c:v>2.2356634254651286E-2</c:v>
                </c:pt>
                <c:pt idx="38">
                  <c:v>1.6288375057540438E-3</c:v>
                </c:pt>
                <c:pt idx="39">
                  <c:v>3.1772918591520316E-2</c:v>
                </c:pt>
                <c:pt idx="40">
                  <c:v>1.7192024764504321E-2</c:v>
                </c:pt>
                <c:pt idx="41">
                  <c:v>1.4636739711917146E-2</c:v>
                </c:pt>
                <c:pt idx="42">
                  <c:v>2.8347681951186532E-2</c:v>
                </c:pt>
                <c:pt idx="43">
                  <c:v>3.6061887501678047E-2</c:v>
                </c:pt>
                <c:pt idx="44">
                  <c:v>4.71283842190795E-2</c:v>
                </c:pt>
                <c:pt idx="45">
                  <c:v>5.9905090444253739E-2</c:v>
                </c:pt>
                <c:pt idx="46">
                  <c:v>6.4105802540415757E-2</c:v>
                </c:pt>
                <c:pt idx="47">
                  <c:v>0.10244916986409436</c:v>
                </c:pt>
                <c:pt idx="48">
                  <c:v>7.1400629622040412E-2</c:v>
                </c:pt>
                <c:pt idx="49">
                  <c:v>8.5467685164382523E-2</c:v>
                </c:pt>
                <c:pt idx="50">
                  <c:v>8.2546752925372058E-2</c:v>
                </c:pt>
                <c:pt idx="51">
                  <c:v>5.6050279422250604E-3</c:v>
                </c:pt>
                <c:pt idx="52">
                  <c:v>-3.7434117916653076E-2</c:v>
                </c:pt>
                <c:pt idx="53">
                  <c:v>2.5298008907518987E-2</c:v>
                </c:pt>
                <c:pt idx="54">
                  <c:v>9.5939077945361051E-2</c:v>
                </c:pt>
                <c:pt idx="55">
                  <c:v>0.14494420239387118</c:v>
                </c:pt>
                <c:pt idx="56">
                  <c:v>0.17624818385946384</c:v>
                </c:pt>
                <c:pt idx="57">
                  <c:v>0.17515860428231567</c:v>
                </c:pt>
                <c:pt idx="58">
                  <c:v>0.1851738813435746</c:v>
                </c:pt>
                <c:pt idx="59">
                  <c:v>0.16759367681498838</c:v>
                </c:pt>
                <c:pt idx="60">
                  <c:v>0.21691355448918559</c:v>
                </c:pt>
                <c:pt idx="61">
                  <c:v>0.20565051658416267</c:v>
                </c:pt>
                <c:pt idx="62">
                  <c:v>0.23928874665273336</c:v>
                </c:pt>
                <c:pt idx="63">
                  <c:v>0.34234263946834642</c:v>
                </c:pt>
                <c:pt idx="64">
                  <c:v>0.39143299267094056</c:v>
                </c:pt>
              </c:numCache>
            </c:numRef>
          </c:val>
          <c:smooth val="0"/>
          <c:extLst>
            <c:ext xmlns:c16="http://schemas.microsoft.com/office/drawing/2014/chart" uri="{C3380CC4-5D6E-409C-BE32-E72D297353CC}">
              <c16:uniqueId val="{00000000-8744-4ADC-AC83-AAA0DFE52B19}"/>
            </c:ext>
          </c:extLst>
        </c:ser>
        <c:ser>
          <c:idx val="1"/>
          <c:order val="1"/>
          <c:tx>
            <c:strRef>
              <c:f>Sheet1!$C$1</c:f>
              <c:strCache>
                <c:ptCount val="1"/>
                <c:pt idx="0">
                  <c:v>Mortgage Pmt Growth</c:v>
                </c:pt>
              </c:strCache>
            </c:strRef>
          </c:tx>
          <c:spPr>
            <a:ln w="44450" cap="rnd">
              <a:solidFill>
                <a:schemeClr val="accent2"/>
              </a:solidFill>
              <a:round/>
            </a:ln>
            <a:effectLst>
              <a:outerShdw blurRad="50800" dist="38100" dir="2700000" algn="tl" rotWithShape="0">
                <a:prstClr val="black">
                  <a:alpha val="40000"/>
                </a:prstClr>
              </a:outerShdw>
            </a:effectLst>
          </c:spPr>
          <c:marker>
            <c:symbol val="none"/>
          </c:marker>
          <c:cat>
            <c:numRef>
              <c:f>Sheet1!$A$2:$A$102</c:f>
              <c:numCache>
                <c:formatCode>m/d/yyyy</c:formatCode>
                <c:ptCount val="65"/>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numCache>
            </c:numRef>
          </c:cat>
          <c:val>
            <c:numRef>
              <c:f>Sheet1!$C$2:$C$102</c:f>
              <c:numCache>
                <c:formatCode>0.0%</c:formatCode>
                <c:ptCount val="65"/>
                <c:pt idx="0">
                  <c:v>0.11598609376171365</c:v>
                </c:pt>
                <c:pt idx="1">
                  <c:v>2.8198189863150036E-2</c:v>
                </c:pt>
                <c:pt idx="2">
                  <c:v>3.1750037145572341E-2</c:v>
                </c:pt>
                <c:pt idx="3">
                  <c:v>4.3595302625140553E-2</c:v>
                </c:pt>
                <c:pt idx="4">
                  <c:v>3.1986527385736041E-2</c:v>
                </c:pt>
                <c:pt idx="5">
                  <c:v>2.71871599865392E-3</c:v>
                </c:pt>
                <c:pt idx="6">
                  <c:v>-3.3012514546230554E-2</c:v>
                </c:pt>
                <c:pt idx="7">
                  <c:v>6.5518016460131001E-4</c:v>
                </c:pt>
                <c:pt idx="8">
                  <c:v>1.0649997056891403E-2</c:v>
                </c:pt>
                <c:pt idx="9">
                  <c:v>3.3065520542983728E-2</c:v>
                </c:pt>
                <c:pt idx="10">
                  <c:v>2.9392996775503777E-2</c:v>
                </c:pt>
                <c:pt idx="11">
                  <c:v>7.2957705880148493E-2</c:v>
                </c:pt>
                <c:pt idx="12">
                  <c:v>8.9015561896181428E-2</c:v>
                </c:pt>
                <c:pt idx="13">
                  <c:v>0.14873578175542779</c:v>
                </c:pt>
                <c:pt idx="14">
                  <c:v>0.13949520514147284</c:v>
                </c:pt>
                <c:pt idx="15">
                  <c:v>0.11461465829917694</c:v>
                </c:pt>
                <c:pt idx="16">
                  <c:v>0.11264121887514444</c:v>
                </c:pt>
                <c:pt idx="17">
                  <c:v>0.11441367982042339</c:v>
                </c:pt>
                <c:pt idx="18">
                  <c:v>0.14668251764397078</c:v>
                </c:pt>
                <c:pt idx="19">
                  <c:v>0.13140053312945943</c:v>
                </c:pt>
                <c:pt idx="20">
                  <c:v>0.12286258856032561</c:v>
                </c:pt>
                <c:pt idx="21">
                  <c:v>0.11828379145521239</c:v>
                </c:pt>
                <c:pt idx="22">
                  <c:v>0.10829387438585925</c:v>
                </c:pt>
                <c:pt idx="23">
                  <c:v>4.4495589046659401E-2</c:v>
                </c:pt>
                <c:pt idx="24">
                  <c:v>5.7715258131881608E-2</c:v>
                </c:pt>
                <c:pt idx="25">
                  <c:v>0.10871576501048019</c:v>
                </c:pt>
                <c:pt idx="26">
                  <c:v>0.12054842525117593</c:v>
                </c:pt>
                <c:pt idx="27">
                  <c:v>0.14210825757315337</c:v>
                </c:pt>
                <c:pt idx="28">
                  <c:v>0.16979636649762098</c:v>
                </c:pt>
                <c:pt idx="29">
                  <c:v>0.1753907834926729</c:v>
                </c:pt>
                <c:pt idx="30">
                  <c:v>0.15060057746216615</c:v>
                </c:pt>
                <c:pt idx="31">
                  <c:v>0.14274831197692128</c:v>
                </c:pt>
                <c:pt idx="32">
                  <c:v>0.14840360989456269</c:v>
                </c:pt>
                <c:pt idx="33">
                  <c:v>0.16844145568411184</c:v>
                </c:pt>
                <c:pt idx="34">
                  <c:v>0.13487293409177403</c:v>
                </c:pt>
                <c:pt idx="35">
                  <c:v>0.10124568871615791</c:v>
                </c:pt>
                <c:pt idx="36">
                  <c:v>7.4257425742574323E-2</c:v>
                </c:pt>
                <c:pt idx="37">
                  <c:v>2.4038461538461453E-2</c:v>
                </c:pt>
                <c:pt idx="38">
                  <c:v>-1.7621145374449365E-2</c:v>
                </c:pt>
                <c:pt idx="39">
                  <c:v>-8.4745762711864181E-3</c:v>
                </c:pt>
                <c:pt idx="40">
                  <c:v>-4.471544715447151E-2</c:v>
                </c:pt>
                <c:pt idx="41">
                  <c:v>-7.3170731707317027E-2</c:v>
                </c:pt>
                <c:pt idx="42">
                  <c:v>-5.8333333333333348E-2</c:v>
                </c:pt>
                <c:pt idx="43">
                  <c:v>-7.407407407407407E-2</c:v>
                </c:pt>
                <c:pt idx="44">
                  <c:v>-7.1428571428571397E-2</c:v>
                </c:pt>
                <c:pt idx="45">
                  <c:v>-7.4688796680497882E-2</c:v>
                </c:pt>
                <c:pt idx="46">
                  <c:v>-7.6595744680851063E-2</c:v>
                </c:pt>
                <c:pt idx="47">
                  <c:v>-1.3043478260869601E-2</c:v>
                </c:pt>
                <c:pt idx="48">
                  <c:v>-3.2258064516129004E-2</c:v>
                </c:pt>
                <c:pt idx="49">
                  <c:v>-2.8169014084507005E-2</c:v>
                </c:pt>
                <c:pt idx="50">
                  <c:v>-1.7937219730941756E-2</c:v>
                </c:pt>
                <c:pt idx="51">
                  <c:v>-8.9743589743589758E-2</c:v>
                </c:pt>
                <c:pt idx="52">
                  <c:v>-0.13191489361702124</c:v>
                </c:pt>
                <c:pt idx="53">
                  <c:v>-5.2631578947368474E-2</c:v>
                </c:pt>
                <c:pt idx="54">
                  <c:v>-4.4247787610619538E-3</c:v>
                </c:pt>
                <c:pt idx="55">
                  <c:v>5.3333333333333233E-2</c:v>
                </c:pt>
                <c:pt idx="56">
                  <c:v>7.2398190045248834E-2</c:v>
                </c:pt>
                <c:pt idx="57">
                  <c:v>5.3811659192825045E-2</c:v>
                </c:pt>
                <c:pt idx="58">
                  <c:v>5.5299539170506895E-2</c:v>
                </c:pt>
                <c:pt idx="59">
                  <c:v>2.2026431718061623E-2</c:v>
                </c:pt>
                <c:pt idx="60">
                  <c:v>8.5714285714285632E-2</c:v>
                </c:pt>
                <c:pt idx="61">
                  <c:v>0.11111111111111116</c:v>
                </c:pt>
                <c:pt idx="62">
                  <c:v>0.18264840182648401</c:v>
                </c:pt>
                <c:pt idx="63">
                  <c:v>0.30046948356807501</c:v>
                </c:pt>
                <c:pt idx="64">
                  <c:v>0.34803921568627461</c:v>
                </c:pt>
              </c:numCache>
            </c:numRef>
          </c:val>
          <c:smooth val="0"/>
          <c:extLst>
            <c:ext xmlns:c16="http://schemas.microsoft.com/office/drawing/2014/chart" uri="{C3380CC4-5D6E-409C-BE32-E72D297353CC}">
              <c16:uniqueId val="{00000001-8744-4ADC-AC83-AAA0DFE52B19}"/>
            </c:ext>
          </c:extLst>
        </c:ser>
        <c:dLbls>
          <c:showLegendKey val="0"/>
          <c:showVal val="0"/>
          <c:showCatName val="0"/>
          <c:showSerName val="0"/>
          <c:showPercent val="0"/>
          <c:showBubbleSize val="0"/>
        </c:dLbls>
        <c:smooth val="0"/>
        <c:axId val="115143808"/>
        <c:axId val="115145344"/>
      </c:lineChart>
      <c:dateAx>
        <c:axId val="115143808"/>
        <c:scaling>
          <c:orientation val="minMax"/>
        </c:scaling>
        <c:delete val="0"/>
        <c:axPos val="b"/>
        <c:numFmt formatCode="[$-409]mmm\-yy;@" sourceLinked="0"/>
        <c:majorTickMark val="out"/>
        <c:minorTickMark val="none"/>
        <c:tickLblPos val="low"/>
        <c:spPr>
          <a:noFill/>
          <a:ln w="9525" cap="flat" cmpd="sng" algn="ctr">
            <a:solidFill>
              <a:schemeClr val="tx2">
                <a:lumMod val="75000"/>
              </a:schemeClr>
            </a:solidFill>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15145344"/>
        <c:crosses val="autoZero"/>
        <c:auto val="1"/>
        <c:lblOffset val="100"/>
        <c:baseTimeUnit val="months"/>
      </c:dateAx>
      <c:valAx>
        <c:axId val="115145344"/>
        <c:scaling>
          <c:orientation val="minMax"/>
        </c:scaling>
        <c:delete val="0"/>
        <c:axPos val="l"/>
        <c:title>
          <c:tx>
            <c:rich>
              <a:bodyPr rot="-5400000" spcFirstLastPara="1" vertOverflow="ellipsis" vert="horz" wrap="square" anchor="ctr" anchorCtr="1"/>
              <a:lstStyle/>
              <a:p>
                <a:pPr>
                  <a:defRPr sz="2500" b="1" i="0" u="none" strike="noStrike" kern="1200" baseline="0">
                    <a:solidFill>
                      <a:schemeClr val="bg1"/>
                    </a:solidFill>
                    <a:latin typeface="+mn-lt"/>
                    <a:ea typeface="+mn-ea"/>
                    <a:cs typeface="+mn-cs"/>
                  </a:defRPr>
                </a:pPr>
                <a:r>
                  <a:rPr lang="en-US" sz="2500" b="1"/>
                  <a:t>YTY% Chg. </a:t>
                </a:r>
              </a:p>
            </c:rich>
          </c:tx>
          <c:layout>
            <c:manualLayout>
              <c:xMode val="edge"/>
              <c:yMode val="edge"/>
              <c:x val="4.3067947777188312E-3"/>
              <c:y val="0.33745524042504393"/>
            </c:manualLayout>
          </c:layout>
          <c:overlay val="0"/>
          <c:spPr>
            <a:noFill/>
            <a:ln>
              <a:noFill/>
            </a:ln>
            <a:effectLst/>
          </c:spPr>
          <c:txPr>
            <a:bodyPr rot="-5400000" spcFirstLastPara="1" vertOverflow="ellipsis" vert="horz" wrap="square" anchor="ctr" anchorCtr="1"/>
            <a:lstStyle/>
            <a:p>
              <a:pPr>
                <a:defRPr sz="2500" b="1"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nextTo"/>
        <c:spPr>
          <a:noFill/>
          <a:ln>
            <a:solidFill>
              <a:schemeClr val="tx2">
                <a:lumMod val="75000"/>
              </a:schemeClr>
            </a:solidFill>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15143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700">
          <a:solidFill>
            <a:schemeClr val="bg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3000"/>
          </a:pPr>
          <a:endParaRPr lang="en-US"/>
        </a:p>
      </c:txPr>
    </c:title>
    <c:autoTitleDeleted val="0"/>
    <c:plotArea>
      <c:layout>
        <c:manualLayout>
          <c:layoutTarget val="inner"/>
          <c:xMode val="edge"/>
          <c:yMode val="edge"/>
          <c:x val="7.1742511362520925E-2"/>
          <c:y val="8.4029204894185874E-2"/>
          <c:w val="0.86510765018016755"/>
          <c:h val="0.70554195374015738"/>
        </c:manualLayout>
      </c:layout>
      <c:barChart>
        <c:barDir val="col"/>
        <c:grouping val="clustered"/>
        <c:varyColors val="0"/>
        <c:ser>
          <c:idx val="0"/>
          <c:order val="0"/>
          <c:tx>
            <c:strRef>
              <c:f>Sheet1!$B$1</c:f>
              <c:strCache>
                <c:ptCount val="1"/>
                <c:pt idx="0">
                  <c:v>30 Yr. FRM</c:v>
                </c:pt>
              </c:strCache>
            </c:strRef>
          </c:tx>
          <c:spPr>
            <a:solidFill>
              <a:schemeClr val="accent3"/>
            </a:solidFill>
            <a:ln w="38100">
              <a:solidFill>
                <a:schemeClr val="accent3"/>
              </a:solidFill>
            </a:ln>
            <a:effectLst>
              <a:outerShdw blurRad="50800" dist="38100" algn="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1-8BCE-47F4-B310-3E82F5F8210B}"/>
              </c:ext>
            </c:extLst>
          </c:dPt>
          <c:dPt>
            <c:idx val="14"/>
            <c:invertIfNegative val="0"/>
            <c:bubble3D val="0"/>
            <c:extLst>
              <c:ext xmlns:c16="http://schemas.microsoft.com/office/drawing/2014/chart" uri="{C3380CC4-5D6E-409C-BE32-E72D297353CC}">
                <c16:uniqueId val="{00000003-A06B-4802-BEC7-33354331AF41}"/>
              </c:ext>
            </c:extLst>
          </c:dPt>
          <c:dPt>
            <c:idx val="15"/>
            <c:invertIfNegative val="0"/>
            <c:bubble3D val="0"/>
            <c:extLst>
              <c:ext xmlns:c16="http://schemas.microsoft.com/office/drawing/2014/chart" uri="{C3380CC4-5D6E-409C-BE32-E72D297353CC}">
                <c16:uniqueId val="{00000005-A06B-4802-BEC7-33354331AF41}"/>
              </c:ext>
            </c:extLst>
          </c:dPt>
          <c:dPt>
            <c:idx val="16"/>
            <c:invertIfNegative val="0"/>
            <c:bubble3D val="0"/>
            <c:extLst>
              <c:ext xmlns:c16="http://schemas.microsoft.com/office/drawing/2014/chart" uri="{C3380CC4-5D6E-409C-BE32-E72D297353CC}">
                <c16:uniqueId val="{00000007-A06B-4802-BEC7-33354331AF41}"/>
              </c:ext>
            </c:extLst>
          </c:dPt>
          <c:dPt>
            <c:idx val="17"/>
            <c:invertIfNegative val="0"/>
            <c:bubble3D val="0"/>
            <c:extLst>
              <c:ext xmlns:c16="http://schemas.microsoft.com/office/drawing/2014/chart" uri="{C3380CC4-5D6E-409C-BE32-E72D297353CC}">
                <c16:uniqueId val="{00000009-A06B-4802-BEC7-33354331AF41}"/>
              </c:ext>
            </c:extLst>
          </c:dPt>
          <c:dPt>
            <c:idx val="18"/>
            <c:invertIfNegative val="0"/>
            <c:bubble3D val="0"/>
            <c:extLst>
              <c:ext xmlns:c16="http://schemas.microsoft.com/office/drawing/2014/chart" uri="{C3380CC4-5D6E-409C-BE32-E72D297353CC}">
                <c16:uniqueId val="{0000000B-A06B-4802-BEC7-33354331AF41}"/>
              </c:ext>
            </c:extLst>
          </c:dPt>
          <c:dPt>
            <c:idx val="19"/>
            <c:invertIfNegative val="0"/>
            <c:bubble3D val="0"/>
            <c:extLst>
              <c:ext xmlns:c16="http://schemas.microsoft.com/office/drawing/2014/chart" uri="{C3380CC4-5D6E-409C-BE32-E72D297353CC}">
                <c16:uniqueId val="{0000000B-8BCE-47F4-B310-3E82F5F8210B}"/>
              </c:ext>
            </c:extLst>
          </c:dPt>
          <c:dPt>
            <c:idx val="27"/>
            <c:invertIfNegative val="0"/>
            <c:bubble3D val="0"/>
            <c:extLst>
              <c:ext xmlns:c16="http://schemas.microsoft.com/office/drawing/2014/chart" uri="{C3380CC4-5D6E-409C-BE32-E72D297353CC}">
                <c16:uniqueId val="{0000000F-A06B-4802-BEC7-33354331AF41}"/>
              </c:ext>
            </c:extLst>
          </c:dPt>
          <c:dPt>
            <c:idx val="32"/>
            <c:invertIfNegative val="0"/>
            <c:bubble3D val="0"/>
            <c:extLst>
              <c:ext xmlns:c16="http://schemas.microsoft.com/office/drawing/2014/chart" uri="{C3380CC4-5D6E-409C-BE32-E72D297353CC}">
                <c16:uniqueId val="{00000017-8BCE-47F4-B310-3E82F5F8210B}"/>
              </c:ext>
            </c:extLst>
          </c:dPt>
          <c:dPt>
            <c:idx val="33"/>
            <c:invertIfNegative val="0"/>
            <c:bubble3D val="0"/>
            <c:extLst>
              <c:ext xmlns:c16="http://schemas.microsoft.com/office/drawing/2014/chart" uri="{C3380CC4-5D6E-409C-BE32-E72D297353CC}">
                <c16:uniqueId val="{00000013-A06B-4802-BEC7-33354331AF41}"/>
              </c:ext>
            </c:extLst>
          </c:dPt>
          <c:dPt>
            <c:idx val="34"/>
            <c:invertIfNegative val="0"/>
            <c:bubble3D val="0"/>
            <c:extLst>
              <c:ext xmlns:c16="http://schemas.microsoft.com/office/drawing/2014/chart" uri="{C3380CC4-5D6E-409C-BE32-E72D297353CC}">
                <c16:uniqueId val="{00000015-A06B-4802-BEC7-33354331AF41}"/>
              </c:ext>
            </c:extLst>
          </c:dPt>
          <c:dPt>
            <c:idx val="36"/>
            <c:invertIfNegative val="0"/>
            <c:bubble3D val="0"/>
            <c:extLst>
              <c:ext xmlns:c16="http://schemas.microsoft.com/office/drawing/2014/chart" uri="{C3380CC4-5D6E-409C-BE32-E72D297353CC}">
                <c16:uniqueId val="{00000017-A06B-4802-BEC7-33354331AF41}"/>
              </c:ext>
            </c:extLst>
          </c:dPt>
          <c:dPt>
            <c:idx val="40"/>
            <c:invertIfNegative val="0"/>
            <c:bubble3D val="0"/>
            <c:extLst>
              <c:ext xmlns:c16="http://schemas.microsoft.com/office/drawing/2014/chart" uri="{C3380CC4-5D6E-409C-BE32-E72D297353CC}">
                <c16:uniqueId val="{00000019-A06B-4802-BEC7-33354331AF41}"/>
              </c:ext>
            </c:extLst>
          </c:dPt>
          <c:dPt>
            <c:idx val="41"/>
            <c:invertIfNegative val="0"/>
            <c:bubble3D val="0"/>
            <c:extLst>
              <c:ext xmlns:c16="http://schemas.microsoft.com/office/drawing/2014/chart" uri="{C3380CC4-5D6E-409C-BE32-E72D297353CC}">
                <c16:uniqueId val="{0000001F-8BCE-47F4-B310-3E82F5F8210B}"/>
              </c:ext>
            </c:extLst>
          </c:dPt>
          <c:dPt>
            <c:idx val="42"/>
            <c:invertIfNegative val="0"/>
            <c:bubble3D val="0"/>
            <c:extLst>
              <c:ext xmlns:c16="http://schemas.microsoft.com/office/drawing/2014/chart" uri="{C3380CC4-5D6E-409C-BE32-E72D297353CC}">
                <c16:uniqueId val="{0000001D-A06B-4802-BEC7-33354331AF41}"/>
              </c:ext>
            </c:extLst>
          </c:dPt>
          <c:dPt>
            <c:idx val="43"/>
            <c:invertIfNegative val="0"/>
            <c:bubble3D val="0"/>
            <c:extLst>
              <c:ext xmlns:c16="http://schemas.microsoft.com/office/drawing/2014/chart" uri="{C3380CC4-5D6E-409C-BE32-E72D297353CC}">
                <c16:uniqueId val="{0000001F-A06B-4802-BEC7-33354331AF41}"/>
              </c:ext>
            </c:extLst>
          </c:dPt>
          <c:dPt>
            <c:idx val="44"/>
            <c:invertIfNegative val="0"/>
            <c:bubble3D val="0"/>
            <c:extLst>
              <c:ext xmlns:c16="http://schemas.microsoft.com/office/drawing/2014/chart" uri="{C3380CC4-5D6E-409C-BE32-E72D297353CC}">
                <c16:uniqueId val="{00000021-A06B-4802-BEC7-33354331AF41}"/>
              </c:ext>
            </c:extLst>
          </c:dPt>
          <c:dPt>
            <c:idx val="45"/>
            <c:invertIfNegative val="0"/>
            <c:bubble3D val="0"/>
            <c:extLst>
              <c:ext xmlns:c16="http://schemas.microsoft.com/office/drawing/2014/chart" uri="{C3380CC4-5D6E-409C-BE32-E72D297353CC}">
                <c16:uniqueId val="{00000021-8BCE-47F4-B310-3E82F5F8210B}"/>
              </c:ext>
            </c:extLst>
          </c:dPt>
          <c:dPt>
            <c:idx val="46"/>
            <c:invertIfNegative val="0"/>
            <c:bubble3D val="0"/>
            <c:extLst>
              <c:ext xmlns:c16="http://schemas.microsoft.com/office/drawing/2014/chart" uri="{C3380CC4-5D6E-409C-BE32-E72D297353CC}">
                <c16:uniqueId val="{00000023-8BCE-47F4-B310-3E82F5F8210B}"/>
              </c:ext>
            </c:extLst>
          </c:dPt>
          <c:dPt>
            <c:idx val="47"/>
            <c:invertIfNegative val="0"/>
            <c:bubble3D val="0"/>
            <c:extLst>
              <c:ext xmlns:c16="http://schemas.microsoft.com/office/drawing/2014/chart" uri="{C3380CC4-5D6E-409C-BE32-E72D297353CC}">
                <c16:uniqueId val="{00000025-8BCE-47F4-B310-3E82F5F8210B}"/>
              </c:ext>
            </c:extLst>
          </c:dPt>
          <c:dPt>
            <c:idx val="48"/>
            <c:invertIfNegative val="0"/>
            <c:bubble3D val="0"/>
            <c:extLst>
              <c:ext xmlns:c16="http://schemas.microsoft.com/office/drawing/2014/chart" uri="{C3380CC4-5D6E-409C-BE32-E72D297353CC}">
                <c16:uniqueId val="{00000027-8BCE-47F4-B310-3E82F5F8210B}"/>
              </c:ext>
            </c:extLst>
          </c:dPt>
          <c:dPt>
            <c:idx val="49"/>
            <c:invertIfNegative val="0"/>
            <c:bubble3D val="0"/>
            <c:extLst>
              <c:ext xmlns:c16="http://schemas.microsoft.com/office/drawing/2014/chart" uri="{C3380CC4-5D6E-409C-BE32-E72D297353CC}">
                <c16:uniqueId val="{00000029-8BCE-47F4-B310-3E82F5F8210B}"/>
              </c:ext>
            </c:extLst>
          </c:dPt>
          <c:dLbls>
            <c:dLbl>
              <c:idx val="6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AB4-4B0F-BCD3-07B4A736DBCF}"/>
                </c:ext>
              </c:extLst>
            </c:dLbl>
            <c:dLbl>
              <c:idx val="7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AB4-4B0F-BCD3-07B4A736DBC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a:solidFill>
                        <a:schemeClr val="tx2">
                          <a:lumMod val="50000"/>
                        </a:schemeClr>
                      </a:solidFill>
                    </a:ln>
                  </c:spPr>
                </c15:leaderLines>
              </c:ext>
            </c:extLst>
          </c:dLbls>
          <c:cat>
            <c:numRef>
              <c:f>Sheet1!$A$2:$A$78</c:f>
              <c:numCache>
                <c:formatCode>[$-409]mmm\-yy;@</c:formatCode>
                <c:ptCount val="7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43757</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numCache>
            </c:numRef>
          </c:cat>
          <c:val>
            <c:numRef>
              <c:f>Sheet1!$B$2:$B$78</c:f>
              <c:numCache>
                <c:formatCode>0.00%</c:formatCode>
                <c:ptCount val="77"/>
                <c:pt idx="0">
                  <c:v>3.6700000000000003E-2</c:v>
                </c:pt>
                <c:pt idx="1">
                  <c:v>3.7100000000000001E-2</c:v>
                </c:pt>
                <c:pt idx="2">
                  <c:v>3.7699999999999997E-2</c:v>
                </c:pt>
                <c:pt idx="3">
                  <c:v>3.6700000000000003E-2</c:v>
                </c:pt>
                <c:pt idx="4">
                  <c:v>3.8399999999999997E-2</c:v>
                </c:pt>
                <c:pt idx="5">
                  <c:v>3.9800000000000002E-2</c:v>
                </c:pt>
                <c:pt idx="6">
                  <c:v>4.0500000000000001E-2</c:v>
                </c:pt>
                <c:pt idx="7">
                  <c:v>3.9100000000000003E-2</c:v>
                </c:pt>
                <c:pt idx="8">
                  <c:v>3.8899999999999997E-2</c:v>
                </c:pt>
                <c:pt idx="9">
                  <c:v>3.7999999999999999E-2</c:v>
                </c:pt>
                <c:pt idx="10">
                  <c:v>3.9399999999999998E-2</c:v>
                </c:pt>
                <c:pt idx="11">
                  <c:v>3.9600000000000003E-2</c:v>
                </c:pt>
                <c:pt idx="12">
                  <c:v>3.8699999999999998E-2</c:v>
                </c:pt>
                <c:pt idx="13">
                  <c:v>3.6600000000000001E-2</c:v>
                </c:pt>
                <c:pt idx="14">
                  <c:v>3.6900000000000002E-2</c:v>
                </c:pt>
                <c:pt idx="15">
                  <c:v>3.61E-2</c:v>
                </c:pt>
                <c:pt idx="16">
                  <c:v>3.5999999999999997E-2</c:v>
                </c:pt>
                <c:pt idx="17">
                  <c:v>3.5700000000000003E-2</c:v>
                </c:pt>
                <c:pt idx="18">
                  <c:v>3.44E-2</c:v>
                </c:pt>
                <c:pt idx="19">
                  <c:v>3.44E-2</c:v>
                </c:pt>
                <c:pt idx="20">
                  <c:v>3.4599999999999999E-2</c:v>
                </c:pt>
                <c:pt idx="21">
                  <c:v>3.4700000000000002E-2</c:v>
                </c:pt>
                <c:pt idx="22">
                  <c:v>3.7699999999999997E-2</c:v>
                </c:pt>
                <c:pt idx="23">
                  <c:v>4.2000000000000003E-2</c:v>
                </c:pt>
                <c:pt idx="24">
                  <c:v>4.1500000000000002E-2</c:v>
                </c:pt>
                <c:pt idx="25">
                  <c:v>4.1700000000000001E-2</c:v>
                </c:pt>
                <c:pt idx="26">
                  <c:v>4.2000000000000003E-2</c:v>
                </c:pt>
                <c:pt idx="27">
                  <c:v>4.0500000000000001E-2</c:v>
                </c:pt>
                <c:pt idx="28">
                  <c:v>4.0099999999999997E-2</c:v>
                </c:pt>
                <c:pt idx="29">
                  <c:v>3.9E-2</c:v>
                </c:pt>
                <c:pt idx="30">
                  <c:v>3.9699999999999999E-2</c:v>
                </c:pt>
                <c:pt idx="31">
                  <c:v>3.8800000000000001E-2</c:v>
                </c:pt>
                <c:pt idx="32">
                  <c:v>3.8100000000000002E-2</c:v>
                </c:pt>
                <c:pt idx="33">
                  <c:v>3.9E-2</c:v>
                </c:pt>
                <c:pt idx="34">
                  <c:v>3.9199999999999999E-2</c:v>
                </c:pt>
                <c:pt idx="35">
                  <c:v>3.95E-2</c:v>
                </c:pt>
                <c:pt idx="36">
                  <c:v>4.0300000000000002E-2</c:v>
                </c:pt>
                <c:pt idx="37">
                  <c:v>4.3299999999999998E-2</c:v>
                </c:pt>
                <c:pt idx="38">
                  <c:v>4.4400000000000002E-2</c:v>
                </c:pt>
                <c:pt idx="39">
                  <c:v>4.4699999999999997E-2</c:v>
                </c:pt>
                <c:pt idx="40">
                  <c:v>4.5899999999999996E-2</c:v>
                </c:pt>
                <c:pt idx="41">
                  <c:v>4.5700000000000005E-2</c:v>
                </c:pt>
                <c:pt idx="42">
                  <c:v>4.53E-2</c:v>
                </c:pt>
                <c:pt idx="43">
                  <c:v>4.5499999999999999E-2</c:v>
                </c:pt>
                <c:pt idx="44">
                  <c:v>4.6300000000000001E-2</c:v>
                </c:pt>
                <c:pt idx="45">
                  <c:v>4.8300000000000003E-2</c:v>
                </c:pt>
                <c:pt idx="46">
                  <c:v>4.87E-2</c:v>
                </c:pt>
                <c:pt idx="47">
                  <c:v>4.6399999999999997E-2</c:v>
                </c:pt>
                <c:pt idx="48">
                  <c:v>4.4600000000000001E-2</c:v>
                </c:pt>
                <c:pt idx="49">
                  <c:v>4.3700000000000003E-2</c:v>
                </c:pt>
                <c:pt idx="50">
                  <c:v>4.2700000000000002E-2</c:v>
                </c:pt>
                <c:pt idx="51">
                  <c:v>4.1399999999999999E-2</c:v>
                </c:pt>
                <c:pt idx="52">
                  <c:v>4.07E-2</c:v>
                </c:pt>
                <c:pt idx="53">
                  <c:v>3.7999999999999999E-2</c:v>
                </c:pt>
                <c:pt idx="54">
                  <c:v>3.7699999999999997E-2</c:v>
                </c:pt>
                <c:pt idx="55">
                  <c:v>3.6200000000000003E-2</c:v>
                </c:pt>
                <c:pt idx="56">
                  <c:v>3.61E-2</c:v>
                </c:pt>
                <c:pt idx="57">
                  <c:v>3.6900000000000002E-2</c:v>
                </c:pt>
                <c:pt idx="58">
                  <c:v>3.6999999999999998E-2</c:v>
                </c:pt>
                <c:pt idx="59">
                  <c:v>3.7199999999999997E-2</c:v>
                </c:pt>
                <c:pt idx="60">
                  <c:v>3.6200000000000003E-2</c:v>
                </c:pt>
                <c:pt idx="61">
                  <c:v>3.4700000000000002E-2</c:v>
                </c:pt>
                <c:pt idx="62">
                  <c:v>3.4500000000000003E-2</c:v>
                </c:pt>
                <c:pt idx="63">
                  <c:v>3.3099999999999997E-2</c:v>
                </c:pt>
                <c:pt idx="64">
                  <c:v>3.2300000000000002E-2</c:v>
                </c:pt>
                <c:pt idx="65">
                  <c:v>3.1600000000000003E-2</c:v>
                </c:pt>
                <c:pt idx="66">
                  <c:v>3.0200000000000001E-2</c:v>
                </c:pt>
                <c:pt idx="67">
                  <c:v>2.9399999999999999E-2</c:v>
                </c:pt>
                <c:pt idx="68">
                  <c:v>2.8899999999999999E-2</c:v>
                </c:pt>
                <c:pt idx="69">
                  <c:v>2.8299999999999999E-2</c:v>
                </c:pt>
                <c:pt idx="70">
                  <c:v>2.7699999999999999E-2</c:v>
                </c:pt>
                <c:pt idx="71">
                  <c:v>2.6800000000000001E-2</c:v>
                </c:pt>
                <c:pt idx="72">
                  <c:v>2.7400000000000001E-2</c:v>
                </c:pt>
                <c:pt idx="73">
                  <c:v>2.81E-2</c:v>
                </c:pt>
                <c:pt idx="74">
                  <c:v>3.0800000000000001E-2</c:v>
                </c:pt>
                <c:pt idx="75">
                  <c:v>3.0599999999999999E-2</c:v>
                </c:pt>
                <c:pt idx="76">
                  <c:v>2.9600000000000001E-2</c:v>
                </c:pt>
              </c:numCache>
            </c:numRef>
          </c:val>
          <c:extLst>
            <c:ext xmlns:c16="http://schemas.microsoft.com/office/drawing/2014/chart" uri="{C3380CC4-5D6E-409C-BE32-E72D297353CC}">
              <c16:uniqueId val="{00000034-8BCE-47F4-B310-3E82F5F8210B}"/>
            </c:ext>
          </c:extLst>
        </c:ser>
        <c:dLbls>
          <c:showLegendKey val="0"/>
          <c:showVal val="0"/>
          <c:showCatName val="0"/>
          <c:showSerName val="0"/>
          <c:showPercent val="0"/>
          <c:showBubbleSize val="0"/>
        </c:dLbls>
        <c:gapWidth val="150"/>
        <c:axId val="115472256"/>
        <c:axId val="115473792"/>
      </c:barChart>
      <c:dateAx>
        <c:axId val="115472256"/>
        <c:scaling>
          <c:orientation val="minMax"/>
        </c:scaling>
        <c:delete val="0"/>
        <c:axPos val="b"/>
        <c:numFmt formatCode="[$-409]mmm\-yy;@" sourceLinked="1"/>
        <c:majorTickMark val="out"/>
        <c:minorTickMark val="none"/>
        <c:tickLblPos val="low"/>
        <c:spPr>
          <a:ln>
            <a:solidFill>
              <a:schemeClr val="tx2">
                <a:lumMod val="75000"/>
              </a:schemeClr>
            </a:solidFill>
          </a:ln>
        </c:spPr>
        <c:txPr>
          <a:bodyPr rot="-5400000" vert="horz"/>
          <a:lstStyle/>
          <a:p>
            <a:pPr>
              <a:defRPr/>
            </a:pPr>
            <a:endParaRPr lang="en-US"/>
          </a:p>
        </c:txPr>
        <c:crossAx val="115473792"/>
        <c:crosses val="autoZero"/>
        <c:auto val="1"/>
        <c:lblOffset val="100"/>
        <c:baseTimeUnit val="months"/>
        <c:majorUnit val="4"/>
        <c:majorTimeUnit val="months"/>
      </c:dateAx>
      <c:valAx>
        <c:axId val="115473792"/>
        <c:scaling>
          <c:orientation val="minMax"/>
        </c:scaling>
        <c:delete val="0"/>
        <c:axPos val="l"/>
        <c:majorGridlines>
          <c:spPr>
            <a:ln>
              <a:noFill/>
            </a:ln>
          </c:spPr>
        </c:majorGridlines>
        <c:numFmt formatCode="0%" sourceLinked="0"/>
        <c:majorTickMark val="out"/>
        <c:minorTickMark val="none"/>
        <c:tickLblPos val="nextTo"/>
        <c:spPr>
          <a:ln>
            <a:solidFill>
              <a:schemeClr val="tx2">
                <a:lumMod val="75000"/>
              </a:schemeClr>
            </a:solidFill>
          </a:ln>
        </c:spPr>
        <c:crossAx val="115472256"/>
        <c:crosses val="autoZero"/>
        <c:crossBetween val="between"/>
      </c:valAx>
    </c:plotArea>
    <c:plotVisOnly val="1"/>
    <c:dispBlanksAs val="gap"/>
    <c:showDLblsOverMax val="0"/>
  </c:chart>
  <c:txPr>
    <a:bodyPr/>
    <a:lstStyle/>
    <a:p>
      <a:pPr>
        <a:defRPr sz="2700">
          <a:solidFill>
            <a:schemeClr val="bg1"/>
          </a:solidFill>
          <a:latin typeface="Century Gothic" panose="020B050202020202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Percent of Above/Below</a:t>
            </a:r>
            <a:r>
              <a:rPr lang="en-US" baseline="0" dirty="0"/>
              <a:t> Market Clearing Price</a:t>
            </a:r>
            <a:endParaRPr lang="en-US" dirty="0"/>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Affordability</c:v>
                </c:pt>
              </c:strCache>
            </c:strRef>
          </c:tx>
          <c:spPr>
            <a:solidFill>
              <a:srgbClr val="FFA605"/>
            </a:solidFill>
            <a:ln w="44450">
              <a:noFill/>
            </a:ln>
            <a:effectLst>
              <a:outerShdw blurRad="50800" dist="38100" dir="2700000" algn="tl" rotWithShape="0">
                <a:prstClr val="black">
                  <a:alpha val="40000"/>
                </a:prstClr>
              </a:outerShdw>
            </a:effectLst>
          </c:spPr>
          <c:invertIfNegative val="1"/>
          <c:dPt>
            <c:idx val="125"/>
            <c:invertIfNegative val="1"/>
            <c:bubble3D val="0"/>
            <c:spPr>
              <a:solidFill>
                <a:schemeClr val="accent2">
                  <a:lumMod val="50000"/>
                </a:schemeClr>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0-DAA9-43F1-BF21-494EF52786D8}"/>
              </c:ext>
            </c:extLst>
          </c:dPt>
          <c:dLbls>
            <c:dLbl>
              <c:idx val="0"/>
              <c:layout>
                <c:manualLayout>
                  <c:x val="-1.3763604765427019E-17"/>
                  <c:y val="-3.5714285714285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68-4F0F-8D75-D5ECA94DAE90}"/>
                </c:ext>
              </c:extLst>
            </c:dLbl>
            <c:dLbl>
              <c:idx val="6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68-4F0F-8D75-D5ECA94DAE90}"/>
                </c:ext>
              </c:extLst>
            </c:dLbl>
            <c:dLbl>
              <c:idx val="1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A9-43F1-BF21-494EF52786D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75000"/>
                        </a:schemeClr>
                      </a:solidFill>
                      <a:round/>
                    </a:ln>
                    <a:effectLst/>
                  </c:spPr>
                </c15:leaderLines>
              </c:ext>
            </c:extLst>
          </c:dLbls>
          <c:cat>
            <c:strRef>
              <c:f>Sheet1!$A$2:$A$127</c:f>
              <c:strCache>
                <c:ptCount val="126"/>
                <c:pt idx="0">
                  <c:v>Q1-90</c:v>
                </c:pt>
                <c:pt idx="1">
                  <c:v>Q2-90</c:v>
                </c:pt>
                <c:pt idx="2">
                  <c:v>Q3-90</c:v>
                </c:pt>
                <c:pt idx="3">
                  <c:v>Q4-90</c:v>
                </c:pt>
                <c:pt idx="4">
                  <c:v>Q1-91</c:v>
                </c:pt>
                <c:pt idx="5">
                  <c:v>Q2-91</c:v>
                </c:pt>
                <c:pt idx="6">
                  <c:v>Q3-91</c:v>
                </c:pt>
                <c:pt idx="7">
                  <c:v>Q4-91</c:v>
                </c:pt>
                <c:pt idx="8">
                  <c:v>Q1-92</c:v>
                </c:pt>
                <c:pt idx="9">
                  <c:v>Q2-92</c:v>
                </c:pt>
                <c:pt idx="10">
                  <c:v>Q3-92</c:v>
                </c:pt>
                <c:pt idx="11">
                  <c:v>Q4-92</c:v>
                </c:pt>
                <c:pt idx="12">
                  <c:v>Q1-93</c:v>
                </c:pt>
                <c:pt idx="13">
                  <c:v>Q2-93</c:v>
                </c:pt>
                <c:pt idx="14">
                  <c:v>Q3-93</c:v>
                </c:pt>
                <c:pt idx="15">
                  <c:v>Q4-93</c:v>
                </c:pt>
                <c:pt idx="16">
                  <c:v>Q1-94</c:v>
                </c:pt>
                <c:pt idx="17">
                  <c:v>Q2-94</c:v>
                </c:pt>
                <c:pt idx="18">
                  <c:v>Q3-94</c:v>
                </c:pt>
                <c:pt idx="19">
                  <c:v>Q4-94</c:v>
                </c:pt>
                <c:pt idx="20">
                  <c:v>Q1-95</c:v>
                </c:pt>
                <c:pt idx="21">
                  <c:v>Q2-95</c:v>
                </c:pt>
                <c:pt idx="22">
                  <c:v>Q3-95</c:v>
                </c:pt>
                <c:pt idx="23">
                  <c:v>Q4-95</c:v>
                </c:pt>
                <c:pt idx="24">
                  <c:v>Q1-96</c:v>
                </c:pt>
                <c:pt idx="25">
                  <c:v>Q2-96</c:v>
                </c:pt>
                <c:pt idx="26">
                  <c:v>Q3-96</c:v>
                </c:pt>
                <c:pt idx="27">
                  <c:v>Q4-96</c:v>
                </c:pt>
                <c:pt idx="28">
                  <c:v>Q1-97</c:v>
                </c:pt>
                <c:pt idx="29">
                  <c:v>Q2-97</c:v>
                </c:pt>
                <c:pt idx="30">
                  <c:v>Q3-97</c:v>
                </c:pt>
                <c:pt idx="31">
                  <c:v>Q4-97</c:v>
                </c:pt>
                <c:pt idx="32">
                  <c:v>Q1-98</c:v>
                </c:pt>
                <c:pt idx="33">
                  <c:v>Q2-98</c:v>
                </c:pt>
                <c:pt idx="34">
                  <c:v>Q3-98</c:v>
                </c:pt>
                <c:pt idx="35">
                  <c:v>Q4-98</c:v>
                </c:pt>
                <c:pt idx="36">
                  <c:v>Q1-99</c:v>
                </c:pt>
                <c:pt idx="37">
                  <c:v>Q2-99</c:v>
                </c:pt>
                <c:pt idx="38">
                  <c:v>Q3-99</c:v>
                </c:pt>
                <c:pt idx="39">
                  <c:v>Q4-99</c:v>
                </c:pt>
                <c:pt idx="40">
                  <c:v>Q1-00</c:v>
                </c:pt>
                <c:pt idx="41">
                  <c:v>Q2-00</c:v>
                </c:pt>
                <c:pt idx="42">
                  <c:v>Q3-00</c:v>
                </c:pt>
                <c:pt idx="43">
                  <c:v>Q4-00</c:v>
                </c:pt>
                <c:pt idx="44">
                  <c:v>Q1-01</c:v>
                </c:pt>
                <c:pt idx="45">
                  <c:v>Q2-01</c:v>
                </c:pt>
                <c:pt idx="46">
                  <c:v>Q3-01</c:v>
                </c:pt>
                <c:pt idx="47">
                  <c:v>Q4-01</c:v>
                </c:pt>
                <c:pt idx="48">
                  <c:v>Q1-02</c:v>
                </c:pt>
                <c:pt idx="49">
                  <c:v>Q2-02</c:v>
                </c:pt>
                <c:pt idx="50">
                  <c:v>Q3-02</c:v>
                </c:pt>
                <c:pt idx="51">
                  <c:v>Q4-02</c:v>
                </c:pt>
                <c:pt idx="52">
                  <c:v>Q1-03</c:v>
                </c:pt>
                <c:pt idx="53">
                  <c:v>Q2-03</c:v>
                </c:pt>
                <c:pt idx="54">
                  <c:v>Q3-03</c:v>
                </c:pt>
                <c:pt idx="55">
                  <c:v>Q4-03</c:v>
                </c:pt>
                <c:pt idx="56">
                  <c:v>Q1-04</c:v>
                </c:pt>
                <c:pt idx="57">
                  <c:v>Q2-04</c:v>
                </c:pt>
                <c:pt idx="58">
                  <c:v>Q3-04</c:v>
                </c:pt>
                <c:pt idx="59">
                  <c:v>Q4-04</c:v>
                </c:pt>
                <c:pt idx="60">
                  <c:v>Q1-05</c:v>
                </c:pt>
                <c:pt idx="61">
                  <c:v>Q2-05</c:v>
                </c:pt>
                <c:pt idx="62">
                  <c:v>Q3-05</c:v>
                </c:pt>
                <c:pt idx="63">
                  <c:v>Q4-05</c:v>
                </c:pt>
                <c:pt idx="64">
                  <c:v>Q1-06</c:v>
                </c:pt>
                <c:pt idx="65">
                  <c:v>Q2-06</c:v>
                </c:pt>
                <c:pt idx="66">
                  <c:v>Q3-06</c:v>
                </c:pt>
                <c:pt idx="67">
                  <c:v>Q4-06</c:v>
                </c:pt>
                <c:pt idx="68">
                  <c:v>Q1-07</c:v>
                </c:pt>
                <c:pt idx="69">
                  <c:v>Q2-07</c:v>
                </c:pt>
                <c:pt idx="70">
                  <c:v>Q3-07</c:v>
                </c:pt>
                <c:pt idx="71">
                  <c:v>Q4-07</c:v>
                </c:pt>
                <c:pt idx="72">
                  <c:v>Q1-08</c:v>
                </c:pt>
                <c:pt idx="73">
                  <c:v>Q2-08</c:v>
                </c:pt>
                <c:pt idx="74">
                  <c:v>Q3-08</c:v>
                </c:pt>
                <c:pt idx="75">
                  <c:v>Q4-08</c:v>
                </c:pt>
                <c:pt idx="76">
                  <c:v>Q1-09</c:v>
                </c:pt>
                <c:pt idx="77">
                  <c:v>Q2-09</c:v>
                </c:pt>
                <c:pt idx="78">
                  <c:v>Q3-09</c:v>
                </c:pt>
                <c:pt idx="79">
                  <c:v>Q4-09</c:v>
                </c:pt>
                <c:pt idx="80">
                  <c:v>Q1-10</c:v>
                </c:pt>
                <c:pt idx="81">
                  <c:v>Q2-10</c:v>
                </c:pt>
                <c:pt idx="82">
                  <c:v>Q3-10</c:v>
                </c:pt>
                <c:pt idx="83">
                  <c:v>Q4-10</c:v>
                </c:pt>
                <c:pt idx="84">
                  <c:v>Q1-11</c:v>
                </c:pt>
                <c:pt idx="85">
                  <c:v>Q2-11</c:v>
                </c:pt>
                <c:pt idx="86">
                  <c:v>Q3-11</c:v>
                </c:pt>
                <c:pt idx="87">
                  <c:v>Q4-11</c:v>
                </c:pt>
                <c:pt idx="88">
                  <c:v>Q1-12</c:v>
                </c:pt>
                <c:pt idx="89">
                  <c:v>Q2-12</c:v>
                </c:pt>
                <c:pt idx="90">
                  <c:v>Q3-12</c:v>
                </c:pt>
                <c:pt idx="91">
                  <c:v>Q4-12</c:v>
                </c:pt>
                <c:pt idx="92">
                  <c:v>Q1-13</c:v>
                </c:pt>
                <c:pt idx="93">
                  <c:v>Q2-13</c:v>
                </c:pt>
                <c:pt idx="94">
                  <c:v>Q3-13</c:v>
                </c:pt>
                <c:pt idx="95">
                  <c:v>Q4-13</c:v>
                </c:pt>
                <c:pt idx="96">
                  <c:v>Q1-14</c:v>
                </c:pt>
                <c:pt idx="97">
                  <c:v>Q2-14</c:v>
                </c:pt>
                <c:pt idx="98">
                  <c:v>Q3-14</c:v>
                </c:pt>
                <c:pt idx="99">
                  <c:v>Q4-14</c:v>
                </c:pt>
                <c:pt idx="100">
                  <c:v>Q1-15</c:v>
                </c:pt>
                <c:pt idx="101">
                  <c:v>Q2-15</c:v>
                </c:pt>
                <c:pt idx="102">
                  <c:v>Q3-15</c:v>
                </c:pt>
                <c:pt idx="103">
                  <c:v>Q4-15</c:v>
                </c:pt>
                <c:pt idx="104">
                  <c:v>Q1-16</c:v>
                </c:pt>
                <c:pt idx="105">
                  <c:v>Q2-16</c:v>
                </c:pt>
                <c:pt idx="106">
                  <c:v>Q3-16</c:v>
                </c:pt>
                <c:pt idx="107">
                  <c:v>Q4-16</c:v>
                </c:pt>
                <c:pt idx="108">
                  <c:v>Q1-17</c:v>
                </c:pt>
                <c:pt idx="109">
                  <c:v>Q2-17</c:v>
                </c:pt>
                <c:pt idx="110">
                  <c:v>Q3-17</c:v>
                </c:pt>
                <c:pt idx="111">
                  <c:v>Q4-17</c:v>
                </c:pt>
                <c:pt idx="112">
                  <c:v>Q1-18</c:v>
                </c:pt>
                <c:pt idx="113">
                  <c:v>Q2-18</c:v>
                </c:pt>
                <c:pt idx="114">
                  <c:v>Q3-18</c:v>
                </c:pt>
                <c:pt idx="115">
                  <c:v>Q4-18</c:v>
                </c:pt>
                <c:pt idx="116">
                  <c:v>Q1-19</c:v>
                </c:pt>
                <c:pt idx="117">
                  <c:v>Q2-19</c:v>
                </c:pt>
                <c:pt idx="118">
                  <c:v>Q3-19</c:v>
                </c:pt>
                <c:pt idx="119">
                  <c:v>Q4-19</c:v>
                </c:pt>
                <c:pt idx="120">
                  <c:v>Q1-20</c:v>
                </c:pt>
                <c:pt idx="121">
                  <c:v>Q2-20</c:v>
                </c:pt>
                <c:pt idx="122">
                  <c:v>Q3-20</c:v>
                </c:pt>
                <c:pt idx="123">
                  <c:v>Q4-20</c:v>
                </c:pt>
                <c:pt idx="124">
                  <c:v>Q1-21</c:v>
                </c:pt>
                <c:pt idx="125">
                  <c:v>Q2-20</c:v>
                </c:pt>
              </c:strCache>
            </c:strRef>
          </c:cat>
          <c:val>
            <c:numRef>
              <c:f>Sheet1!$B$2:$B$127</c:f>
              <c:numCache>
                <c:formatCode>General</c:formatCode>
                <c:ptCount val="126"/>
                <c:pt idx="0">
                  <c:v>0.51529308783273775</c:v>
                </c:pt>
                <c:pt idx="1">
                  <c:v>0.5334916999071635</c:v>
                </c:pt>
                <c:pt idx="2">
                  <c:v>0.47831246956807072</c:v>
                </c:pt>
                <c:pt idx="3">
                  <c:v>0.44112302803327497</c:v>
                </c:pt>
                <c:pt idx="4">
                  <c:v>0.43907719430617709</c:v>
                </c:pt>
                <c:pt idx="5">
                  <c:v>0.52852505909025327</c:v>
                </c:pt>
                <c:pt idx="6">
                  <c:v>0.44483479586210062</c:v>
                </c:pt>
                <c:pt idx="7">
                  <c:v>0.33297291535161255</c:v>
                </c:pt>
                <c:pt idx="8">
                  <c:v>0.32682092955343034</c:v>
                </c:pt>
                <c:pt idx="9">
                  <c:v>0.3180215859638138</c:v>
                </c:pt>
                <c:pt idx="10">
                  <c:v>0.21980794142993898</c:v>
                </c:pt>
                <c:pt idx="11">
                  <c:v>0.22113833849261644</c:v>
                </c:pt>
                <c:pt idx="12">
                  <c:v>0.17359122847746256</c:v>
                </c:pt>
                <c:pt idx="13">
                  <c:v>0.16900831016552531</c:v>
                </c:pt>
                <c:pt idx="14">
                  <c:v>0.1310400183250493</c:v>
                </c:pt>
                <c:pt idx="15">
                  <c:v>9.2151780791220217E-2</c:v>
                </c:pt>
                <c:pt idx="16">
                  <c:v>9.2019455046427945E-2</c:v>
                </c:pt>
                <c:pt idx="17">
                  <c:v>0.20225880134996621</c:v>
                </c:pt>
                <c:pt idx="18">
                  <c:v>0.19700676844510445</c:v>
                </c:pt>
                <c:pt idx="19">
                  <c:v>0.19068465428390668</c:v>
                </c:pt>
                <c:pt idx="20">
                  <c:v>0.11690082488857545</c:v>
                </c:pt>
                <c:pt idx="21">
                  <c:v>4.6657417261954937E-2</c:v>
                </c:pt>
                <c:pt idx="22">
                  <c:v>3.3666251897211286E-2</c:v>
                </c:pt>
                <c:pt idx="23">
                  <c:v>-3.4334931908919009E-2</c:v>
                </c:pt>
                <c:pt idx="24">
                  <c:v>-6.3225198468060628E-2</c:v>
                </c:pt>
                <c:pt idx="25">
                  <c:v>1.9935808825684687E-2</c:v>
                </c:pt>
                <c:pt idx="26">
                  <c:v>1.9635596620953821E-2</c:v>
                </c:pt>
                <c:pt idx="27">
                  <c:v>-5.8896959335380417E-2</c:v>
                </c:pt>
                <c:pt idx="28">
                  <c:v>-5.6728023067538436E-2</c:v>
                </c:pt>
                <c:pt idx="29">
                  <c:v>9.9874923906593249E-3</c:v>
                </c:pt>
                <c:pt idx="30">
                  <c:v>3.1288201417407624E-3</c:v>
                </c:pt>
                <c:pt idx="31">
                  <c:v>-3.3350500459033983E-2</c:v>
                </c:pt>
                <c:pt idx="32">
                  <c:v>-5.4926383489005248E-2</c:v>
                </c:pt>
                <c:pt idx="33">
                  <c:v>1.6634712578508681E-2</c:v>
                </c:pt>
                <c:pt idx="34">
                  <c:v>-1.5097012657382392E-3</c:v>
                </c:pt>
                <c:pt idx="35">
                  <c:v>-7.9437090381488162E-2</c:v>
                </c:pt>
                <c:pt idx="36">
                  <c:v>-5.6862573539313233E-2</c:v>
                </c:pt>
                <c:pt idx="37">
                  <c:v>2.410959699304871E-2</c:v>
                </c:pt>
                <c:pt idx="38">
                  <c:v>7.4763392407395823E-2</c:v>
                </c:pt>
                <c:pt idx="39">
                  <c:v>8.0565521219204017E-2</c:v>
                </c:pt>
                <c:pt idx="40">
                  <c:v>0.16105024884137031</c:v>
                </c:pt>
                <c:pt idx="41">
                  <c:v>0.21838823205561253</c:v>
                </c:pt>
                <c:pt idx="42">
                  <c:v>0.21261874097365197</c:v>
                </c:pt>
                <c:pt idx="43">
                  <c:v>0.17677948918240749</c:v>
                </c:pt>
                <c:pt idx="44">
                  <c:v>0.10042233912358212</c:v>
                </c:pt>
                <c:pt idx="45">
                  <c:v>0.1706888449094992</c:v>
                </c:pt>
                <c:pt idx="46">
                  <c:v>0.2239952511661274</c:v>
                </c:pt>
                <c:pt idx="47">
                  <c:v>0.18603567491573059</c:v>
                </c:pt>
                <c:pt idx="48">
                  <c:v>0.30735225867315519</c:v>
                </c:pt>
                <c:pt idx="49">
                  <c:v>0.38325631789211512</c:v>
                </c:pt>
                <c:pt idx="50">
                  <c:v>0.33960382010069012</c:v>
                </c:pt>
                <c:pt idx="51">
                  <c:v>0.3342260304692688</c:v>
                </c:pt>
                <c:pt idx="52">
                  <c:v>0.33544666526485778</c:v>
                </c:pt>
                <c:pt idx="53">
                  <c:v>0.40848219952155596</c:v>
                </c:pt>
                <c:pt idx="54">
                  <c:v>0.55904465194240394</c:v>
                </c:pt>
                <c:pt idx="55">
                  <c:v>0.53061948457335228</c:v>
                </c:pt>
                <c:pt idx="56">
                  <c:v>0.55757662841362232</c:v>
                </c:pt>
                <c:pt idx="57">
                  <c:v>0.83512661711117087</c:v>
                </c:pt>
                <c:pt idx="58">
                  <c:v>0.80410960679039789</c:v>
                </c:pt>
                <c:pt idx="59">
                  <c:v>0.75871331113955187</c:v>
                </c:pt>
                <c:pt idx="60">
                  <c:v>0.80135970323684447</c:v>
                </c:pt>
                <c:pt idx="61">
                  <c:v>0.9174773328062662</c:v>
                </c:pt>
                <c:pt idx="62">
                  <c:v>1.0014152749972682</c:v>
                </c:pt>
                <c:pt idx="63">
                  <c:v>1.0391844900803848</c:v>
                </c:pt>
                <c:pt idx="64">
                  <c:v>1.023297487115479</c:v>
                </c:pt>
                <c:pt idx="65">
                  <c:v>1.1299652326834591</c:v>
                </c:pt>
                <c:pt idx="66">
                  <c:v>1.0901062174861655</c:v>
                </c:pt>
                <c:pt idx="67">
                  <c:v>0.9755713229598344</c:v>
                </c:pt>
                <c:pt idx="68">
                  <c:v>0.94984723783045233</c:v>
                </c:pt>
                <c:pt idx="69">
                  <c:v>1.0472415756230431</c:v>
                </c:pt>
                <c:pt idx="70">
                  <c:v>0.98349580215411736</c:v>
                </c:pt>
                <c:pt idx="71">
                  <c:v>0.65298848685929256</c:v>
                </c:pt>
                <c:pt idx="72">
                  <c:v>0.36845944827468702</c:v>
                </c:pt>
                <c:pt idx="73">
                  <c:v>0.28108907590532684</c:v>
                </c:pt>
                <c:pt idx="74">
                  <c:v>0.15094844838482313</c:v>
                </c:pt>
                <c:pt idx="75">
                  <c:v>-5.280042368615101E-2</c:v>
                </c:pt>
                <c:pt idx="76">
                  <c:v>-0.23907920877817201</c:v>
                </c:pt>
                <c:pt idx="77">
                  <c:v>-0.18525776238403158</c:v>
                </c:pt>
                <c:pt idx="78">
                  <c:v>-7.3532233442606731E-2</c:v>
                </c:pt>
                <c:pt idx="79">
                  <c:v>-4.9769431595883873E-2</c:v>
                </c:pt>
                <c:pt idx="80">
                  <c:v>-8.7315468637119031E-2</c:v>
                </c:pt>
                <c:pt idx="81">
                  <c:v>-7.7769996200758307E-3</c:v>
                </c:pt>
                <c:pt idx="82">
                  <c:v>-4.7916935860998322E-2</c:v>
                </c:pt>
                <c:pt idx="83">
                  <c:v>-8.7600172786220676E-2</c:v>
                </c:pt>
                <c:pt idx="84">
                  <c:v>-0.124045412010094</c:v>
                </c:pt>
                <c:pt idx="85">
                  <c:v>-9.0654351024057611E-2</c:v>
                </c:pt>
                <c:pt idx="86">
                  <c:v>-0.11920861179916198</c:v>
                </c:pt>
                <c:pt idx="87">
                  <c:v>-0.17549175020462071</c:v>
                </c:pt>
                <c:pt idx="88">
                  <c:v>-0.19668791003256314</c:v>
                </c:pt>
                <c:pt idx="89">
                  <c:v>-0.10430765539923625</c:v>
                </c:pt>
                <c:pt idx="90">
                  <c:v>-6.7632519538391334E-2</c:v>
                </c:pt>
                <c:pt idx="91">
                  <c:v>-7.9873553766905303E-2</c:v>
                </c:pt>
                <c:pt idx="92">
                  <c:v>-7.3378823760156142E-2</c:v>
                </c:pt>
                <c:pt idx="93">
                  <c:v>0.11242141975513786</c:v>
                </c:pt>
                <c:pt idx="94">
                  <c:v>0.25899059148561854</c:v>
                </c:pt>
                <c:pt idx="95">
                  <c:v>0.21835455886252775</c:v>
                </c:pt>
                <c:pt idx="96">
                  <c:v>0.18498303188509491</c:v>
                </c:pt>
                <c:pt idx="97">
                  <c:v>0.26312397354316497</c:v>
                </c:pt>
                <c:pt idx="98">
                  <c:v>0.27168154597642391</c:v>
                </c:pt>
                <c:pt idx="99">
                  <c:v>0.18867208357624676</c:v>
                </c:pt>
                <c:pt idx="100">
                  <c:v>0.12799587617389152</c:v>
                </c:pt>
                <c:pt idx="101">
                  <c:v>0.25055671410744007</c:v>
                </c:pt>
                <c:pt idx="102">
                  <c:v>0.25668467162205522</c:v>
                </c:pt>
                <c:pt idx="103">
                  <c:v>0.21037549031705249</c:v>
                </c:pt>
                <c:pt idx="104">
                  <c:v>0.13751621461303287</c:v>
                </c:pt>
                <c:pt idx="105">
                  <c:v>0.23063522779785695</c:v>
                </c:pt>
                <c:pt idx="106">
                  <c:v>0.2032042305853925</c:v>
                </c:pt>
                <c:pt idx="107">
                  <c:v>0.20820523885605557</c:v>
                </c:pt>
                <c:pt idx="108">
                  <c:v>0.19751279979071579</c:v>
                </c:pt>
                <c:pt idx="109">
                  <c:v>0.27510170112739529</c:v>
                </c:pt>
                <c:pt idx="110">
                  <c:v>0.26801304796206971</c:v>
                </c:pt>
                <c:pt idx="111">
                  <c:v>0.23741814605456235</c:v>
                </c:pt>
                <c:pt idx="112">
                  <c:v>0.24915833070239923</c:v>
                </c:pt>
                <c:pt idx="113">
                  <c:v>0.40249602608134816</c:v>
                </c:pt>
                <c:pt idx="114">
                  <c:v>0.36744411553766976</c:v>
                </c:pt>
                <c:pt idx="115">
                  <c:v>0.30453121715667231</c:v>
                </c:pt>
                <c:pt idx="116">
                  <c:v>0.19854737396918543</c:v>
                </c:pt>
                <c:pt idx="117">
                  <c:v>0.26971841841794175</c:v>
                </c:pt>
                <c:pt idx="118">
                  <c:v>0.21465416891222344</c:v>
                </c:pt>
                <c:pt idx="119">
                  <c:v>0.18880574589772259</c:v>
                </c:pt>
                <c:pt idx="120">
                  <c:v>0.12010855236472784</c:v>
                </c:pt>
                <c:pt idx="121">
                  <c:v>0.10407426614843729</c:v>
                </c:pt>
                <c:pt idx="122">
                  <c:v>0.21251442318942182</c:v>
                </c:pt>
                <c:pt idx="123">
                  <c:v>0.19748899576183199</c:v>
                </c:pt>
                <c:pt idx="124">
                  <c:v>0.20539018454187397</c:v>
                </c:pt>
                <c:pt idx="125">
                  <c:v>0.4</c:v>
                </c:pt>
              </c:numCache>
            </c:numRef>
          </c:val>
          <c:extLst>
            <c:ext xmlns:c14="http://schemas.microsoft.com/office/drawing/2007/8/2/chart" uri="{6F2FDCE9-48DA-4B69-8628-5D25D57E5C99}">
              <c14:invertSolidFillFmt>
                <c14:spPr xmlns:c14="http://schemas.microsoft.com/office/drawing/2007/8/2/chart">
                  <a:solidFill>
                    <a:srgbClr val="3AC9BB"/>
                  </a:solidFill>
                  <a:ln w="44450">
                    <a:noFill/>
                  </a:ln>
                  <a:effectLst>
                    <a:outerShdw blurRad="50800" dist="38100" dir="2700000" algn="tl" rotWithShape="0">
                      <a:prstClr val="black">
                        <a:alpha val="40000"/>
                      </a:prstClr>
                    </a:outerShdw>
                  </a:effectLst>
                </c14:spPr>
              </c14:invertSolidFillFmt>
            </c:ext>
            <c:ext xmlns:c16="http://schemas.microsoft.com/office/drawing/2014/chart" uri="{C3380CC4-5D6E-409C-BE32-E72D297353CC}">
              <c16:uniqueId val="{00000000-D968-4F0F-8D75-D5ECA94DAE90}"/>
            </c:ext>
          </c:extLst>
        </c:ser>
        <c:dLbls>
          <c:showLegendKey val="0"/>
          <c:showVal val="0"/>
          <c:showCatName val="0"/>
          <c:showSerName val="0"/>
          <c:showPercent val="0"/>
          <c:showBubbleSize val="0"/>
        </c:dLbls>
        <c:gapWidth val="150"/>
        <c:axId val="2094272464"/>
        <c:axId val="2094272880"/>
      </c:barChart>
      <c:lineChart>
        <c:grouping val="standard"/>
        <c:varyColors val="0"/>
        <c:ser>
          <c:idx val="1"/>
          <c:order val="1"/>
          <c:tx>
            <c:strRef>
              <c:f>Sheet1!$C$1</c:f>
              <c:strCache>
                <c:ptCount val="1"/>
                <c:pt idx="0">
                  <c:v>Column1</c:v>
                </c:pt>
              </c:strCache>
            </c:strRef>
          </c:tx>
          <c:spPr>
            <a:ln w="53975" cap="rnd">
              <a:solidFill>
                <a:srgbClr val="FF0000"/>
              </a:solidFill>
              <a:round/>
            </a:ln>
            <a:effectLst>
              <a:outerShdw blurRad="50800" dist="38100" dir="2700000" algn="tl" rotWithShape="0">
                <a:prstClr val="black">
                  <a:alpha val="40000"/>
                </a:prstClr>
              </a:outerShdw>
            </a:effectLst>
          </c:spPr>
          <c:marker>
            <c:symbol val="none"/>
          </c:marker>
          <c:cat>
            <c:strRef>
              <c:f>Sheet1!$A$2:$A$127</c:f>
              <c:strCache>
                <c:ptCount val="126"/>
                <c:pt idx="0">
                  <c:v>Q1-90</c:v>
                </c:pt>
                <c:pt idx="1">
                  <c:v>Q2-90</c:v>
                </c:pt>
                <c:pt idx="2">
                  <c:v>Q3-90</c:v>
                </c:pt>
                <c:pt idx="3">
                  <c:v>Q4-90</c:v>
                </c:pt>
                <c:pt idx="4">
                  <c:v>Q1-91</c:v>
                </c:pt>
                <c:pt idx="5">
                  <c:v>Q2-91</c:v>
                </c:pt>
                <c:pt idx="6">
                  <c:v>Q3-91</c:v>
                </c:pt>
                <c:pt idx="7">
                  <c:v>Q4-91</c:v>
                </c:pt>
                <c:pt idx="8">
                  <c:v>Q1-92</c:v>
                </c:pt>
                <c:pt idx="9">
                  <c:v>Q2-92</c:v>
                </c:pt>
                <c:pt idx="10">
                  <c:v>Q3-92</c:v>
                </c:pt>
                <c:pt idx="11">
                  <c:v>Q4-92</c:v>
                </c:pt>
                <c:pt idx="12">
                  <c:v>Q1-93</c:v>
                </c:pt>
                <c:pt idx="13">
                  <c:v>Q2-93</c:v>
                </c:pt>
                <c:pt idx="14">
                  <c:v>Q3-93</c:v>
                </c:pt>
                <c:pt idx="15">
                  <c:v>Q4-93</c:v>
                </c:pt>
                <c:pt idx="16">
                  <c:v>Q1-94</c:v>
                </c:pt>
                <c:pt idx="17">
                  <c:v>Q2-94</c:v>
                </c:pt>
                <c:pt idx="18">
                  <c:v>Q3-94</c:v>
                </c:pt>
                <c:pt idx="19">
                  <c:v>Q4-94</c:v>
                </c:pt>
                <c:pt idx="20">
                  <c:v>Q1-95</c:v>
                </c:pt>
                <c:pt idx="21">
                  <c:v>Q2-95</c:v>
                </c:pt>
                <c:pt idx="22">
                  <c:v>Q3-95</c:v>
                </c:pt>
                <c:pt idx="23">
                  <c:v>Q4-95</c:v>
                </c:pt>
                <c:pt idx="24">
                  <c:v>Q1-96</c:v>
                </c:pt>
                <c:pt idx="25">
                  <c:v>Q2-96</c:v>
                </c:pt>
                <c:pt idx="26">
                  <c:v>Q3-96</c:v>
                </c:pt>
                <c:pt idx="27">
                  <c:v>Q4-96</c:v>
                </c:pt>
                <c:pt idx="28">
                  <c:v>Q1-97</c:v>
                </c:pt>
                <c:pt idx="29">
                  <c:v>Q2-97</c:v>
                </c:pt>
                <c:pt idx="30">
                  <c:v>Q3-97</c:v>
                </c:pt>
                <c:pt idx="31">
                  <c:v>Q4-97</c:v>
                </c:pt>
                <c:pt idx="32">
                  <c:v>Q1-98</c:v>
                </c:pt>
                <c:pt idx="33">
                  <c:v>Q2-98</c:v>
                </c:pt>
                <c:pt idx="34">
                  <c:v>Q3-98</c:v>
                </c:pt>
                <c:pt idx="35">
                  <c:v>Q4-98</c:v>
                </c:pt>
                <c:pt idx="36">
                  <c:v>Q1-99</c:v>
                </c:pt>
                <c:pt idx="37">
                  <c:v>Q2-99</c:v>
                </c:pt>
                <c:pt idx="38">
                  <c:v>Q3-99</c:v>
                </c:pt>
                <c:pt idx="39">
                  <c:v>Q4-99</c:v>
                </c:pt>
                <c:pt idx="40">
                  <c:v>Q1-00</c:v>
                </c:pt>
                <c:pt idx="41">
                  <c:v>Q2-00</c:v>
                </c:pt>
                <c:pt idx="42">
                  <c:v>Q3-00</c:v>
                </c:pt>
                <c:pt idx="43">
                  <c:v>Q4-00</c:v>
                </c:pt>
                <c:pt idx="44">
                  <c:v>Q1-01</c:v>
                </c:pt>
                <c:pt idx="45">
                  <c:v>Q2-01</c:v>
                </c:pt>
                <c:pt idx="46">
                  <c:v>Q3-01</c:v>
                </c:pt>
                <c:pt idx="47">
                  <c:v>Q4-01</c:v>
                </c:pt>
                <c:pt idx="48">
                  <c:v>Q1-02</c:v>
                </c:pt>
                <c:pt idx="49">
                  <c:v>Q2-02</c:v>
                </c:pt>
                <c:pt idx="50">
                  <c:v>Q3-02</c:v>
                </c:pt>
                <c:pt idx="51">
                  <c:v>Q4-02</c:v>
                </c:pt>
                <c:pt idx="52">
                  <c:v>Q1-03</c:v>
                </c:pt>
                <c:pt idx="53">
                  <c:v>Q2-03</c:v>
                </c:pt>
                <c:pt idx="54">
                  <c:v>Q3-03</c:v>
                </c:pt>
                <c:pt idx="55">
                  <c:v>Q4-03</c:v>
                </c:pt>
                <c:pt idx="56">
                  <c:v>Q1-04</c:v>
                </c:pt>
                <c:pt idx="57">
                  <c:v>Q2-04</c:v>
                </c:pt>
                <c:pt idx="58">
                  <c:v>Q3-04</c:v>
                </c:pt>
                <c:pt idx="59">
                  <c:v>Q4-04</c:v>
                </c:pt>
                <c:pt idx="60">
                  <c:v>Q1-05</c:v>
                </c:pt>
                <c:pt idx="61">
                  <c:v>Q2-05</c:v>
                </c:pt>
                <c:pt idx="62">
                  <c:v>Q3-05</c:v>
                </c:pt>
                <c:pt idx="63">
                  <c:v>Q4-05</c:v>
                </c:pt>
                <c:pt idx="64">
                  <c:v>Q1-06</c:v>
                </c:pt>
                <c:pt idx="65">
                  <c:v>Q2-06</c:v>
                </c:pt>
                <c:pt idx="66">
                  <c:v>Q3-06</c:v>
                </c:pt>
                <c:pt idx="67">
                  <c:v>Q4-06</c:v>
                </c:pt>
                <c:pt idx="68">
                  <c:v>Q1-07</c:v>
                </c:pt>
                <c:pt idx="69">
                  <c:v>Q2-07</c:v>
                </c:pt>
                <c:pt idx="70">
                  <c:v>Q3-07</c:v>
                </c:pt>
                <c:pt idx="71">
                  <c:v>Q4-07</c:v>
                </c:pt>
                <c:pt idx="72">
                  <c:v>Q1-08</c:v>
                </c:pt>
                <c:pt idx="73">
                  <c:v>Q2-08</c:v>
                </c:pt>
                <c:pt idx="74">
                  <c:v>Q3-08</c:v>
                </c:pt>
                <c:pt idx="75">
                  <c:v>Q4-08</c:v>
                </c:pt>
                <c:pt idx="76">
                  <c:v>Q1-09</c:v>
                </c:pt>
                <c:pt idx="77">
                  <c:v>Q2-09</c:v>
                </c:pt>
                <c:pt idx="78">
                  <c:v>Q3-09</c:v>
                </c:pt>
                <c:pt idx="79">
                  <c:v>Q4-09</c:v>
                </c:pt>
                <c:pt idx="80">
                  <c:v>Q1-10</c:v>
                </c:pt>
                <c:pt idx="81">
                  <c:v>Q2-10</c:v>
                </c:pt>
                <c:pt idx="82">
                  <c:v>Q3-10</c:v>
                </c:pt>
                <c:pt idx="83">
                  <c:v>Q4-10</c:v>
                </c:pt>
                <c:pt idx="84">
                  <c:v>Q1-11</c:v>
                </c:pt>
                <c:pt idx="85">
                  <c:v>Q2-11</c:v>
                </c:pt>
                <c:pt idx="86">
                  <c:v>Q3-11</c:v>
                </c:pt>
                <c:pt idx="87">
                  <c:v>Q4-11</c:v>
                </c:pt>
                <c:pt idx="88">
                  <c:v>Q1-12</c:v>
                </c:pt>
                <c:pt idx="89">
                  <c:v>Q2-12</c:v>
                </c:pt>
                <c:pt idx="90">
                  <c:v>Q3-12</c:v>
                </c:pt>
                <c:pt idx="91">
                  <c:v>Q4-12</c:v>
                </c:pt>
                <c:pt idx="92">
                  <c:v>Q1-13</c:v>
                </c:pt>
                <c:pt idx="93">
                  <c:v>Q2-13</c:v>
                </c:pt>
                <c:pt idx="94">
                  <c:v>Q3-13</c:v>
                </c:pt>
                <c:pt idx="95">
                  <c:v>Q4-13</c:v>
                </c:pt>
                <c:pt idx="96">
                  <c:v>Q1-14</c:v>
                </c:pt>
                <c:pt idx="97">
                  <c:v>Q2-14</c:v>
                </c:pt>
                <c:pt idx="98">
                  <c:v>Q3-14</c:v>
                </c:pt>
                <c:pt idx="99">
                  <c:v>Q4-14</c:v>
                </c:pt>
                <c:pt idx="100">
                  <c:v>Q1-15</c:v>
                </c:pt>
                <c:pt idx="101">
                  <c:v>Q2-15</c:v>
                </c:pt>
                <c:pt idx="102">
                  <c:v>Q3-15</c:v>
                </c:pt>
                <c:pt idx="103">
                  <c:v>Q4-15</c:v>
                </c:pt>
                <c:pt idx="104">
                  <c:v>Q1-16</c:v>
                </c:pt>
                <c:pt idx="105">
                  <c:v>Q2-16</c:v>
                </c:pt>
                <c:pt idx="106">
                  <c:v>Q3-16</c:v>
                </c:pt>
                <c:pt idx="107">
                  <c:v>Q4-16</c:v>
                </c:pt>
                <c:pt idx="108">
                  <c:v>Q1-17</c:v>
                </c:pt>
                <c:pt idx="109">
                  <c:v>Q2-17</c:v>
                </c:pt>
                <c:pt idx="110">
                  <c:v>Q3-17</c:v>
                </c:pt>
                <c:pt idx="111">
                  <c:v>Q4-17</c:v>
                </c:pt>
                <c:pt idx="112">
                  <c:v>Q1-18</c:v>
                </c:pt>
                <c:pt idx="113">
                  <c:v>Q2-18</c:v>
                </c:pt>
                <c:pt idx="114">
                  <c:v>Q3-18</c:v>
                </c:pt>
                <c:pt idx="115">
                  <c:v>Q4-18</c:v>
                </c:pt>
                <c:pt idx="116">
                  <c:v>Q1-19</c:v>
                </c:pt>
                <c:pt idx="117">
                  <c:v>Q2-19</c:v>
                </c:pt>
                <c:pt idx="118">
                  <c:v>Q3-19</c:v>
                </c:pt>
                <c:pt idx="119">
                  <c:v>Q4-19</c:v>
                </c:pt>
                <c:pt idx="120">
                  <c:v>Q1-20</c:v>
                </c:pt>
                <c:pt idx="121">
                  <c:v>Q2-20</c:v>
                </c:pt>
                <c:pt idx="122">
                  <c:v>Q3-20</c:v>
                </c:pt>
                <c:pt idx="123">
                  <c:v>Q4-20</c:v>
                </c:pt>
                <c:pt idx="124">
                  <c:v>Q1-21</c:v>
                </c:pt>
                <c:pt idx="125">
                  <c:v>Q2-20</c:v>
                </c:pt>
              </c:strCache>
            </c:strRef>
          </c:cat>
          <c:val>
            <c:numRef>
              <c:f>Sheet1!$C$2:$C$127</c:f>
              <c:numCache>
                <c:formatCode>General</c:formatCode>
                <c:ptCount val="126"/>
                <c:pt idx="0">
                  <c:v>0.15506206469634895</c:v>
                </c:pt>
                <c:pt idx="1">
                  <c:v>0.15506206469634895</c:v>
                </c:pt>
                <c:pt idx="2">
                  <c:v>0.15506206469634895</c:v>
                </c:pt>
                <c:pt idx="3">
                  <c:v>0.15506206469634895</c:v>
                </c:pt>
                <c:pt idx="4">
                  <c:v>0.15506206469634895</c:v>
                </c:pt>
                <c:pt idx="5">
                  <c:v>0.15506206469634895</c:v>
                </c:pt>
                <c:pt idx="6">
                  <c:v>0.15506206469634895</c:v>
                </c:pt>
                <c:pt idx="7">
                  <c:v>0.15506206469634895</c:v>
                </c:pt>
                <c:pt idx="8">
                  <c:v>0.15506206469634895</c:v>
                </c:pt>
                <c:pt idx="9">
                  <c:v>0.15506206469634895</c:v>
                </c:pt>
                <c:pt idx="10">
                  <c:v>0.15506206469634895</c:v>
                </c:pt>
                <c:pt idx="11">
                  <c:v>0.15506206469634895</c:v>
                </c:pt>
                <c:pt idx="12">
                  <c:v>0.15506206469634895</c:v>
                </c:pt>
                <c:pt idx="13">
                  <c:v>0.15506206469634895</c:v>
                </c:pt>
                <c:pt idx="14">
                  <c:v>0.15506206469634895</c:v>
                </c:pt>
                <c:pt idx="15">
                  <c:v>0.15506206469634895</c:v>
                </c:pt>
                <c:pt idx="16">
                  <c:v>0.15506206469634895</c:v>
                </c:pt>
                <c:pt idx="17">
                  <c:v>0.15506206469634895</c:v>
                </c:pt>
                <c:pt idx="18">
                  <c:v>0.15506206469634895</c:v>
                </c:pt>
                <c:pt idx="19">
                  <c:v>0.15506206469634895</c:v>
                </c:pt>
                <c:pt idx="20">
                  <c:v>0.15506206469634895</c:v>
                </c:pt>
                <c:pt idx="21">
                  <c:v>0.15506206469634895</c:v>
                </c:pt>
                <c:pt idx="22">
                  <c:v>0.15506206469634895</c:v>
                </c:pt>
                <c:pt idx="23">
                  <c:v>0.15506206469634895</c:v>
                </c:pt>
                <c:pt idx="24">
                  <c:v>0.15506206469634895</c:v>
                </c:pt>
                <c:pt idx="25">
                  <c:v>0.15506206469634895</c:v>
                </c:pt>
                <c:pt idx="26">
                  <c:v>0.15506206469634895</c:v>
                </c:pt>
                <c:pt idx="27">
                  <c:v>0.15506206469634895</c:v>
                </c:pt>
                <c:pt idx="28">
                  <c:v>0.15506206469634895</c:v>
                </c:pt>
                <c:pt idx="29">
                  <c:v>0.15506206469634895</c:v>
                </c:pt>
                <c:pt idx="30">
                  <c:v>0.15506206469634895</c:v>
                </c:pt>
                <c:pt idx="31">
                  <c:v>0.15506206469634895</c:v>
                </c:pt>
                <c:pt idx="32">
                  <c:v>0.15506206469634895</c:v>
                </c:pt>
                <c:pt idx="33">
                  <c:v>0.15506206469634895</c:v>
                </c:pt>
                <c:pt idx="34">
                  <c:v>0.15506206469634895</c:v>
                </c:pt>
                <c:pt idx="35">
                  <c:v>0.15506206469634895</c:v>
                </c:pt>
                <c:pt idx="36">
                  <c:v>0.15506206469634895</c:v>
                </c:pt>
                <c:pt idx="37">
                  <c:v>0.15506206469634895</c:v>
                </c:pt>
                <c:pt idx="38">
                  <c:v>0.15506206469634895</c:v>
                </c:pt>
                <c:pt idx="39">
                  <c:v>0.15506206469634895</c:v>
                </c:pt>
                <c:pt idx="40">
                  <c:v>0.15506206469634895</c:v>
                </c:pt>
                <c:pt idx="41">
                  <c:v>0.15506206469634895</c:v>
                </c:pt>
                <c:pt idx="42">
                  <c:v>0.15506206469634895</c:v>
                </c:pt>
                <c:pt idx="43">
                  <c:v>0.15506206469634895</c:v>
                </c:pt>
                <c:pt idx="44">
                  <c:v>0.15506206469634895</c:v>
                </c:pt>
                <c:pt idx="45">
                  <c:v>0.15506206469634895</c:v>
                </c:pt>
                <c:pt idx="46">
                  <c:v>0.15506206469634895</c:v>
                </c:pt>
                <c:pt idx="47">
                  <c:v>0.15506206469634895</c:v>
                </c:pt>
                <c:pt idx="48">
                  <c:v>0.15506206469634895</c:v>
                </c:pt>
                <c:pt idx="49">
                  <c:v>0.15506206469634895</c:v>
                </c:pt>
                <c:pt idx="50">
                  <c:v>0.15506206469634895</c:v>
                </c:pt>
                <c:pt idx="51">
                  <c:v>0.15506206469634895</c:v>
                </c:pt>
                <c:pt idx="52">
                  <c:v>0.15506206469634895</c:v>
                </c:pt>
                <c:pt idx="53">
                  <c:v>0.15506206469634895</c:v>
                </c:pt>
                <c:pt idx="54">
                  <c:v>0.15506206469634895</c:v>
                </c:pt>
                <c:pt idx="55">
                  <c:v>0.15506206469634895</c:v>
                </c:pt>
                <c:pt idx="56">
                  <c:v>0.15506206469634895</c:v>
                </c:pt>
                <c:pt idx="57">
                  <c:v>0.15506206469634895</c:v>
                </c:pt>
                <c:pt idx="58">
                  <c:v>0.15506206469634895</c:v>
                </c:pt>
                <c:pt idx="59">
                  <c:v>0.15506206469634895</c:v>
                </c:pt>
                <c:pt idx="60">
                  <c:v>0.15506206469634895</c:v>
                </c:pt>
                <c:pt idx="61">
                  <c:v>0.15506206469634895</c:v>
                </c:pt>
                <c:pt idx="62">
                  <c:v>0.15506206469634895</c:v>
                </c:pt>
                <c:pt idx="63">
                  <c:v>0.15506206469634895</c:v>
                </c:pt>
                <c:pt idx="64">
                  <c:v>0.15506206469634895</c:v>
                </c:pt>
                <c:pt idx="65">
                  <c:v>0.15506206469634895</c:v>
                </c:pt>
                <c:pt idx="66">
                  <c:v>0.15506206469634895</c:v>
                </c:pt>
                <c:pt idx="67">
                  <c:v>0.15506206469634895</c:v>
                </c:pt>
                <c:pt idx="68">
                  <c:v>0.15506206469634895</c:v>
                </c:pt>
                <c:pt idx="69">
                  <c:v>0.15506206469634895</c:v>
                </c:pt>
                <c:pt idx="70">
                  <c:v>0.15506206469634895</c:v>
                </c:pt>
                <c:pt idx="71">
                  <c:v>0.15506206469634895</c:v>
                </c:pt>
                <c:pt idx="72">
                  <c:v>0.15506206469634895</c:v>
                </c:pt>
                <c:pt idx="73">
                  <c:v>0.15506206469634895</c:v>
                </c:pt>
                <c:pt idx="74">
                  <c:v>0.15506206469634895</c:v>
                </c:pt>
                <c:pt idx="75">
                  <c:v>0.15506206469634895</c:v>
                </c:pt>
                <c:pt idx="76">
                  <c:v>0.15506206469634895</c:v>
                </c:pt>
                <c:pt idx="77">
                  <c:v>0.15506206469634895</c:v>
                </c:pt>
                <c:pt idx="78">
                  <c:v>0.15506206469634895</c:v>
                </c:pt>
                <c:pt idx="79">
                  <c:v>0.15506206469634895</c:v>
                </c:pt>
                <c:pt idx="80">
                  <c:v>0.15506206469634895</c:v>
                </c:pt>
                <c:pt idx="81">
                  <c:v>0.15506206469634895</c:v>
                </c:pt>
                <c:pt idx="82">
                  <c:v>0.15506206469634895</c:v>
                </c:pt>
                <c:pt idx="83">
                  <c:v>0.15506206469634895</c:v>
                </c:pt>
                <c:pt idx="84">
                  <c:v>0.15506206469634895</c:v>
                </c:pt>
                <c:pt idx="85">
                  <c:v>0.15506206469634895</c:v>
                </c:pt>
                <c:pt idx="86">
                  <c:v>0.15506206469634895</c:v>
                </c:pt>
                <c:pt idx="87">
                  <c:v>0.15506206469634895</c:v>
                </c:pt>
                <c:pt idx="88">
                  <c:v>0.15506206469634895</c:v>
                </c:pt>
                <c:pt idx="89">
                  <c:v>0.15506206469634895</c:v>
                </c:pt>
                <c:pt idx="90">
                  <c:v>0.15506206469634895</c:v>
                </c:pt>
                <c:pt idx="91">
                  <c:v>0.15506206469634895</c:v>
                </c:pt>
                <c:pt idx="92">
                  <c:v>0.15506206469634895</c:v>
                </c:pt>
                <c:pt idx="93">
                  <c:v>0.15506206469634895</c:v>
                </c:pt>
                <c:pt idx="94">
                  <c:v>0.15506206469634895</c:v>
                </c:pt>
                <c:pt idx="95">
                  <c:v>0.15506206469634895</c:v>
                </c:pt>
                <c:pt idx="96">
                  <c:v>0.15506206469634895</c:v>
                </c:pt>
                <c:pt idx="97">
                  <c:v>0.15506206469634895</c:v>
                </c:pt>
                <c:pt idx="98">
                  <c:v>0.15506206469634895</c:v>
                </c:pt>
                <c:pt idx="99">
                  <c:v>0.15506206469634895</c:v>
                </c:pt>
                <c:pt idx="100">
                  <c:v>0.15506206469634895</c:v>
                </c:pt>
                <c:pt idx="101">
                  <c:v>0.15506206469634895</c:v>
                </c:pt>
                <c:pt idx="102">
                  <c:v>0.15506206469634895</c:v>
                </c:pt>
                <c:pt idx="103">
                  <c:v>0.15506206469634895</c:v>
                </c:pt>
                <c:pt idx="104">
                  <c:v>0.15506206469634895</c:v>
                </c:pt>
                <c:pt idx="105">
                  <c:v>0.15506206469634895</c:v>
                </c:pt>
                <c:pt idx="106">
                  <c:v>0.15506206469634895</c:v>
                </c:pt>
                <c:pt idx="107">
                  <c:v>0.15506206469634895</c:v>
                </c:pt>
                <c:pt idx="108">
                  <c:v>0.15506206469634895</c:v>
                </c:pt>
                <c:pt idx="109">
                  <c:v>0.15506206469634895</c:v>
                </c:pt>
                <c:pt idx="110">
                  <c:v>0.15506206469634895</c:v>
                </c:pt>
                <c:pt idx="111">
                  <c:v>0.15506206469634895</c:v>
                </c:pt>
                <c:pt idx="112">
                  <c:v>0.15506206469634895</c:v>
                </c:pt>
                <c:pt idx="113">
                  <c:v>0.15506206469634895</c:v>
                </c:pt>
                <c:pt idx="114">
                  <c:v>0.15506206469634895</c:v>
                </c:pt>
                <c:pt idx="115">
                  <c:v>0.15506206469634895</c:v>
                </c:pt>
                <c:pt idx="116">
                  <c:v>0.15506206469634895</c:v>
                </c:pt>
                <c:pt idx="117">
                  <c:v>0.15506206469634895</c:v>
                </c:pt>
                <c:pt idx="118">
                  <c:v>0.15506206469634895</c:v>
                </c:pt>
                <c:pt idx="119">
                  <c:v>0.15506206469634895</c:v>
                </c:pt>
                <c:pt idx="120">
                  <c:v>0.15506206469634895</c:v>
                </c:pt>
                <c:pt idx="121">
                  <c:v>0.15506206469634895</c:v>
                </c:pt>
                <c:pt idx="122">
                  <c:v>0.15506206469634895</c:v>
                </c:pt>
                <c:pt idx="123">
                  <c:v>0.15506206469634895</c:v>
                </c:pt>
                <c:pt idx="124">
                  <c:v>0.15506206469634895</c:v>
                </c:pt>
                <c:pt idx="125">
                  <c:v>0.15506206469634895</c:v>
                </c:pt>
              </c:numCache>
            </c:numRef>
          </c:val>
          <c:smooth val="0"/>
          <c:extLst>
            <c:ext xmlns:c16="http://schemas.microsoft.com/office/drawing/2014/chart" uri="{C3380CC4-5D6E-409C-BE32-E72D297353CC}">
              <c16:uniqueId val="{00000001-E73B-4B2B-9ABF-C2A5F69E5B30}"/>
            </c:ext>
          </c:extLst>
        </c:ser>
        <c:dLbls>
          <c:showLegendKey val="0"/>
          <c:showVal val="0"/>
          <c:showCatName val="0"/>
          <c:showSerName val="0"/>
          <c:showPercent val="0"/>
          <c:showBubbleSize val="0"/>
        </c:dLbls>
        <c:marker val="1"/>
        <c:smooth val="0"/>
        <c:axId val="2094272464"/>
        <c:axId val="2094272880"/>
      </c:lineChart>
      <c:catAx>
        <c:axId val="20942724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94272880"/>
        <c:crosses val="autoZero"/>
        <c:auto val="1"/>
        <c:lblAlgn val="ctr"/>
        <c:lblOffset val="100"/>
        <c:noMultiLvlLbl val="0"/>
      </c:catAx>
      <c:valAx>
        <c:axId val="2094272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9427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5936770039667"/>
          <c:y val="0.16631337749447986"/>
          <c:w val="0.84697504438158822"/>
          <c:h val="0.66091821855601396"/>
        </c:manualLayout>
      </c:layout>
      <c:barChart>
        <c:barDir val="col"/>
        <c:grouping val="clustered"/>
        <c:varyColors val="0"/>
        <c:ser>
          <c:idx val="0"/>
          <c:order val="0"/>
          <c:tx>
            <c:strRef>
              <c:f>Sheet1!$B$1</c:f>
              <c:strCache>
                <c:ptCount val="1"/>
                <c:pt idx="0">
                  <c:v>% First-Time Home Buyers</c:v>
                </c:pt>
              </c:strCache>
            </c:strRef>
          </c:tx>
          <c:spPr>
            <a:solidFill>
              <a:schemeClr val="accent4"/>
            </a:solidFill>
            <a:effectLst>
              <a:outerShdw blurRad="50800" dist="38100" algn="l" rotWithShape="0">
                <a:prstClr val="black">
                  <a:alpha val="40000"/>
                </a:prstClr>
              </a:outerShdw>
            </a:effectLst>
          </c:spPr>
          <c:invertIfNegative val="0"/>
          <c:dLbls>
            <c:dLbl>
              <c:idx val="15"/>
              <c:layout>
                <c:manualLayout>
                  <c:x val="-1.8945478188623437E-16"/>
                  <c:y val="9.8039215686274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12-42BA-91F3-3D1589FAE7F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Sheet1!$A$2:$A$41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Sheet1!$B$2:$B$41</c:f>
              <c:numCache>
                <c:formatCode>0.0%</c:formatCode>
                <c:ptCount val="16"/>
                <c:pt idx="0">
                  <c:v>0.30499999999999999</c:v>
                </c:pt>
                <c:pt idx="1">
                  <c:v>0.27100000000000002</c:v>
                </c:pt>
                <c:pt idx="2">
                  <c:v>0.30399999999999999</c:v>
                </c:pt>
                <c:pt idx="3">
                  <c:v>0.35899999999999999</c:v>
                </c:pt>
                <c:pt idx="4">
                  <c:v>0.47</c:v>
                </c:pt>
                <c:pt idx="5">
                  <c:v>0.441</c:v>
                </c:pt>
                <c:pt idx="6">
                  <c:v>0.34200000000000003</c:v>
                </c:pt>
                <c:pt idx="7">
                  <c:v>0.35799999999999998</c:v>
                </c:pt>
                <c:pt idx="8">
                  <c:v>0.28100000000000003</c:v>
                </c:pt>
                <c:pt idx="9">
                  <c:v>0.30499999999999999</c:v>
                </c:pt>
                <c:pt idx="10">
                  <c:v>0.29499999999999998</c:v>
                </c:pt>
                <c:pt idx="11">
                  <c:v>0.29199999999999998</c:v>
                </c:pt>
                <c:pt idx="12">
                  <c:v>0.317</c:v>
                </c:pt>
                <c:pt idx="13">
                  <c:v>0.34843982169390786</c:v>
                </c:pt>
                <c:pt idx="14">
                  <c:v>0.3202247191011236</c:v>
                </c:pt>
                <c:pt idx="15">
                  <c:v>0.38390092879256965</c:v>
                </c:pt>
              </c:numCache>
            </c:numRef>
          </c:val>
          <c:extLst>
            <c:ext xmlns:c16="http://schemas.microsoft.com/office/drawing/2014/chart" uri="{C3380CC4-5D6E-409C-BE32-E72D297353CC}">
              <c16:uniqueId val="{00000003-8335-4A1F-9673-2FAAF792D86F}"/>
            </c:ext>
          </c:extLst>
        </c:ser>
        <c:dLbls>
          <c:showLegendKey val="0"/>
          <c:showVal val="0"/>
          <c:showCatName val="0"/>
          <c:showSerName val="0"/>
          <c:showPercent val="0"/>
          <c:showBubbleSize val="0"/>
        </c:dLbls>
        <c:gapWidth val="50"/>
        <c:axId val="114493696"/>
        <c:axId val="114503680"/>
      </c:barChart>
      <c:lineChart>
        <c:grouping val="standard"/>
        <c:varyColors val="0"/>
        <c:ser>
          <c:idx val="1"/>
          <c:order val="1"/>
          <c:tx>
            <c:strRef>
              <c:f>Sheet1!$C$1</c:f>
              <c:strCache>
                <c:ptCount val="1"/>
                <c:pt idx="0">
                  <c:v>Long Run Average</c:v>
                </c:pt>
              </c:strCache>
            </c:strRef>
          </c:tx>
          <c:spPr>
            <a:ln w="50800">
              <a:solidFill>
                <a:schemeClr val="accent1"/>
              </a:solidFill>
            </a:ln>
            <a:effectLst>
              <a:outerShdw blurRad="50800" dist="38100" algn="l" rotWithShape="0">
                <a:prstClr val="black">
                  <a:alpha val="40000"/>
                </a:prstClr>
              </a:outerShdw>
            </a:effectLst>
          </c:spPr>
          <c:marker>
            <c:symbol val="none"/>
          </c:marker>
          <c:cat>
            <c:numRef>
              <c:f>Sheet1!$A$2:$A$41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Sheet1!$C$2:$C$41</c:f>
              <c:numCache>
                <c:formatCode>0.0%</c:formatCode>
                <c:ptCount val="16"/>
                <c:pt idx="0">
                  <c:v>0.37219153423969009</c:v>
                </c:pt>
                <c:pt idx="1">
                  <c:v>0.37219153423969009</c:v>
                </c:pt>
                <c:pt idx="2">
                  <c:v>0.37219153423969009</c:v>
                </c:pt>
                <c:pt idx="3">
                  <c:v>0.37219153423969009</c:v>
                </c:pt>
                <c:pt idx="4">
                  <c:v>0.37219153423969009</c:v>
                </c:pt>
                <c:pt idx="5">
                  <c:v>0.37219153423969009</c:v>
                </c:pt>
                <c:pt idx="6">
                  <c:v>0.37219153423969009</c:v>
                </c:pt>
                <c:pt idx="7">
                  <c:v>0.37219153423969009</c:v>
                </c:pt>
                <c:pt idx="8">
                  <c:v>0.37219153423969009</c:v>
                </c:pt>
                <c:pt idx="9">
                  <c:v>0.37219153423969009</c:v>
                </c:pt>
                <c:pt idx="10">
                  <c:v>0.37219153423969009</c:v>
                </c:pt>
                <c:pt idx="11">
                  <c:v>0.37219153423969009</c:v>
                </c:pt>
                <c:pt idx="12">
                  <c:v>0.37219153423969009</c:v>
                </c:pt>
                <c:pt idx="13">
                  <c:v>0.37219153423969009</c:v>
                </c:pt>
                <c:pt idx="14">
                  <c:v>0.37219153423969009</c:v>
                </c:pt>
                <c:pt idx="15">
                  <c:v>0.37219153423969009</c:v>
                </c:pt>
              </c:numCache>
            </c:numRef>
          </c:val>
          <c:smooth val="0"/>
          <c:extLst>
            <c:ext xmlns:c16="http://schemas.microsoft.com/office/drawing/2014/chart" uri="{C3380CC4-5D6E-409C-BE32-E72D297353CC}">
              <c16:uniqueId val="{00000004-8335-4A1F-9673-2FAAF792D86F}"/>
            </c:ext>
          </c:extLst>
        </c:ser>
        <c:dLbls>
          <c:showLegendKey val="0"/>
          <c:showVal val="0"/>
          <c:showCatName val="0"/>
          <c:showSerName val="0"/>
          <c:showPercent val="0"/>
          <c:showBubbleSize val="0"/>
        </c:dLbls>
        <c:marker val="1"/>
        <c:smooth val="0"/>
        <c:axId val="114493696"/>
        <c:axId val="114503680"/>
      </c:lineChart>
      <c:catAx>
        <c:axId val="114493696"/>
        <c:scaling>
          <c:orientation val="minMax"/>
        </c:scaling>
        <c:delete val="0"/>
        <c:axPos val="b"/>
        <c:numFmt formatCode="General" sourceLinked="1"/>
        <c:majorTickMark val="out"/>
        <c:minorTickMark val="none"/>
        <c:tickLblPos val="nextTo"/>
        <c:spPr>
          <a:ln>
            <a:solidFill>
              <a:schemeClr val="tx2">
                <a:lumMod val="75000"/>
              </a:schemeClr>
            </a:solidFill>
          </a:ln>
        </c:spPr>
        <c:crossAx val="114503680"/>
        <c:crosses val="autoZero"/>
        <c:auto val="1"/>
        <c:lblAlgn val="ctr"/>
        <c:lblOffset val="100"/>
        <c:tickLblSkip val="1"/>
        <c:tickMarkSkip val="1"/>
        <c:noMultiLvlLbl val="0"/>
      </c:catAx>
      <c:valAx>
        <c:axId val="114503680"/>
        <c:scaling>
          <c:orientation val="minMax"/>
        </c:scaling>
        <c:delete val="0"/>
        <c:axPos val="l"/>
        <c:numFmt formatCode="0%" sourceLinked="0"/>
        <c:majorTickMark val="out"/>
        <c:minorTickMark val="none"/>
        <c:tickLblPos val="nextTo"/>
        <c:crossAx val="114493696"/>
        <c:crosses val="autoZero"/>
        <c:crossBetween val="between"/>
        <c:majorUnit val="0.1"/>
      </c:valAx>
      <c:spPr>
        <a:noFill/>
        <a:ln w="25400">
          <a:noFill/>
        </a:ln>
      </c:spPr>
    </c:plotArea>
    <c:legend>
      <c:legendPos val="t"/>
      <c:overlay val="0"/>
    </c:legend>
    <c:plotVisOnly val="1"/>
    <c:dispBlanksAs val="gap"/>
    <c:showDLblsOverMax val="0"/>
  </c:chart>
  <c:txPr>
    <a:bodyPr/>
    <a:lstStyle/>
    <a:p>
      <a:pPr>
        <a:defRPr sz="2000">
          <a:solidFill>
            <a:schemeClr val="bg1"/>
          </a:solidFill>
        </a:defRPr>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U.S.</a:t>
            </a:r>
            <a:r>
              <a:rPr lang="en-US" baseline="0" dirty="0"/>
              <a:t> </a:t>
            </a:r>
            <a:r>
              <a:rPr lang="en-US" dirty="0"/>
              <a:t>ARM Lending</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Applications</c:v>
                </c:pt>
              </c:strCache>
            </c:strRef>
          </c:tx>
          <c:spPr>
            <a:solidFill>
              <a:schemeClr val="accent1"/>
            </a:solidFill>
            <a:ln>
              <a:noFill/>
            </a:ln>
            <a:effectLst>
              <a:outerShdw blurRad="50800" dist="38100" dir="2700000" algn="tl" rotWithShape="0">
                <a:prstClr val="black">
                  <a:alpha val="40000"/>
                </a:prst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1995</c:v>
                </c:pt>
                <c:pt idx="1">
                  <c:v>2000</c:v>
                </c:pt>
                <c:pt idx="2">
                  <c:v>2005</c:v>
                </c:pt>
                <c:pt idx="3">
                  <c:v>2010</c:v>
                </c:pt>
                <c:pt idx="4">
                  <c:v>2015</c:v>
                </c:pt>
                <c:pt idx="5">
                  <c:v>2018</c:v>
                </c:pt>
                <c:pt idx="6">
                  <c:v>2019</c:v>
                </c:pt>
              </c:numCache>
            </c:numRef>
          </c:cat>
          <c:val>
            <c:numRef>
              <c:f>Sheet1!$B$2:$B$8</c:f>
              <c:numCache>
                <c:formatCode>0.00%</c:formatCode>
                <c:ptCount val="7"/>
                <c:pt idx="0">
                  <c:v>0.27400000000000002</c:v>
                </c:pt>
                <c:pt idx="1">
                  <c:v>0.24</c:v>
                </c:pt>
                <c:pt idx="2">
                  <c:v>0.33500000000000002</c:v>
                </c:pt>
                <c:pt idx="3">
                  <c:v>0.05</c:v>
                </c:pt>
                <c:pt idx="4" formatCode="0%">
                  <c:v>7.0000000000000007E-2</c:v>
                </c:pt>
                <c:pt idx="5">
                  <c:v>6.6000000000000003E-2</c:v>
                </c:pt>
                <c:pt idx="6">
                  <c:v>7.0999999999999994E-2</c:v>
                </c:pt>
              </c:numCache>
            </c:numRef>
          </c:val>
          <c:extLst>
            <c:ext xmlns:c16="http://schemas.microsoft.com/office/drawing/2014/chart" uri="{C3380CC4-5D6E-409C-BE32-E72D297353CC}">
              <c16:uniqueId val="{00000000-4A48-4464-A8D2-7ECFF755173B}"/>
            </c:ext>
          </c:extLst>
        </c:ser>
        <c:ser>
          <c:idx val="1"/>
          <c:order val="1"/>
          <c:tx>
            <c:strRef>
              <c:f>Sheet1!$C$1</c:f>
              <c:strCache>
                <c:ptCount val="1"/>
                <c:pt idx="0">
                  <c:v>% of Volume</c:v>
                </c:pt>
              </c:strCache>
            </c:strRef>
          </c:tx>
          <c:spPr>
            <a:solidFill>
              <a:schemeClr val="accent2"/>
            </a:solidFill>
            <a:ln>
              <a:noFill/>
            </a:ln>
            <a:effectLst>
              <a:outerShdw blurRad="50800" dist="38100" dir="2700000" algn="tl" rotWithShape="0">
                <a:prstClr val="black">
                  <a:alpha val="40000"/>
                </a:prst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1995</c:v>
                </c:pt>
                <c:pt idx="1">
                  <c:v>2000</c:v>
                </c:pt>
                <c:pt idx="2">
                  <c:v>2005</c:v>
                </c:pt>
                <c:pt idx="3">
                  <c:v>2010</c:v>
                </c:pt>
                <c:pt idx="4">
                  <c:v>2015</c:v>
                </c:pt>
                <c:pt idx="5">
                  <c:v>2018</c:v>
                </c:pt>
                <c:pt idx="6">
                  <c:v>2019</c:v>
                </c:pt>
              </c:numCache>
            </c:numRef>
          </c:cat>
          <c:val>
            <c:numRef>
              <c:f>Sheet1!$C$2:$C$8</c:f>
              <c:numCache>
                <c:formatCode>0.00%</c:formatCode>
                <c:ptCount val="7"/>
                <c:pt idx="0">
                  <c:v>0.33800000000000002</c:v>
                </c:pt>
                <c:pt idx="1">
                  <c:v>0.376</c:v>
                </c:pt>
                <c:pt idx="2">
                  <c:v>0.47299999999999998</c:v>
                </c:pt>
                <c:pt idx="3">
                  <c:v>8.5999999999999993E-2</c:v>
                </c:pt>
                <c:pt idx="4">
                  <c:v>0.16200000000000001</c:v>
                </c:pt>
                <c:pt idx="5">
                  <c:v>0.14499999999999999</c:v>
                </c:pt>
                <c:pt idx="6">
                  <c:v>0.156</c:v>
                </c:pt>
              </c:numCache>
            </c:numRef>
          </c:val>
          <c:extLst>
            <c:ext xmlns:c16="http://schemas.microsoft.com/office/drawing/2014/chart" uri="{C3380CC4-5D6E-409C-BE32-E72D297353CC}">
              <c16:uniqueId val="{00000001-4A48-4464-A8D2-7ECFF755173B}"/>
            </c:ext>
          </c:extLst>
        </c:ser>
        <c:dLbls>
          <c:showLegendKey val="0"/>
          <c:showVal val="0"/>
          <c:showCatName val="0"/>
          <c:showSerName val="0"/>
          <c:showPercent val="0"/>
          <c:showBubbleSize val="0"/>
        </c:dLbls>
        <c:gapWidth val="219"/>
        <c:overlap val="-27"/>
        <c:axId val="1030909648"/>
        <c:axId val="620194416"/>
      </c:barChart>
      <c:catAx>
        <c:axId val="103090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620194416"/>
        <c:crosses val="autoZero"/>
        <c:auto val="1"/>
        <c:lblAlgn val="ctr"/>
        <c:lblOffset val="100"/>
        <c:noMultiLvlLbl val="0"/>
      </c:catAx>
      <c:valAx>
        <c:axId val="620194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0309096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mn-lt"/>
                <a:ea typeface="+mn-ea"/>
                <a:cs typeface="+mn-cs"/>
              </a:defRPr>
            </a:pPr>
            <a:r>
              <a:rPr lang="en-US" dirty="0"/>
              <a:t>$ Cashed Out (Billions)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2"/>
          <c:order val="0"/>
          <c:tx>
            <c:strRef>
              <c:f>'Cash Out'!$D$1</c:f>
              <c:strCache>
                <c:ptCount val="1"/>
                <c:pt idx="0">
                  <c:v>$ Cashed Out</c:v>
                </c:pt>
              </c:strCache>
            </c:strRef>
          </c:tx>
          <c:spPr>
            <a:solidFill>
              <a:schemeClr val="accent3"/>
            </a:solidFill>
            <a:ln w="44450">
              <a:noFill/>
            </a:ln>
            <a:effectLst>
              <a:outerShdw blurRad="50800" dist="38100" dir="2700000" algn="tl" rotWithShape="0">
                <a:prstClr val="black">
                  <a:alpha val="40000"/>
                </a:prstClr>
              </a:outerShdw>
            </a:effectLst>
          </c:spPr>
          <c:invertIfNegative val="0"/>
          <c:dPt>
            <c:idx val="108"/>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0-4E53-4BF6-A99B-89819A9CC898}"/>
              </c:ext>
            </c:extLst>
          </c:dPt>
          <c:cat>
            <c:numRef>
              <c:f>'Cash Out'!$A$34:$A$142</c:f>
              <c:numCache>
                <c:formatCode>m/d/yyyy</c:formatCode>
                <c:ptCount val="109"/>
                <c:pt idx="0">
                  <c:v>33970</c:v>
                </c:pt>
                <c:pt idx="1">
                  <c:v>34060</c:v>
                </c:pt>
                <c:pt idx="2">
                  <c:v>34151</c:v>
                </c:pt>
                <c:pt idx="3">
                  <c:v>34243</c:v>
                </c:pt>
                <c:pt idx="4">
                  <c:v>34335</c:v>
                </c:pt>
                <c:pt idx="5">
                  <c:v>34425</c:v>
                </c:pt>
                <c:pt idx="6">
                  <c:v>34516</c:v>
                </c:pt>
                <c:pt idx="7">
                  <c:v>34608</c:v>
                </c:pt>
                <c:pt idx="8">
                  <c:v>34700</c:v>
                </c:pt>
                <c:pt idx="9">
                  <c:v>34790</c:v>
                </c:pt>
                <c:pt idx="10">
                  <c:v>34881</c:v>
                </c:pt>
                <c:pt idx="11">
                  <c:v>34973</c:v>
                </c:pt>
                <c:pt idx="12">
                  <c:v>35065</c:v>
                </c:pt>
                <c:pt idx="13">
                  <c:v>35156</c:v>
                </c:pt>
                <c:pt idx="14">
                  <c:v>35247</c:v>
                </c:pt>
                <c:pt idx="15">
                  <c:v>35339</c:v>
                </c:pt>
                <c:pt idx="16">
                  <c:v>35431</c:v>
                </c:pt>
                <c:pt idx="17">
                  <c:v>35521</c:v>
                </c:pt>
                <c:pt idx="18">
                  <c:v>35612</c:v>
                </c:pt>
                <c:pt idx="19">
                  <c:v>35704</c:v>
                </c:pt>
                <c:pt idx="20">
                  <c:v>35796</c:v>
                </c:pt>
                <c:pt idx="21">
                  <c:v>35886</c:v>
                </c:pt>
                <c:pt idx="22">
                  <c:v>35977</c:v>
                </c:pt>
                <c:pt idx="23">
                  <c:v>36069</c:v>
                </c:pt>
                <c:pt idx="24">
                  <c:v>36161</c:v>
                </c:pt>
                <c:pt idx="25">
                  <c:v>36251</c:v>
                </c:pt>
                <c:pt idx="26">
                  <c:v>36342</c:v>
                </c:pt>
                <c:pt idx="27">
                  <c:v>36434</c:v>
                </c:pt>
                <c:pt idx="28">
                  <c:v>36526</c:v>
                </c:pt>
                <c:pt idx="29">
                  <c:v>36617</c:v>
                </c:pt>
                <c:pt idx="30">
                  <c:v>36708</c:v>
                </c:pt>
                <c:pt idx="31">
                  <c:v>36800</c:v>
                </c:pt>
                <c:pt idx="32">
                  <c:v>36892</c:v>
                </c:pt>
                <c:pt idx="33">
                  <c:v>36982</c:v>
                </c:pt>
                <c:pt idx="34">
                  <c:v>37073</c:v>
                </c:pt>
                <c:pt idx="35">
                  <c:v>37165</c:v>
                </c:pt>
                <c:pt idx="36">
                  <c:v>37257</c:v>
                </c:pt>
                <c:pt idx="37">
                  <c:v>37347</c:v>
                </c:pt>
                <c:pt idx="38">
                  <c:v>37438</c:v>
                </c:pt>
                <c:pt idx="39">
                  <c:v>37530</c:v>
                </c:pt>
                <c:pt idx="40">
                  <c:v>37622</c:v>
                </c:pt>
                <c:pt idx="41">
                  <c:v>37712</c:v>
                </c:pt>
                <c:pt idx="42">
                  <c:v>37803</c:v>
                </c:pt>
                <c:pt idx="43">
                  <c:v>37895</c:v>
                </c:pt>
                <c:pt idx="44">
                  <c:v>37987</c:v>
                </c:pt>
                <c:pt idx="45">
                  <c:v>38078</c:v>
                </c:pt>
                <c:pt idx="46">
                  <c:v>38169</c:v>
                </c:pt>
                <c:pt idx="47">
                  <c:v>38261</c:v>
                </c:pt>
                <c:pt idx="48">
                  <c:v>38353</c:v>
                </c:pt>
                <c:pt idx="49">
                  <c:v>38443</c:v>
                </c:pt>
                <c:pt idx="50">
                  <c:v>38534</c:v>
                </c:pt>
                <c:pt idx="51">
                  <c:v>38626</c:v>
                </c:pt>
                <c:pt idx="52">
                  <c:v>38718</c:v>
                </c:pt>
                <c:pt idx="53">
                  <c:v>38808</c:v>
                </c:pt>
                <c:pt idx="54">
                  <c:v>38899</c:v>
                </c:pt>
                <c:pt idx="55">
                  <c:v>38991</c:v>
                </c:pt>
                <c:pt idx="56">
                  <c:v>39083</c:v>
                </c:pt>
                <c:pt idx="57">
                  <c:v>39173</c:v>
                </c:pt>
                <c:pt idx="58">
                  <c:v>39264</c:v>
                </c:pt>
                <c:pt idx="59">
                  <c:v>39356</c:v>
                </c:pt>
                <c:pt idx="60">
                  <c:v>39448</c:v>
                </c:pt>
                <c:pt idx="61">
                  <c:v>39539</c:v>
                </c:pt>
                <c:pt idx="62">
                  <c:v>39630</c:v>
                </c:pt>
                <c:pt idx="63">
                  <c:v>39722</c:v>
                </c:pt>
                <c:pt idx="64">
                  <c:v>39814</c:v>
                </c:pt>
                <c:pt idx="65">
                  <c:v>39904</c:v>
                </c:pt>
                <c:pt idx="66">
                  <c:v>39995</c:v>
                </c:pt>
                <c:pt idx="67">
                  <c:v>40087</c:v>
                </c:pt>
                <c:pt idx="68">
                  <c:v>40179</c:v>
                </c:pt>
                <c:pt idx="69">
                  <c:v>40269</c:v>
                </c:pt>
                <c:pt idx="70">
                  <c:v>40360</c:v>
                </c:pt>
                <c:pt idx="71">
                  <c:v>40452</c:v>
                </c:pt>
                <c:pt idx="72">
                  <c:v>40544</c:v>
                </c:pt>
                <c:pt idx="73">
                  <c:v>40634</c:v>
                </c:pt>
                <c:pt idx="74">
                  <c:v>40725</c:v>
                </c:pt>
                <c:pt idx="75">
                  <c:v>40817</c:v>
                </c:pt>
                <c:pt idx="76">
                  <c:v>40909</c:v>
                </c:pt>
                <c:pt idx="77">
                  <c:v>41000</c:v>
                </c:pt>
                <c:pt idx="78">
                  <c:v>41091</c:v>
                </c:pt>
                <c:pt idx="79">
                  <c:v>41183</c:v>
                </c:pt>
                <c:pt idx="80">
                  <c:v>41275</c:v>
                </c:pt>
                <c:pt idx="81">
                  <c:v>41365</c:v>
                </c:pt>
                <c:pt idx="82">
                  <c:v>41456</c:v>
                </c:pt>
                <c:pt idx="83">
                  <c:v>41548</c:v>
                </c:pt>
                <c:pt idx="84">
                  <c:v>41640</c:v>
                </c:pt>
                <c:pt idx="85">
                  <c:v>41730</c:v>
                </c:pt>
                <c:pt idx="86">
                  <c:v>41821</c:v>
                </c:pt>
                <c:pt idx="87">
                  <c:v>41913</c:v>
                </c:pt>
                <c:pt idx="88">
                  <c:v>42005</c:v>
                </c:pt>
                <c:pt idx="89">
                  <c:v>42095</c:v>
                </c:pt>
                <c:pt idx="90">
                  <c:v>42186</c:v>
                </c:pt>
                <c:pt idx="91">
                  <c:v>42278</c:v>
                </c:pt>
                <c:pt idx="92">
                  <c:v>42370</c:v>
                </c:pt>
                <c:pt idx="93">
                  <c:v>42461</c:v>
                </c:pt>
                <c:pt idx="94">
                  <c:v>42552</c:v>
                </c:pt>
                <c:pt idx="95">
                  <c:v>42644</c:v>
                </c:pt>
                <c:pt idx="96">
                  <c:v>42736</c:v>
                </c:pt>
                <c:pt idx="97">
                  <c:v>42826</c:v>
                </c:pt>
                <c:pt idx="98">
                  <c:v>42917</c:v>
                </c:pt>
                <c:pt idx="99">
                  <c:v>43009</c:v>
                </c:pt>
                <c:pt idx="100">
                  <c:v>43101</c:v>
                </c:pt>
                <c:pt idx="101">
                  <c:v>43191</c:v>
                </c:pt>
                <c:pt idx="102">
                  <c:v>43282</c:v>
                </c:pt>
                <c:pt idx="103">
                  <c:v>43374</c:v>
                </c:pt>
                <c:pt idx="104">
                  <c:v>43466</c:v>
                </c:pt>
                <c:pt idx="105">
                  <c:v>43556</c:v>
                </c:pt>
                <c:pt idx="106">
                  <c:v>43647</c:v>
                </c:pt>
                <c:pt idx="107">
                  <c:v>43739</c:v>
                </c:pt>
                <c:pt idx="108">
                  <c:v>43831</c:v>
                </c:pt>
              </c:numCache>
            </c:numRef>
          </c:cat>
          <c:val>
            <c:numRef>
              <c:f>'Cash Out'!$D$34:$D$142</c:f>
              <c:numCache>
                <c:formatCode>0</c:formatCode>
                <c:ptCount val="109"/>
                <c:pt idx="0">
                  <c:v>3.8532016277313228</c:v>
                </c:pt>
                <c:pt idx="1">
                  <c:v>4.8213472366333008</c:v>
                </c:pt>
                <c:pt idx="2">
                  <c:v>5.4185547828674316</c:v>
                </c:pt>
                <c:pt idx="3">
                  <c:v>5.7803282737731934</c:v>
                </c:pt>
                <c:pt idx="4">
                  <c:v>5.6033739814283097</c:v>
                </c:pt>
                <c:pt idx="5">
                  <c:v>3.70341374094847</c:v>
                </c:pt>
                <c:pt idx="6">
                  <c:v>2.2672066335468202</c:v>
                </c:pt>
                <c:pt idx="7">
                  <c:v>2.2232521467063999</c:v>
                </c:pt>
                <c:pt idx="8">
                  <c:v>1.93450348467916</c:v>
                </c:pt>
                <c:pt idx="9">
                  <c:v>2.1658308618917101</c:v>
                </c:pt>
                <c:pt idx="10">
                  <c:v>3.3504890824220599</c:v>
                </c:pt>
                <c:pt idx="11">
                  <c:v>3.7330670904752101</c:v>
                </c:pt>
                <c:pt idx="12">
                  <c:v>4.1179008034722298</c:v>
                </c:pt>
                <c:pt idx="13">
                  <c:v>4.8758156374681896</c:v>
                </c:pt>
                <c:pt idx="14">
                  <c:v>3.9322731026048801</c:v>
                </c:pt>
                <c:pt idx="15">
                  <c:v>4.4318680723466404</c:v>
                </c:pt>
                <c:pt idx="16">
                  <c:v>4.5405038477042998</c:v>
                </c:pt>
                <c:pt idx="17">
                  <c:v>5.0387037798395404</c:v>
                </c:pt>
                <c:pt idx="18">
                  <c:v>5.2047584825455502</c:v>
                </c:pt>
                <c:pt idx="19">
                  <c:v>6.6558884912888399</c:v>
                </c:pt>
                <c:pt idx="20">
                  <c:v>8.0133045160536707</c:v>
                </c:pt>
                <c:pt idx="21">
                  <c:v>10.359727512378701</c:v>
                </c:pt>
                <c:pt idx="22">
                  <c:v>9.5675905620773296</c:v>
                </c:pt>
                <c:pt idx="23">
                  <c:v>11.9690582937678</c:v>
                </c:pt>
                <c:pt idx="24">
                  <c:v>12.0630875006004</c:v>
                </c:pt>
                <c:pt idx="25">
                  <c:v>10.7133284064956</c:v>
                </c:pt>
                <c:pt idx="26">
                  <c:v>8.2945230469537705</c:v>
                </c:pt>
                <c:pt idx="27">
                  <c:v>5.9006091752078804</c:v>
                </c:pt>
                <c:pt idx="28">
                  <c:v>5.5600303335405599</c:v>
                </c:pt>
                <c:pt idx="29">
                  <c:v>6.2823462842934399</c:v>
                </c:pt>
                <c:pt idx="30">
                  <c:v>6.6427098508732598</c:v>
                </c:pt>
                <c:pt idx="31">
                  <c:v>7.7266098042125204</c:v>
                </c:pt>
                <c:pt idx="32">
                  <c:v>12.483120701513201</c:v>
                </c:pt>
                <c:pt idx="33">
                  <c:v>23.024486647250601</c:v>
                </c:pt>
                <c:pt idx="34">
                  <c:v>20.657224380774799</c:v>
                </c:pt>
                <c:pt idx="35">
                  <c:v>26.7178331620572</c:v>
                </c:pt>
                <c:pt idx="36">
                  <c:v>28.655258055593599</c:v>
                </c:pt>
                <c:pt idx="37">
                  <c:v>23.004411109814299</c:v>
                </c:pt>
                <c:pt idx="38">
                  <c:v>25.537204844205</c:v>
                </c:pt>
                <c:pt idx="39">
                  <c:v>33.930903616025098</c:v>
                </c:pt>
                <c:pt idx="40">
                  <c:v>35.470889669999998</c:v>
                </c:pt>
                <c:pt idx="41">
                  <c:v>38.773497081000002</c:v>
                </c:pt>
                <c:pt idx="42">
                  <c:v>43.811000053999997</c:v>
                </c:pt>
                <c:pt idx="43">
                  <c:v>29.737120783000002</c:v>
                </c:pt>
                <c:pt idx="44">
                  <c:v>26.132408491</c:v>
                </c:pt>
                <c:pt idx="45">
                  <c:v>35.824142107</c:v>
                </c:pt>
                <c:pt idx="46">
                  <c:v>38.203253805999999</c:v>
                </c:pt>
                <c:pt idx="47">
                  <c:v>43.015266621000002</c:v>
                </c:pt>
                <c:pt idx="48">
                  <c:v>47.892367217</c:v>
                </c:pt>
                <c:pt idx="49">
                  <c:v>61.380104645999999</c:v>
                </c:pt>
                <c:pt idx="50">
                  <c:v>74.109147973999995</c:v>
                </c:pt>
                <c:pt idx="51">
                  <c:v>79.347052325999996</c:v>
                </c:pt>
                <c:pt idx="52">
                  <c:v>74.803074773000006</c:v>
                </c:pt>
                <c:pt idx="53">
                  <c:v>84.012583449999994</c:v>
                </c:pt>
                <c:pt idx="54">
                  <c:v>81.325741839000003</c:v>
                </c:pt>
                <c:pt idx="55">
                  <c:v>80.357912119000005</c:v>
                </c:pt>
                <c:pt idx="56">
                  <c:v>74.844573209000004</c:v>
                </c:pt>
                <c:pt idx="57">
                  <c:v>72.487764447000004</c:v>
                </c:pt>
                <c:pt idx="58">
                  <c:v>52.185136567999997</c:v>
                </c:pt>
                <c:pt idx="59">
                  <c:v>40.179731928000002</c:v>
                </c:pt>
                <c:pt idx="60">
                  <c:v>33.671783959999999</c:v>
                </c:pt>
                <c:pt idx="61">
                  <c:v>31.444649419000001</c:v>
                </c:pt>
                <c:pt idx="62">
                  <c:v>18.529676635000001</c:v>
                </c:pt>
                <c:pt idx="63">
                  <c:v>12.032662137999999</c:v>
                </c:pt>
                <c:pt idx="64">
                  <c:v>22.930387835000001</c:v>
                </c:pt>
                <c:pt idx="65">
                  <c:v>24.664287978000001</c:v>
                </c:pt>
                <c:pt idx="66">
                  <c:v>15.461385387</c:v>
                </c:pt>
                <c:pt idx="67">
                  <c:v>10.379256107</c:v>
                </c:pt>
                <c:pt idx="68">
                  <c:v>7.3810429787</c:v>
                </c:pt>
                <c:pt idx="69">
                  <c:v>7.3646848482999996</c:v>
                </c:pt>
                <c:pt idx="70">
                  <c:v>8.5888013079000007</c:v>
                </c:pt>
                <c:pt idx="71">
                  <c:v>10.005304638</c:v>
                </c:pt>
                <c:pt idx="72">
                  <c:v>7.1176095396000001</c:v>
                </c:pt>
                <c:pt idx="73">
                  <c:v>5.5833603405999996</c:v>
                </c:pt>
                <c:pt idx="74">
                  <c:v>6.3346611644999999</c:v>
                </c:pt>
                <c:pt idx="75">
                  <c:v>8.0426180076999998</c:v>
                </c:pt>
                <c:pt idx="76">
                  <c:v>7.1498475634999998</c:v>
                </c:pt>
                <c:pt idx="77">
                  <c:v>5.9071321972000002</c:v>
                </c:pt>
                <c:pt idx="78">
                  <c:v>7.7625140846000003</c:v>
                </c:pt>
                <c:pt idx="79">
                  <c:v>8.9278890565999998</c:v>
                </c:pt>
                <c:pt idx="80">
                  <c:v>9.3916452519</c:v>
                </c:pt>
                <c:pt idx="81">
                  <c:v>9.0339760941999998</c:v>
                </c:pt>
                <c:pt idx="82">
                  <c:v>6.3726060841000001</c:v>
                </c:pt>
                <c:pt idx="83">
                  <c:v>4.6105270379999999</c:v>
                </c:pt>
                <c:pt idx="84">
                  <c:v>3.9973573333000001</c:v>
                </c:pt>
                <c:pt idx="85">
                  <c:v>5.5603448582999997</c:v>
                </c:pt>
                <c:pt idx="86">
                  <c:v>7.3394467336</c:v>
                </c:pt>
                <c:pt idx="87">
                  <c:v>7.9914964077999997</c:v>
                </c:pt>
                <c:pt idx="88">
                  <c:v>9.8100217612999998</c:v>
                </c:pt>
                <c:pt idx="89">
                  <c:v>11.686915828</c:v>
                </c:pt>
                <c:pt idx="90">
                  <c:v>10.654968861</c:v>
                </c:pt>
                <c:pt idx="91">
                  <c:v>10.840498337</c:v>
                </c:pt>
                <c:pt idx="92">
                  <c:v>11.665123443000001</c:v>
                </c:pt>
                <c:pt idx="93">
                  <c:v>14.048163967000001</c:v>
                </c:pt>
                <c:pt idx="94">
                  <c:v>16.396312071000001</c:v>
                </c:pt>
                <c:pt idx="95">
                  <c:v>18.815916801</c:v>
                </c:pt>
                <c:pt idx="96">
                  <c:v>16.009300803999999</c:v>
                </c:pt>
                <c:pt idx="97">
                  <c:v>15.945889728999999</c:v>
                </c:pt>
                <c:pt idx="98">
                  <c:v>18.655055414</c:v>
                </c:pt>
                <c:pt idx="99">
                  <c:v>20.530829227000002</c:v>
                </c:pt>
                <c:pt idx="100">
                  <c:v>24.124792653</c:v>
                </c:pt>
                <c:pt idx="101">
                  <c:v>21.141075208</c:v>
                </c:pt>
                <c:pt idx="102">
                  <c:v>21.173534517</c:v>
                </c:pt>
                <c:pt idx="103">
                  <c:v>20.101878681999999</c:v>
                </c:pt>
                <c:pt idx="104">
                  <c:v>21.357600155</c:v>
                </c:pt>
                <c:pt idx="105">
                  <c:v>24.276212238999999</c:v>
                </c:pt>
                <c:pt idx="106">
                  <c:v>27.891078959000001</c:v>
                </c:pt>
                <c:pt idx="107">
                  <c:v>34.197199898000001</c:v>
                </c:pt>
                <c:pt idx="108">
                  <c:v>27.779314827</c:v>
                </c:pt>
              </c:numCache>
            </c:numRef>
          </c:val>
          <c:extLst>
            <c:ext xmlns:c16="http://schemas.microsoft.com/office/drawing/2014/chart" uri="{C3380CC4-5D6E-409C-BE32-E72D297353CC}">
              <c16:uniqueId val="{00000001-D5CD-422A-B189-0500693CA719}"/>
            </c:ext>
          </c:extLst>
        </c:ser>
        <c:dLbls>
          <c:showLegendKey val="0"/>
          <c:showVal val="0"/>
          <c:showCatName val="0"/>
          <c:showSerName val="0"/>
          <c:showPercent val="0"/>
          <c:showBubbleSize val="0"/>
        </c:dLbls>
        <c:gapWidth val="150"/>
        <c:axId val="1503364848"/>
        <c:axId val="1503371088"/>
      </c:barChart>
      <c:catAx>
        <c:axId val="150336484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503371088"/>
        <c:crosses val="autoZero"/>
        <c:auto val="0"/>
        <c:lblAlgn val="ctr"/>
        <c:lblOffset val="100"/>
        <c:noMultiLvlLbl val="0"/>
      </c:catAx>
      <c:valAx>
        <c:axId val="15033710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50336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California</a:t>
            </a:r>
            <a:r>
              <a:rPr lang="en-US" baseline="0" dirty="0"/>
              <a:t> Mortgage Delinquencies</a:t>
            </a:r>
            <a:endParaRPr lang="en-US" dirty="0"/>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30 Days</c:v>
                </c:pt>
              </c:strCache>
            </c:strRef>
          </c:tx>
          <c:spPr>
            <a:solidFill>
              <a:schemeClr val="accent1"/>
            </a:solidFill>
            <a:ln>
              <a:noFill/>
            </a:ln>
            <a:effectLst>
              <a:outerShdw blurRad="50800" dist="38100" dir="2700000" algn="tl" rotWithShape="0">
                <a:prstClr val="black">
                  <a:alpha val="40000"/>
                </a:prstClr>
              </a:outerShdw>
            </a:effectLst>
          </c:spPr>
          <c:invertIfNegative val="0"/>
          <c:cat>
            <c:strRef>
              <c:f>Sheet1!$A$2:$A$195</c:f>
              <c:strCache>
                <c:ptCount val="194"/>
                <c:pt idx="0">
                  <c:v>1972Q4</c:v>
                </c:pt>
                <c:pt idx="1">
                  <c:v>1973Q1</c:v>
                </c:pt>
                <c:pt idx="2">
                  <c:v>1973Q2</c:v>
                </c:pt>
                <c:pt idx="3">
                  <c:v>1973Q3</c:v>
                </c:pt>
                <c:pt idx="4">
                  <c:v>1973Q4</c:v>
                </c:pt>
                <c:pt idx="5">
                  <c:v>1974Q1</c:v>
                </c:pt>
                <c:pt idx="6">
                  <c:v>1974Q2</c:v>
                </c:pt>
                <c:pt idx="7">
                  <c:v>1974Q3</c:v>
                </c:pt>
                <c:pt idx="8">
                  <c:v>1974Q4</c:v>
                </c:pt>
                <c:pt idx="9">
                  <c:v>1975Q1</c:v>
                </c:pt>
                <c:pt idx="10">
                  <c:v>1975Q2</c:v>
                </c:pt>
                <c:pt idx="11">
                  <c:v>1975Q3</c:v>
                </c:pt>
                <c:pt idx="12">
                  <c:v>1975Q4</c:v>
                </c:pt>
                <c:pt idx="13">
                  <c:v>1976Q1</c:v>
                </c:pt>
                <c:pt idx="14">
                  <c:v>1976Q2</c:v>
                </c:pt>
                <c:pt idx="15">
                  <c:v>1976Q3</c:v>
                </c:pt>
                <c:pt idx="16">
                  <c:v>1976Q4</c:v>
                </c:pt>
                <c:pt idx="17">
                  <c:v>1977Q1</c:v>
                </c:pt>
                <c:pt idx="18">
                  <c:v>1977Q2</c:v>
                </c:pt>
                <c:pt idx="19">
                  <c:v>1977Q3</c:v>
                </c:pt>
                <c:pt idx="20">
                  <c:v>1977Q4</c:v>
                </c:pt>
                <c:pt idx="21">
                  <c:v>1978Q1</c:v>
                </c:pt>
                <c:pt idx="22">
                  <c:v>1978Q2</c:v>
                </c:pt>
                <c:pt idx="23">
                  <c:v>1978Q3</c:v>
                </c:pt>
                <c:pt idx="24">
                  <c:v>1978Q4</c:v>
                </c:pt>
                <c:pt idx="25">
                  <c:v>1979Q1</c:v>
                </c:pt>
                <c:pt idx="26">
                  <c:v>1979Q2</c:v>
                </c:pt>
                <c:pt idx="27">
                  <c:v>1979Q3</c:v>
                </c:pt>
                <c:pt idx="28">
                  <c:v>1979Q4</c:v>
                </c:pt>
                <c:pt idx="29">
                  <c:v>1980Q1</c:v>
                </c:pt>
                <c:pt idx="30">
                  <c:v>1980Q2</c:v>
                </c:pt>
                <c:pt idx="31">
                  <c:v>1980Q3</c:v>
                </c:pt>
                <c:pt idx="32">
                  <c:v>1980Q4</c:v>
                </c:pt>
                <c:pt idx="33">
                  <c:v>1981Q1</c:v>
                </c:pt>
                <c:pt idx="34">
                  <c:v>1981Q2</c:v>
                </c:pt>
                <c:pt idx="35">
                  <c:v>1981Q3</c:v>
                </c:pt>
                <c:pt idx="36">
                  <c:v>1981Q4</c:v>
                </c:pt>
                <c:pt idx="37">
                  <c:v>1982Q1</c:v>
                </c:pt>
                <c:pt idx="38">
                  <c:v>1982Q2</c:v>
                </c:pt>
                <c:pt idx="39">
                  <c:v>1982Q3</c:v>
                </c:pt>
                <c:pt idx="40">
                  <c:v>1982Q4</c:v>
                </c:pt>
                <c:pt idx="41">
                  <c:v>1983Q1</c:v>
                </c:pt>
                <c:pt idx="42">
                  <c:v>1983Q2</c:v>
                </c:pt>
                <c:pt idx="43">
                  <c:v>1983Q3</c:v>
                </c:pt>
                <c:pt idx="44">
                  <c:v>1983Q4</c:v>
                </c:pt>
                <c:pt idx="45">
                  <c:v>1984Q1</c:v>
                </c:pt>
                <c:pt idx="46">
                  <c:v>1984Q2</c:v>
                </c:pt>
                <c:pt idx="47">
                  <c:v>1984Q3</c:v>
                </c:pt>
                <c:pt idx="48">
                  <c:v>1984Q4</c:v>
                </c:pt>
                <c:pt idx="49">
                  <c:v>1985Q1</c:v>
                </c:pt>
                <c:pt idx="50">
                  <c:v>1985Q2</c:v>
                </c:pt>
                <c:pt idx="51">
                  <c:v>1985Q3</c:v>
                </c:pt>
                <c:pt idx="52">
                  <c:v>1985Q4</c:v>
                </c:pt>
                <c:pt idx="53">
                  <c:v>1986Q1</c:v>
                </c:pt>
                <c:pt idx="54">
                  <c:v>1986Q2</c:v>
                </c:pt>
                <c:pt idx="55">
                  <c:v>1986Q3</c:v>
                </c:pt>
                <c:pt idx="56">
                  <c:v>1986Q4</c:v>
                </c:pt>
                <c:pt idx="57">
                  <c:v>1987Q1</c:v>
                </c:pt>
                <c:pt idx="58">
                  <c:v>1987Q2</c:v>
                </c:pt>
                <c:pt idx="59">
                  <c:v>1987Q3</c:v>
                </c:pt>
                <c:pt idx="60">
                  <c:v>1987Q4</c:v>
                </c:pt>
                <c:pt idx="61">
                  <c:v>1988Q1</c:v>
                </c:pt>
                <c:pt idx="62">
                  <c:v>1988Q2</c:v>
                </c:pt>
                <c:pt idx="63">
                  <c:v>1988Q3</c:v>
                </c:pt>
                <c:pt idx="64">
                  <c:v>1988Q4</c:v>
                </c:pt>
                <c:pt idx="65">
                  <c:v>1989Q1</c:v>
                </c:pt>
                <c:pt idx="66">
                  <c:v>1989Q2</c:v>
                </c:pt>
                <c:pt idx="67">
                  <c:v>1989Q3</c:v>
                </c:pt>
                <c:pt idx="68">
                  <c:v>1989Q4</c:v>
                </c:pt>
                <c:pt idx="69">
                  <c:v>1990Q1</c:v>
                </c:pt>
                <c:pt idx="70">
                  <c:v>1990Q2</c:v>
                </c:pt>
                <c:pt idx="71">
                  <c:v>1990Q3</c:v>
                </c:pt>
                <c:pt idx="72">
                  <c:v>1990Q4</c:v>
                </c:pt>
                <c:pt idx="73">
                  <c:v>1991Q1</c:v>
                </c:pt>
                <c:pt idx="74">
                  <c:v>1991Q2</c:v>
                </c:pt>
                <c:pt idx="75">
                  <c:v>1991Q3</c:v>
                </c:pt>
                <c:pt idx="76">
                  <c:v>1991Q4</c:v>
                </c:pt>
                <c:pt idx="77">
                  <c:v>1992Q1</c:v>
                </c:pt>
                <c:pt idx="78">
                  <c:v>1992Q2</c:v>
                </c:pt>
                <c:pt idx="79">
                  <c:v>1992Q3</c:v>
                </c:pt>
                <c:pt idx="80">
                  <c:v>1992Q4</c:v>
                </c:pt>
                <c:pt idx="81">
                  <c:v>1993Q1</c:v>
                </c:pt>
                <c:pt idx="82">
                  <c:v>1993Q2</c:v>
                </c:pt>
                <c:pt idx="83">
                  <c:v>1993Q3</c:v>
                </c:pt>
                <c:pt idx="84">
                  <c:v>1993Q4</c:v>
                </c:pt>
                <c:pt idx="85">
                  <c:v>1994Q1</c:v>
                </c:pt>
                <c:pt idx="86">
                  <c:v>1994Q2</c:v>
                </c:pt>
                <c:pt idx="87">
                  <c:v>1994Q3</c:v>
                </c:pt>
                <c:pt idx="88">
                  <c:v>1994Q4</c:v>
                </c:pt>
                <c:pt idx="89">
                  <c:v>1995Q1</c:v>
                </c:pt>
                <c:pt idx="90">
                  <c:v>1995Q2</c:v>
                </c:pt>
                <c:pt idx="91">
                  <c:v>1995Q3</c:v>
                </c:pt>
                <c:pt idx="92">
                  <c:v>1995Q4</c:v>
                </c:pt>
                <c:pt idx="93">
                  <c:v>1996Q1</c:v>
                </c:pt>
                <c:pt idx="94">
                  <c:v>1996Q2</c:v>
                </c:pt>
                <c:pt idx="95">
                  <c:v>1996Q3</c:v>
                </c:pt>
                <c:pt idx="96">
                  <c:v>1996Q4</c:v>
                </c:pt>
                <c:pt idx="97">
                  <c:v>1997Q1</c:v>
                </c:pt>
                <c:pt idx="98">
                  <c:v>1997Q2</c:v>
                </c:pt>
                <c:pt idx="99">
                  <c:v>1997Q3</c:v>
                </c:pt>
                <c:pt idx="100">
                  <c:v>1997Q4</c:v>
                </c:pt>
                <c:pt idx="101">
                  <c:v>1998Q1</c:v>
                </c:pt>
                <c:pt idx="102">
                  <c:v>1998Q2</c:v>
                </c:pt>
                <c:pt idx="103">
                  <c:v>1998Q3</c:v>
                </c:pt>
                <c:pt idx="104">
                  <c:v>1998Q4</c:v>
                </c:pt>
                <c:pt idx="105">
                  <c:v>1999Q1</c:v>
                </c:pt>
                <c:pt idx="106">
                  <c:v>1999Q2</c:v>
                </c:pt>
                <c:pt idx="107">
                  <c:v>1999Q3</c:v>
                </c:pt>
                <c:pt idx="108">
                  <c:v>1999Q4</c:v>
                </c:pt>
                <c:pt idx="109">
                  <c:v>2000Q1</c:v>
                </c:pt>
                <c:pt idx="110">
                  <c:v>2000Q2</c:v>
                </c:pt>
                <c:pt idx="111">
                  <c:v>2000Q3</c:v>
                </c:pt>
                <c:pt idx="112">
                  <c:v>2000Q4</c:v>
                </c:pt>
                <c:pt idx="113">
                  <c:v>2001Q1</c:v>
                </c:pt>
                <c:pt idx="114">
                  <c:v>2001Q2</c:v>
                </c:pt>
                <c:pt idx="115">
                  <c:v>2001Q3</c:v>
                </c:pt>
                <c:pt idx="116">
                  <c:v>2001Q4</c:v>
                </c:pt>
                <c:pt idx="117">
                  <c:v>2002Q1</c:v>
                </c:pt>
                <c:pt idx="118">
                  <c:v>2002Q2</c:v>
                </c:pt>
                <c:pt idx="119">
                  <c:v>2002Q3</c:v>
                </c:pt>
                <c:pt idx="120">
                  <c:v>2002Q4</c:v>
                </c:pt>
                <c:pt idx="121">
                  <c:v>2003Q1</c:v>
                </c:pt>
                <c:pt idx="122">
                  <c:v>2003Q2</c:v>
                </c:pt>
                <c:pt idx="123">
                  <c:v>2003Q3</c:v>
                </c:pt>
                <c:pt idx="124">
                  <c:v>2003Q4</c:v>
                </c:pt>
                <c:pt idx="125">
                  <c:v>2004Q1</c:v>
                </c:pt>
                <c:pt idx="126">
                  <c:v>2004Q2</c:v>
                </c:pt>
                <c:pt idx="127">
                  <c:v>2004Q3</c:v>
                </c:pt>
                <c:pt idx="128">
                  <c:v>2004Q4</c:v>
                </c:pt>
                <c:pt idx="129">
                  <c:v>2005Q1</c:v>
                </c:pt>
                <c:pt idx="130">
                  <c:v>2005Q2</c:v>
                </c:pt>
                <c:pt idx="131">
                  <c:v>2005Q3</c:v>
                </c:pt>
                <c:pt idx="132">
                  <c:v>2005Q4</c:v>
                </c:pt>
                <c:pt idx="133">
                  <c:v>2006Q1</c:v>
                </c:pt>
                <c:pt idx="134">
                  <c:v>2006Q2</c:v>
                </c:pt>
                <c:pt idx="135">
                  <c:v>2006Q3</c:v>
                </c:pt>
                <c:pt idx="136">
                  <c:v>2006Q4</c:v>
                </c:pt>
                <c:pt idx="137">
                  <c:v>2007Q1</c:v>
                </c:pt>
                <c:pt idx="138">
                  <c:v>2007Q2</c:v>
                </c:pt>
                <c:pt idx="139">
                  <c:v>2007Q3</c:v>
                </c:pt>
                <c:pt idx="140">
                  <c:v>2007Q4</c:v>
                </c:pt>
                <c:pt idx="141">
                  <c:v>2008Q1</c:v>
                </c:pt>
                <c:pt idx="142">
                  <c:v>2008Q2</c:v>
                </c:pt>
                <c:pt idx="143">
                  <c:v>2008Q3</c:v>
                </c:pt>
                <c:pt idx="144">
                  <c:v>2008Q4</c:v>
                </c:pt>
                <c:pt idx="145">
                  <c:v>2009Q1</c:v>
                </c:pt>
                <c:pt idx="146">
                  <c:v>2009Q2</c:v>
                </c:pt>
                <c:pt idx="147">
                  <c:v>2009Q3</c:v>
                </c:pt>
                <c:pt idx="148">
                  <c:v>2009Q4</c:v>
                </c:pt>
                <c:pt idx="149">
                  <c:v>2010Q1</c:v>
                </c:pt>
                <c:pt idx="150">
                  <c:v>2010Q2</c:v>
                </c:pt>
                <c:pt idx="151">
                  <c:v>2010Q3</c:v>
                </c:pt>
                <c:pt idx="152">
                  <c:v>2010Q4</c:v>
                </c:pt>
                <c:pt idx="153">
                  <c:v>2011Q1</c:v>
                </c:pt>
                <c:pt idx="154">
                  <c:v>2011Q2</c:v>
                </c:pt>
                <c:pt idx="155">
                  <c:v>2011Q3</c:v>
                </c:pt>
                <c:pt idx="156">
                  <c:v>2011Q4</c:v>
                </c:pt>
                <c:pt idx="157">
                  <c:v>2012Q1</c:v>
                </c:pt>
                <c:pt idx="158">
                  <c:v>2012Q2</c:v>
                </c:pt>
                <c:pt idx="159">
                  <c:v>2012Q3</c:v>
                </c:pt>
                <c:pt idx="160">
                  <c:v>2012Q4</c:v>
                </c:pt>
                <c:pt idx="161">
                  <c:v>2013Q1</c:v>
                </c:pt>
                <c:pt idx="162">
                  <c:v>2013Q2</c:v>
                </c:pt>
                <c:pt idx="163">
                  <c:v>2013Q3</c:v>
                </c:pt>
                <c:pt idx="164">
                  <c:v>2013Q4</c:v>
                </c:pt>
                <c:pt idx="165">
                  <c:v>2014Q1</c:v>
                </c:pt>
                <c:pt idx="166">
                  <c:v>2014Q2</c:v>
                </c:pt>
                <c:pt idx="167">
                  <c:v>2014Q3</c:v>
                </c:pt>
                <c:pt idx="168">
                  <c:v>2014Q4</c:v>
                </c:pt>
                <c:pt idx="169">
                  <c:v>2015Q1</c:v>
                </c:pt>
                <c:pt idx="170">
                  <c:v>2015Q2</c:v>
                </c:pt>
                <c:pt idx="171">
                  <c:v>2015Q3</c:v>
                </c:pt>
                <c:pt idx="172">
                  <c:v>2015Q4</c:v>
                </c:pt>
                <c:pt idx="173">
                  <c:v>2016Q1</c:v>
                </c:pt>
                <c:pt idx="174">
                  <c:v>2016Q2</c:v>
                </c:pt>
                <c:pt idx="175">
                  <c:v>2016Q3</c:v>
                </c:pt>
                <c:pt idx="176">
                  <c:v>2016Q4</c:v>
                </c:pt>
                <c:pt idx="177">
                  <c:v>2017Q1</c:v>
                </c:pt>
                <c:pt idx="178">
                  <c:v>2017Q2</c:v>
                </c:pt>
                <c:pt idx="179">
                  <c:v>2017Q3</c:v>
                </c:pt>
                <c:pt idx="180">
                  <c:v>2017Q4</c:v>
                </c:pt>
                <c:pt idx="181">
                  <c:v>2018Q1</c:v>
                </c:pt>
                <c:pt idx="182">
                  <c:v>2018Q2</c:v>
                </c:pt>
                <c:pt idx="183">
                  <c:v>2018Q3</c:v>
                </c:pt>
                <c:pt idx="184">
                  <c:v>2018Q4</c:v>
                </c:pt>
                <c:pt idx="185">
                  <c:v>2019Q1</c:v>
                </c:pt>
                <c:pt idx="186">
                  <c:v>2019Q2</c:v>
                </c:pt>
                <c:pt idx="187">
                  <c:v>2019Q3</c:v>
                </c:pt>
                <c:pt idx="188">
                  <c:v>2019Q4</c:v>
                </c:pt>
                <c:pt idx="189">
                  <c:v>2020Q1</c:v>
                </c:pt>
                <c:pt idx="190">
                  <c:v>2020Q2</c:v>
                </c:pt>
                <c:pt idx="191">
                  <c:v>2020Q3</c:v>
                </c:pt>
                <c:pt idx="192">
                  <c:v>2020Q4</c:v>
                </c:pt>
                <c:pt idx="193">
                  <c:v>2021Q1</c:v>
                </c:pt>
              </c:strCache>
            </c:strRef>
          </c:cat>
          <c:val>
            <c:numRef>
              <c:f>Sheet1!$B$2:$B$195</c:f>
              <c:numCache>
                <c:formatCode>0.00</c:formatCode>
                <c:ptCount val="194"/>
                <c:pt idx="0">
                  <c:v>3.0230909195430331</c:v>
                </c:pt>
                <c:pt idx="1">
                  <c:v>2.9130317169794329</c:v>
                </c:pt>
                <c:pt idx="2">
                  <c:v>3.1989810672385319</c:v>
                </c:pt>
                <c:pt idx="3">
                  <c:v>3.1369854651116849</c:v>
                </c:pt>
                <c:pt idx="4">
                  <c:v>3.0326794728955897</c:v>
                </c:pt>
                <c:pt idx="5">
                  <c:v>3.1252826337801261</c:v>
                </c:pt>
                <c:pt idx="6">
                  <c:v>3.1250332796144065</c:v>
                </c:pt>
                <c:pt idx="7">
                  <c:v>3.0513135180102191</c:v>
                </c:pt>
                <c:pt idx="8">
                  <c:v>2.9525346972245612</c:v>
                </c:pt>
                <c:pt idx="9">
                  <c:v>3.0347829752222455</c:v>
                </c:pt>
                <c:pt idx="10">
                  <c:v>2.7441755457907409</c:v>
                </c:pt>
                <c:pt idx="11">
                  <c:v>2.7563281431366695</c:v>
                </c:pt>
                <c:pt idx="12">
                  <c:v>2.8648656158621693</c:v>
                </c:pt>
                <c:pt idx="13">
                  <c:v>2.8369921918171208</c:v>
                </c:pt>
                <c:pt idx="14">
                  <c:v>2.9991914651854161</c:v>
                </c:pt>
                <c:pt idx="15">
                  <c:v>3.1110331425392079</c:v>
                </c:pt>
                <c:pt idx="16">
                  <c:v>3.0133414406723888</c:v>
                </c:pt>
                <c:pt idx="17">
                  <c:v>2.8687079159483115</c:v>
                </c:pt>
                <c:pt idx="18">
                  <c:v>3.1044543403242106</c:v>
                </c:pt>
                <c:pt idx="19">
                  <c:v>2.8790358888179695</c:v>
                </c:pt>
                <c:pt idx="20">
                  <c:v>2.8973324425221478</c:v>
                </c:pt>
                <c:pt idx="21">
                  <c:v>3.0095125223256738</c:v>
                </c:pt>
                <c:pt idx="22">
                  <c:v>2.7879495471784121</c:v>
                </c:pt>
                <c:pt idx="23">
                  <c:v>2.9554195506577154</c:v>
                </c:pt>
                <c:pt idx="24">
                  <c:v>3.0309985019047327</c:v>
                </c:pt>
                <c:pt idx="25">
                  <c:v>2.7748321850470847</c:v>
                </c:pt>
                <c:pt idx="26">
                  <c:v>2.8214531285341735</c:v>
                </c:pt>
                <c:pt idx="27">
                  <c:v>3.384965444482348</c:v>
                </c:pt>
                <c:pt idx="28">
                  <c:v>3.0355765847360927</c:v>
                </c:pt>
                <c:pt idx="29">
                  <c:v>3.5050359172632133</c:v>
                </c:pt>
                <c:pt idx="30">
                  <c:v>3.4165844586113381</c:v>
                </c:pt>
                <c:pt idx="31">
                  <c:v>3.2262956572345405</c:v>
                </c:pt>
                <c:pt idx="32">
                  <c:v>3.2118144785627361</c:v>
                </c:pt>
                <c:pt idx="33">
                  <c:v>3.4298952430773371</c:v>
                </c:pt>
                <c:pt idx="34">
                  <c:v>3.553137116582056</c:v>
                </c:pt>
                <c:pt idx="35">
                  <c:v>3.5764812178213683</c:v>
                </c:pt>
                <c:pt idx="36">
                  <c:v>3.5502671447113201</c:v>
                </c:pt>
                <c:pt idx="37">
                  <c:v>3.5548416760764474</c:v>
                </c:pt>
                <c:pt idx="38">
                  <c:v>3.6309819935744025</c:v>
                </c:pt>
                <c:pt idx="39">
                  <c:v>3.6839095850227848</c:v>
                </c:pt>
                <c:pt idx="40">
                  <c:v>3.7162571367557327</c:v>
                </c:pt>
                <c:pt idx="41">
                  <c:v>3.7779786962500221</c:v>
                </c:pt>
                <c:pt idx="42">
                  <c:v>3.7518931550861003</c:v>
                </c:pt>
                <c:pt idx="43">
                  <c:v>3.5919395293659409</c:v>
                </c:pt>
                <c:pt idx="44">
                  <c:v>3.5646503539415888</c:v>
                </c:pt>
                <c:pt idx="45">
                  <c:v>3.4057141747572506</c:v>
                </c:pt>
                <c:pt idx="46">
                  <c:v>3.5073956543052356</c:v>
                </c:pt>
                <c:pt idx="47">
                  <c:v>3.7161153465332792</c:v>
                </c:pt>
                <c:pt idx="48">
                  <c:v>3.5594143881160707</c:v>
                </c:pt>
                <c:pt idx="49">
                  <c:v>3.6443474896977937</c:v>
                </c:pt>
                <c:pt idx="50">
                  <c:v>3.3638833209821737</c:v>
                </c:pt>
                <c:pt idx="51">
                  <c:v>3.3570812337991542</c:v>
                </c:pt>
                <c:pt idx="52">
                  <c:v>3.2592828395008326</c:v>
                </c:pt>
                <c:pt idx="53">
                  <c:v>3.0506697393098214</c:v>
                </c:pt>
                <c:pt idx="54">
                  <c:v>3.0295916867315431</c:v>
                </c:pt>
                <c:pt idx="55">
                  <c:v>3.0116027530036735</c:v>
                </c:pt>
                <c:pt idx="56">
                  <c:v>2.8257050013201965</c:v>
                </c:pt>
                <c:pt idx="57">
                  <c:v>2.710247246728422</c:v>
                </c:pt>
                <c:pt idx="58">
                  <c:v>2.5967720359585766</c:v>
                </c:pt>
                <c:pt idx="59">
                  <c:v>2.3918129098500569</c:v>
                </c:pt>
                <c:pt idx="60">
                  <c:v>2.4798585036595164</c:v>
                </c:pt>
                <c:pt idx="61">
                  <c:v>2.5891271106080738</c:v>
                </c:pt>
                <c:pt idx="62">
                  <c:v>2.5760475698221539</c:v>
                </c:pt>
                <c:pt idx="63">
                  <c:v>2.4193014483656263</c:v>
                </c:pt>
                <c:pt idx="64">
                  <c:v>2.4392751302866835</c:v>
                </c:pt>
                <c:pt idx="65">
                  <c:v>2.4329366612675236</c:v>
                </c:pt>
                <c:pt idx="66">
                  <c:v>2.349585173307879</c:v>
                </c:pt>
                <c:pt idx="67">
                  <c:v>2.4804979190433376</c:v>
                </c:pt>
                <c:pt idx="68">
                  <c:v>2.5899280538519966</c:v>
                </c:pt>
                <c:pt idx="69">
                  <c:v>2.2996950878007261</c:v>
                </c:pt>
                <c:pt idx="70">
                  <c:v>2.2942252163059509</c:v>
                </c:pt>
                <c:pt idx="71">
                  <c:v>2.6616831214004089</c:v>
                </c:pt>
                <c:pt idx="72">
                  <c:v>2.4248650728826777</c:v>
                </c:pt>
                <c:pt idx="73">
                  <c:v>2.6373003489242879</c:v>
                </c:pt>
                <c:pt idx="74">
                  <c:v>2.6974589431420024</c:v>
                </c:pt>
                <c:pt idx="75">
                  <c:v>2.4595149337138289</c:v>
                </c:pt>
                <c:pt idx="76">
                  <c:v>2.6104999972201304</c:v>
                </c:pt>
                <c:pt idx="77">
                  <c:v>2.5196829159777172</c:v>
                </c:pt>
                <c:pt idx="78">
                  <c:v>2.4942565097514748</c:v>
                </c:pt>
                <c:pt idx="79">
                  <c:v>2.515987288736476</c:v>
                </c:pt>
                <c:pt idx="80">
                  <c:v>2.3648145906421387</c:v>
                </c:pt>
                <c:pt idx="81">
                  <c:v>2.4098020066693193</c:v>
                </c:pt>
                <c:pt idx="82">
                  <c:v>2.3995127868888524</c:v>
                </c:pt>
                <c:pt idx="83">
                  <c:v>2.5416987229018781</c:v>
                </c:pt>
                <c:pt idx="84">
                  <c:v>2.221128943213742</c:v>
                </c:pt>
                <c:pt idx="85">
                  <c:v>2.3221328385558215</c:v>
                </c:pt>
                <c:pt idx="86">
                  <c:v>2.3078179963977905</c:v>
                </c:pt>
                <c:pt idx="87">
                  <c:v>2.2715750454262569</c:v>
                </c:pt>
                <c:pt idx="88">
                  <c:v>2.4054291959654397</c:v>
                </c:pt>
                <c:pt idx="89">
                  <c:v>2.1897646500835126</c:v>
                </c:pt>
                <c:pt idx="90">
                  <c:v>2.6187333103871153</c:v>
                </c:pt>
                <c:pt idx="91">
                  <c:v>2.7470400942569464</c:v>
                </c:pt>
                <c:pt idx="92">
                  <c:v>2.6715952009221953</c:v>
                </c:pt>
                <c:pt idx="93">
                  <c:v>2.6289291913505313</c:v>
                </c:pt>
                <c:pt idx="94">
                  <c:v>2.6690059268618098</c:v>
                </c:pt>
                <c:pt idx="95">
                  <c:v>2.5680675993538267</c:v>
                </c:pt>
                <c:pt idx="96">
                  <c:v>2.6931836787243504</c:v>
                </c:pt>
                <c:pt idx="97">
                  <c:v>2.858663144585103</c:v>
                </c:pt>
                <c:pt idx="98">
                  <c:v>2.7551876660592871</c:v>
                </c:pt>
                <c:pt idx="99">
                  <c:v>2.7502822305636263</c:v>
                </c:pt>
                <c:pt idx="100">
                  <c:v>2.7336159982084118</c:v>
                </c:pt>
                <c:pt idx="101">
                  <c:v>3.061836672824235</c:v>
                </c:pt>
                <c:pt idx="102">
                  <c:v>2.7367931350763723</c:v>
                </c:pt>
                <c:pt idx="103">
                  <c:v>2.7895861836489284</c:v>
                </c:pt>
                <c:pt idx="104">
                  <c:v>2.8968163788746728</c:v>
                </c:pt>
                <c:pt idx="105">
                  <c:v>2.466314978447111</c:v>
                </c:pt>
                <c:pt idx="106">
                  <c:v>2.4272890820066535</c:v>
                </c:pt>
                <c:pt idx="107">
                  <c:v>2.3520893603025845</c:v>
                </c:pt>
                <c:pt idx="108">
                  <c:v>2.2842399921376857</c:v>
                </c:pt>
                <c:pt idx="109">
                  <c:v>2.4529713494350394</c:v>
                </c:pt>
                <c:pt idx="110">
                  <c:v>2.3856420483569045</c:v>
                </c:pt>
                <c:pt idx="111">
                  <c:v>2.4269234449633195</c:v>
                </c:pt>
                <c:pt idx="112">
                  <c:v>2.7268866279512443</c:v>
                </c:pt>
                <c:pt idx="113">
                  <c:v>2.5758480234594385</c:v>
                </c:pt>
                <c:pt idx="114">
                  <c:v>2.7247812802143168</c:v>
                </c:pt>
                <c:pt idx="115">
                  <c:v>2.802384952197198</c:v>
                </c:pt>
                <c:pt idx="116">
                  <c:v>2.6053715781095974</c:v>
                </c:pt>
                <c:pt idx="117">
                  <c:v>2.5253579560028796</c:v>
                </c:pt>
                <c:pt idx="118">
                  <c:v>2.4462675720142402</c:v>
                </c:pt>
                <c:pt idx="119">
                  <c:v>2.3356760415539837</c:v>
                </c:pt>
                <c:pt idx="120">
                  <c:v>2.2615488461669258</c:v>
                </c:pt>
                <c:pt idx="121">
                  <c:v>2.1577060573557367</c:v>
                </c:pt>
                <c:pt idx="122">
                  <c:v>2.0282924450702389</c:v>
                </c:pt>
                <c:pt idx="123">
                  <c:v>1.8937338783925299</c:v>
                </c:pt>
                <c:pt idx="124">
                  <c:v>1.7379299033264866</c:v>
                </c:pt>
                <c:pt idx="125">
                  <c:v>1.6548718552987807</c:v>
                </c:pt>
                <c:pt idx="126">
                  <c:v>1.6429467585603801</c:v>
                </c:pt>
                <c:pt idx="127">
                  <c:v>1.5047491049049873</c:v>
                </c:pt>
                <c:pt idx="128">
                  <c:v>1.4333362021236007</c:v>
                </c:pt>
                <c:pt idx="129">
                  <c:v>1.4487347564281596</c:v>
                </c:pt>
                <c:pt idx="130">
                  <c:v>1.41605920448581</c:v>
                </c:pt>
                <c:pt idx="131">
                  <c:v>1.3700049409396389</c:v>
                </c:pt>
                <c:pt idx="132">
                  <c:v>1.5163015379424769</c:v>
                </c:pt>
                <c:pt idx="133">
                  <c:v>1.4161948610120678</c:v>
                </c:pt>
                <c:pt idx="134">
                  <c:v>1.57025144166024</c:v>
                </c:pt>
                <c:pt idx="135">
                  <c:v>1.7639105186650563</c:v>
                </c:pt>
                <c:pt idx="136">
                  <c:v>1.9841055476840435</c:v>
                </c:pt>
                <c:pt idx="137">
                  <c:v>1.9705972135959666</c:v>
                </c:pt>
                <c:pt idx="138">
                  <c:v>2.1468665822345625</c:v>
                </c:pt>
                <c:pt idx="139">
                  <c:v>2.3878580188236014</c:v>
                </c:pt>
                <c:pt idx="140">
                  <c:v>2.4327075197417902</c:v>
                </c:pt>
                <c:pt idx="141">
                  <c:v>2.5511704221292746</c:v>
                </c:pt>
                <c:pt idx="142">
                  <c:v>2.5528570603428458</c:v>
                </c:pt>
                <c:pt idx="143">
                  <c:v>2.669362654582967</c:v>
                </c:pt>
                <c:pt idx="144">
                  <c:v>2.9853894234338361</c:v>
                </c:pt>
                <c:pt idx="145">
                  <c:v>2.9601410975815261</c:v>
                </c:pt>
                <c:pt idx="146">
                  <c:v>2.8806957858743378</c:v>
                </c:pt>
                <c:pt idx="147">
                  <c:v>2.8237781219952307</c:v>
                </c:pt>
                <c:pt idx="148">
                  <c:v>2.6185670846732902</c:v>
                </c:pt>
                <c:pt idx="149">
                  <c:v>2.6771757976505381</c:v>
                </c:pt>
                <c:pt idx="150">
                  <c:v>2.6119699179724014</c:v>
                </c:pt>
                <c:pt idx="151">
                  <c:v>2.5497875957431977</c:v>
                </c:pt>
                <c:pt idx="152">
                  <c:v>2.4597259432634124</c:v>
                </c:pt>
                <c:pt idx="153">
                  <c:v>2.5322158147085938</c:v>
                </c:pt>
                <c:pt idx="154">
                  <c:v>2.5281223522339182</c:v>
                </c:pt>
                <c:pt idx="155">
                  <c:v>2.4307513254248687</c:v>
                </c:pt>
                <c:pt idx="156">
                  <c:v>2.3863089601575682</c:v>
                </c:pt>
                <c:pt idx="157">
                  <c:v>2.3164883269641954</c:v>
                </c:pt>
                <c:pt idx="158">
                  <c:v>2.2841083285669703</c:v>
                </c:pt>
                <c:pt idx="159">
                  <c:v>2.4484948941487286</c:v>
                </c:pt>
                <c:pt idx="160">
                  <c:v>2.2419643451643214</c:v>
                </c:pt>
                <c:pt idx="161">
                  <c:v>2.3359947027373029</c:v>
                </c:pt>
                <c:pt idx="162">
                  <c:v>2.2098904220346571</c:v>
                </c:pt>
                <c:pt idx="163">
                  <c:v>2.0787099198122614</c:v>
                </c:pt>
                <c:pt idx="164">
                  <c:v>2.0476012739049718</c:v>
                </c:pt>
                <c:pt idx="165">
                  <c:v>1.8935824409607247</c:v>
                </c:pt>
                <c:pt idx="166">
                  <c:v>1.9372160826124167</c:v>
                </c:pt>
                <c:pt idx="167">
                  <c:v>1.9201992275233584</c:v>
                </c:pt>
                <c:pt idx="168">
                  <c:v>1.8699127946524603</c:v>
                </c:pt>
                <c:pt idx="169">
                  <c:v>1.8195117820941522</c:v>
                </c:pt>
                <c:pt idx="170">
                  <c:v>1.824011595326116</c:v>
                </c:pt>
                <c:pt idx="171">
                  <c:v>1.7344004020278321</c:v>
                </c:pt>
                <c:pt idx="172">
                  <c:v>1.6845157982297261</c:v>
                </c:pt>
                <c:pt idx="173">
                  <c:v>1.6002243174544755</c:v>
                </c:pt>
                <c:pt idx="174">
                  <c:v>1.6327950303723497</c:v>
                </c:pt>
                <c:pt idx="175">
                  <c:v>1.6194492728985705</c:v>
                </c:pt>
                <c:pt idx="176">
                  <c:v>1.6747717093871965</c:v>
                </c:pt>
                <c:pt idx="177">
                  <c:v>1.7802354945395031</c:v>
                </c:pt>
                <c:pt idx="178">
                  <c:v>1.5326235561163775</c:v>
                </c:pt>
                <c:pt idx="179">
                  <c:v>1.6096935543871334</c:v>
                </c:pt>
                <c:pt idx="180">
                  <c:v>1.7425370386687595</c:v>
                </c:pt>
                <c:pt idx="181">
                  <c:v>1.525916138176717</c:v>
                </c:pt>
                <c:pt idx="182">
                  <c:v>1.5726921458187664</c:v>
                </c:pt>
                <c:pt idx="183">
                  <c:v>1.688409870807783</c:v>
                </c:pt>
                <c:pt idx="184">
                  <c:v>1.5693746407986511</c:v>
                </c:pt>
                <c:pt idx="185">
                  <c:v>1.6590454736050153</c:v>
                </c:pt>
                <c:pt idx="186">
                  <c:v>1.7448466779977831</c:v>
                </c:pt>
                <c:pt idx="187">
                  <c:v>1.5518193387530179</c:v>
                </c:pt>
                <c:pt idx="188">
                  <c:v>1.4850701471813399</c:v>
                </c:pt>
                <c:pt idx="189">
                  <c:v>1.7664327194916001</c:v>
                </c:pt>
                <c:pt idx="190">
                  <c:v>1.87654617930997</c:v>
                </c:pt>
                <c:pt idx="191">
                  <c:v>1.4747262462778301</c:v>
                </c:pt>
                <c:pt idx="192">
                  <c:v>1.36922696991911</c:v>
                </c:pt>
                <c:pt idx="193">
                  <c:v>1.06</c:v>
                </c:pt>
              </c:numCache>
            </c:numRef>
          </c:val>
          <c:extLst>
            <c:ext xmlns:c16="http://schemas.microsoft.com/office/drawing/2014/chart" uri="{C3380CC4-5D6E-409C-BE32-E72D297353CC}">
              <c16:uniqueId val="{00000000-7A13-405A-9FDE-B7A24F212986}"/>
            </c:ext>
          </c:extLst>
        </c:ser>
        <c:ser>
          <c:idx val="1"/>
          <c:order val="1"/>
          <c:tx>
            <c:strRef>
              <c:f>Sheet1!$C$1</c:f>
              <c:strCache>
                <c:ptCount val="1"/>
                <c:pt idx="0">
                  <c:v>60 Days</c:v>
                </c:pt>
              </c:strCache>
            </c:strRef>
          </c:tx>
          <c:spPr>
            <a:solidFill>
              <a:schemeClr val="accent2"/>
            </a:solidFill>
            <a:ln>
              <a:noFill/>
            </a:ln>
            <a:effectLst>
              <a:outerShdw blurRad="50800" dist="38100" dir="2700000" algn="tl" rotWithShape="0">
                <a:prstClr val="black">
                  <a:alpha val="40000"/>
                </a:prstClr>
              </a:outerShdw>
            </a:effectLst>
          </c:spPr>
          <c:invertIfNegative val="0"/>
          <c:cat>
            <c:strRef>
              <c:f>Sheet1!$A$2:$A$195</c:f>
              <c:strCache>
                <c:ptCount val="194"/>
                <c:pt idx="0">
                  <c:v>1972Q4</c:v>
                </c:pt>
                <c:pt idx="1">
                  <c:v>1973Q1</c:v>
                </c:pt>
                <c:pt idx="2">
                  <c:v>1973Q2</c:v>
                </c:pt>
                <c:pt idx="3">
                  <c:v>1973Q3</c:v>
                </c:pt>
                <c:pt idx="4">
                  <c:v>1973Q4</c:v>
                </c:pt>
                <c:pt idx="5">
                  <c:v>1974Q1</c:v>
                </c:pt>
                <c:pt idx="6">
                  <c:v>1974Q2</c:v>
                </c:pt>
                <c:pt idx="7">
                  <c:v>1974Q3</c:v>
                </c:pt>
                <c:pt idx="8">
                  <c:v>1974Q4</c:v>
                </c:pt>
                <c:pt idx="9">
                  <c:v>1975Q1</c:v>
                </c:pt>
                <c:pt idx="10">
                  <c:v>1975Q2</c:v>
                </c:pt>
                <c:pt idx="11">
                  <c:v>1975Q3</c:v>
                </c:pt>
                <c:pt idx="12">
                  <c:v>1975Q4</c:v>
                </c:pt>
                <c:pt idx="13">
                  <c:v>1976Q1</c:v>
                </c:pt>
                <c:pt idx="14">
                  <c:v>1976Q2</c:v>
                </c:pt>
                <c:pt idx="15">
                  <c:v>1976Q3</c:v>
                </c:pt>
                <c:pt idx="16">
                  <c:v>1976Q4</c:v>
                </c:pt>
                <c:pt idx="17">
                  <c:v>1977Q1</c:v>
                </c:pt>
                <c:pt idx="18">
                  <c:v>1977Q2</c:v>
                </c:pt>
                <c:pt idx="19">
                  <c:v>1977Q3</c:v>
                </c:pt>
                <c:pt idx="20">
                  <c:v>1977Q4</c:v>
                </c:pt>
                <c:pt idx="21">
                  <c:v>1978Q1</c:v>
                </c:pt>
                <c:pt idx="22">
                  <c:v>1978Q2</c:v>
                </c:pt>
                <c:pt idx="23">
                  <c:v>1978Q3</c:v>
                </c:pt>
                <c:pt idx="24">
                  <c:v>1978Q4</c:v>
                </c:pt>
                <c:pt idx="25">
                  <c:v>1979Q1</c:v>
                </c:pt>
                <c:pt idx="26">
                  <c:v>1979Q2</c:v>
                </c:pt>
                <c:pt idx="27">
                  <c:v>1979Q3</c:v>
                </c:pt>
                <c:pt idx="28">
                  <c:v>1979Q4</c:v>
                </c:pt>
                <c:pt idx="29">
                  <c:v>1980Q1</c:v>
                </c:pt>
                <c:pt idx="30">
                  <c:v>1980Q2</c:v>
                </c:pt>
                <c:pt idx="31">
                  <c:v>1980Q3</c:v>
                </c:pt>
                <c:pt idx="32">
                  <c:v>1980Q4</c:v>
                </c:pt>
                <c:pt idx="33">
                  <c:v>1981Q1</c:v>
                </c:pt>
                <c:pt idx="34">
                  <c:v>1981Q2</c:v>
                </c:pt>
                <c:pt idx="35">
                  <c:v>1981Q3</c:v>
                </c:pt>
                <c:pt idx="36">
                  <c:v>1981Q4</c:v>
                </c:pt>
                <c:pt idx="37">
                  <c:v>1982Q1</c:v>
                </c:pt>
                <c:pt idx="38">
                  <c:v>1982Q2</c:v>
                </c:pt>
                <c:pt idx="39">
                  <c:v>1982Q3</c:v>
                </c:pt>
                <c:pt idx="40">
                  <c:v>1982Q4</c:v>
                </c:pt>
                <c:pt idx="41">
                  <c:v>1983Q1</c:v>
                </c:pt>
                <c:pt idx="42">
                  <c:v>1983Q2</c:v>
                </c:pt>
                <c:pt idx="43">
                  <c:v>1983Q3</c:v>
                </c:pt>
                <c:pt idx="44">
                  <c:v>1983Q4</c:v>
                </c:pt>
                <c:pt idx="45">
                  <c:v>1984Q1</c:v>
                </c:pt>
                <c:pt idx="46">
                  <c:v>1984Q2</c:v>
                </c:pt>
                <c:pt idx="47">
                  <c:v>1984Q3</c:v>
                </c:pt>
                <c:pt idx="48">
                  <c:v>1984Q4</c:v>
                </c:pt>
                <c:pt idx="49">
                  <c:v>1985Q1</c:v>
                </c:pt>
                <c:pt idx="50">
                  <c:v>1985Q2</c:v>
                </c:pt>
                <c:pt idx="51">
                  <c:v>1985Q3</c:v>
                </c:pt>
                <c:pt idx="52">
                  <c:v>1985Q4</c:v>
                </c:pt>
                <c:pt idx="53">
                  <c:v>1986Q1</c:v>
                </c:pt>
                <c:pt idx="54">
                  <c:v>1986Q2</c:v>
                </c:pt>
                <c:pt idx="55">
                  <c:v>1986Q3</c:v>
                </c:pt>
                <c:pt idx="56">
                  <c:v>1986Q4</c:v>
                </c:pt>
                <c:pt idx="57">
                  <c:v>1987Q1</c:v>
                </c:pt>
                <c:pt idx="58">
                  <c:v>1987Q2</c:v>
                </c:pt>
                <c:pt idx="59">
                  <c:v>1987Q3</c:v>
                </c:pt>
                <c:pt idx="60">
                  <c:v>1987Q4</c:v>
                </c:pt>
                <c:pt idx="61">
                  <c:v>1988Q1</c:v>
                </c:pt>
                <c:pt idx="62">
                  <c:v>1988Q2</c:v>
                </c:pt>
                <c:pt idx="63">
                  <c:v>1988Q3</c:v>
                </c:pt>
                <c:pt idx="64">
                  <c:v>1988Q4</c:v>
                </c:pt>
                <c:pt idx="65">
                  <c:v>1989Q1</c:v>
                </c:pt>
                <c:pt idx="66">
                  <c:v>1989Q2</c:v>
                </c:pt>
                <c:pt idx="67">
                  <c:v>1989Q3</c:v>
                </c:pt>
                <c:pt idx="68">
                  <c:v>1989Q4</c:v>
                </c:pt>
                <c:pt idx="69">
                  <c:v>1990Q1</c:v>
                </c:pt>
                <c:pt idx="70">
                  <c:v>1990Q2</c:v>
                </c:pt>
                <c:pt idx="71">
                  <c:v>1990Q3</c:v>
                </c:pt>
                <c:pt idx="72">
                  <c:v>1990Q4</c:v>
                </c:pt>
                <c:pt idx="73">
                  <c:v>1991Q1</c:v>
                </c:pt>
                <c:pt idx="74">
                  <c:v>1991Q2</c:v>
                </c:pt>
                <c:pt idx="75">
                  <c:v>1991Q3</c:v>
                </c:pt>
                <c:pt idx="76">
                  <c:v>1991Q4</c:v>
                </c:pt>
                <c:pt idx="77">
                  <c:v>1992Q1</c:v>
                </c:pt>
                <c:pt idx="78">
                  <c:v>1992Q2</c:v>
                </c:pt>
                <c:pt idx="79">
                  <c:v>1992Q3</c:v>
                </c:pt>
                <c:pt idx="80">
                  <c:v>1992Q4</c:v>
                </c:pt>
                <c:pt idx="81">
                  <c:v>1993Q1</c:v>
                </c:pt>
                <c:pt idx="82">
                  <c:v>1993Q2</c:v>
                </c:pt>
                <c:pt idx="83">
                  <c:v>1993Q3</c:v>
                </c:pt>
                <c:pt idx="84">
                  <c:v>1993Q4</c:v>
                </c:pt>
                <c:pt idx="85">
                  <c:v>1994Q1</c:v>
                </c:pt>
                <c:pt idx="86">
                  <c:v>1994Q2</c:v>
                </c:pt>
                <c:pt idx="87">
                  <c:v>1994Q3</c:v>
                </c:pt>
                <c:pt idx="88">
                  <c:v>1994Q4</c:v>
                </c:pt>
                <c:pt idx="89">
                  <c:v>1995Q1</c:v>
                </c:pt>
                <c:pt idx="90">
                  <c:v>1995Q2</c:v>
                </c:pt>
                <c:pt idx="91">
                  <c:v>1995Q3</c:v>
                </c:pt>
                <c:pt idx="92">
                  <c:v>1995Q4</c:v>
                </c:pt>
                <c:pt idx="93">
                  <c:v>1996Q1</c:v>
                </c:pt>
                <c:pt idx="94">
                  <c:v>1996Q2</c:v>
                </c:pt>
                <c:pt idx="95">
                  <c:v>1996Q3</c:v>
                </c:pt>
                <c:pt idx="96">
                  <c:v>1996Q4</c:v>
                </c:pt>
                <c:pt idx="97">
                  <c:v>1997Q1</c:v>
                </c:pt>
                <c:pt idx="98">
                  <c:v>1997Q2</c:v>
                </c:pt>
                <c:pt idx="99">
                  <c:v>1997Q3</c:v>
                </c:pt>
                <c:pt idx="100">
                  <c:v>1997Q4</c:v>
                </c:pt>
                <c:pt idx="101">
                  <c:v>1998Q1</c:v>
                </c:pt>
                <c:pt idx="102">
                  <c:v>1998Q2</c:v>
                </c:pt>
                <c:pt idx="103">
                  <c:v>1998Q3</c:v>
                </c:pt>
                <c:pt idx="104">
                  <c:v>1998Q4</c:v>
                </c:pt>
                <c:pt idx="105">
                  <c:v>1999Q1</c:v>
                </c:pt>
                <c:pt idx="106">
                  <c:v>1999Q2</c:v>
                </c:pt>
                <c:pt idx="107">
                  <c:v>1999Q3</c:v>
                </c:pt>
                <c:pt idx="108">
                  <c:v>1999Q4</c:v>
                </c:pt>
                <c:pt idx="109">
                  <c:v>2000Q1</c:v>
                </c:pt>
                <c:pt idx="110">
                  <c:v>2000Q2</c:v>
                </c:pt>
                <c:pt idx="111">
                  <c:v>2000Q3</c:v>
                </c:pt>
                <c:pt idx="112">
                  <c:v>2000Q4</c:v>
                </c:pt>
                <c:pt idx="113">
                  <c:v>2001Q1</c:v>
                </c:pt>
                <c:pt idx="114">
                  <c:v>2001Q2</c:v>
                </c:pt>
                <c:pt idx="115">
                  <c:v>2001Q3</c:v>
                </c:pt>
                <c:pt idx="116">
                  <c:v>2001Q4</c:v>
                </c:pt>
                <c:pt idx="117">
                  <c:v>2002Q1</c:v>
                </c:pt>
                <c:pt idx="118">
                  <c:v>2002Q2</c:v>
                </c:pt>
                <c:pt idx="119">
                  <c:v>2002Q3</c:v>
                </c:pt>
                <c:pt idx="120">
                  <c:v>2002Q4</c:v>
                </c:pt>
                <c:pt idx="121">
                  <c:v>2003Q1</c:v>
                </c:pt>
                <c:pt idx="122">
                  <c:v>2003Q2</c:v>
                </c:pt>
                <c:pt idx="123">
                  <c:v>2003Q3</c:v>
                </c:pt>
                <c:pt idx="124">
                  <c:v>2003Q4</c:v>
                </c:pt>
                <c:pt idx="125">
                  <c:v>2004Q1</c:v>
                </c:pt>
                <c:pt idx="126">
                  <c:v>2004Q2</c:v>
                </c:pt>
                <c:pt idx="127">
                  <c:v>2004Q3</c:v>
                </c:pt>
                <c:pt idx="128">
                  <c:v>2004Q4</c:v>
                </c:pt>
                <c:pt idx="129">
                  <c:v>2005Q1</c:v>
                </c:pt>
                <c:pt idx="130">
                  <c:v>2005Q2</c:v>
                </c:pt>
                <c:pt idx="131">
                  <c:v>2005Q3</c:v>
                </c:pt>
                <c:pt idx="132">
                  <c:v>2005Q4</c:v>
                </c:pt>
                <c:pt idx="133">
                  <c:v>2006Q1</c:v>
                </c:pt>
                <c:pt idx="134">
                  <c:v>2006Q2</c:v>
                </c:pt>
                <c:pt idx="135">
                  <c:v>2006Q3</c:v>
                </c:pt>
                <c:pt idx="136">
                  <c:v>2006Q4</c:v>
                </c:pt>
                <c:pt idx="137">
                  <c:v>2007Q1</c:v>
                </c:pt>
                <c:pt idx="138">
                  <c:v>2007Q2</c:v>
                </c:pt>
                <c:pt idx="139">
                  <c:v>2007Q3</c:v>
                </c:pt>
                <c:pt idx="140">
                  <c:v>2007Q4</c:v>
                </c:pt>
                <c:pt idx="141">
                  <c:v>2008Q1</c:v>
                </c:pt>
                <c:pt idx="142">
                  <c:v>2008Q2</c:v>
                </c:pt>
                <c:pt idx="143">
                  <c:v>2008Q3</c:v>
                </c:pt>
                <c:pt idx="144">
                  <c:v>2008Q4</c:v>
                </c:pt>
                <c:pt idx="145">
                  <c:v>2009Q1</c:v>
                </c:pt>
                <c:pt idx="146">
                  <c:v>2009Q2</c:v>
                </c:pt>
                <c:pt idx="147">
                  <c:v>2009Q3</c:v>
                </c:pt>
                <c:pt idx="148">
                  <c:v>2009Q4</c:v>
                </c:pt>
                <c:pt idx="149">
                  <c:v>2010Q1</c:v>
                </c:pt>
                <c:pt idx="150">
                  <c:v>2010Q2</c:v>
                </c:pt>
                <c:pt idx="151">
                  <c:v>2010Q3</c:v>
                </c:pt>
                <c:pt idx="152">
                  <c:v>2010Q4</c:v>
                </c:pt>
                <c:pt idx="153">
                  <c:v>2011Q1</c:v>
                </c:pt>
                <c:pt idx="154">
                  <c:v>2011Q2</c:v>
                </c:pt>
                <c:pt idx="155">
                  <c:v>2011Q3</c:v>
                </c:pt>
                <c:pt idx="156">
                  <c:v>2011Q4</c:v>
                </c:pt>
                <c:pt idx="157">
                  <c:v>2012Q1</c:v>
                </c:pt>
                <c:pt idx="158">
                  <c:v>2012Q2</c:v>
                </c:pt>
                <c:pt idx="159">
                  <c:v>2012Q3</c:v>
                </c:pt>
                <c:pt idx="160">
                  <c:v>2012Q4</c:v>
                </c:pt>
                <c:pt idx="161">
                  <c:v>2013Q1</c:v>
                </c:pt>
                <c:pt idx="162">
                  <c:v>2013Q2</c:v>
                </c:pt>
                <c:pt idx="163">
                  <c:v>2013Q3</c:v>
                </c:pt>
                <c:pt idx="164">
                  <c:v>2013Q4</c:v>
                </c:pt>
                <c:pt idx="165">
                  <c:v>2014Q1</c:v>
                </c:pt>
                <c:pt idx="166">
                  <c:v>2014Q2</c:v>
                </c:pt>
                <c:pt idx="167">
                  <c:v>2014Q3</c:v>
                </c:pt>
                <c:pt idx="168">
                  <c:v>2014Q4</c:v>
                </c:pt>
                <c:pt idx="169">
                  <c:v>2015Q1</c:v>
                </c:pt>
                <c:pt idx="170">
                  <c:v>2015Q2</c:v>
                </c:pt>
                <c:pt idx="171">
                  <c:v>2015Q3</c:v>
                </c:pt>
                <c:pt idx="172">
                  <c:v>2015Q4</c:v>
                </c:pt>
                <c:pt idx="173">
                  <c:v>2016Q1</c:v>
                </c:pt>
                <c:pt idx="174">
                  <c:v>2016Q2</c:v>
                </c:pt>
                <c:pt idx="175">
                  <c:v>2016Q3</c:v>
                </c:pt>
                <c:pt idx="176">
                  <c:v>2016Q4</c:v>
                </c:pt>
                <c:pt idx="177">
                  <c:v>2017Q1</c:v>
                </c:pt>
                <c:pt idx="178">
                  <c:v>2017Q2</c:v>
                </c:pt>
                <c:pt idx="179">
                  <c:v>2017Q3</c:v>
                </c:pt>
                <c:pt idx="180">
                  <c:v>2017Q4</c:v>
                </c:pt>
                <c:pt idx="181">
                  <c:v>2018Q1</c:v>
                </c:pt>
                <c:pt idx="182">
                  <c:v>2018Q2</c:v>
                </c:pt>
                <c:pt idx="183">
                  <c:v>2018Q3</c:v>
                </c:pt>
                <c:pt idx="184">
                  <c:v>2018Q4</c:v>
                </c:pt>
                <c:pt idx="185">
                  <c:v>2019Q1</c:v>
                </c:pt>
                <c:pt idx="186">
                  <c:v>2019Q2</c:v>
                </c:pt>
                <c:pt idx="187">
                  <c:v>2019Q3</c:v>
                </c:pt>
                <c:pt idx="188">
                  <c:v>2019Q4</c:v>
                </c:pt>
                <c:pt idx="189">
                  <c:v>2020Q1</c:v>
                </c:pt>
                <c:pt idx="190">
                  <c:v>2020Q2</c:v>
                </c:pt>
                <c:pt idx="191">
                  <c:v>2020Q3</c:v>
                </c:pt>
                <c:pt idx="192">
                  <c:v>2020Q4</c:v>
                </c:pt>
                <c:pt idx="193">
                  <c:v>2021Q1</c:v>
                </c:pt>
              </c:strCache>
            </c:strRef>
          </c:cat>
          <c:val>
            <c:numRef>
              <c:f>Sheet1!$C$2:$C$195</c:f>
              <c:numCache>
                <c:formatCode>0.00</c:formatCode>
                <c:ptCount val="194"/>
                <c:pt idx="0">
                  <c:v>0.78721333117191983</c:v>
                </c:pt>
                <c:pt idx="1">
                  <c:v>0.83073211200398334</c:v>
                </c:pt>
                <c:pt idx="2">
                  <c:v>0.86521197688140816</c:v>
                </c:pt>
                <c:pt idx="3">
                  <c:v>0.91233904713018477</c:v>
                </c:pt>
                <c:pt idx="4">
                  <c:v>0.78520561687482449</c:v>
                </c:pt>
                <c:pt idx="5">
                  <c:v>0.86396719091790941</c:v>
                </c:pt>
                <c:pt idx="6">
                  <c:v>0.84920195109815144</c:v>
                </c:pt>
                <c:pt idx="7">
                  <c:v>0.82280726226402656</c:v>
                </c:pt>
                <c:pt idx="8">
                  <c:v>0.87967215698336931</c:v>
                </c:pt>
                <c:pt idx="9">
                  <c:v>0.88797156540205635</c:v>
                </c:pt>
                <c:pt idx="10">
                  <c:v>0.77826073330681189</c:v>
                </c:pt>
                <c:pt idx="11">
                  <c:v>0.73351016375198441</c:v>
                </c:pt>
                <c:pt idx="12">
                  <c:v>0.72254194149667672</c:v>
                </c:pt>
                <c:pt idx="13">
                  <c:v>0.64808784181251489</c:v>
                </c:pt>
                <c:pt idx="14">
                  <c:v>0.74443557790972403</c:v>
                </c:pt>
                <c:pt idx="15">
                  <c:v>0.74981486035406797</c:v>
                </c:pt>
                <c:pt idx="16">
                  <c:v>0.70002591899200828</c:v>
                </c:pt>
                <c:pt idx="17">
                  <c:v>0.6729502843908558</c:v>
                </c:pt>
                <c:pt idx="18">
                  <c:v>0.7242776020602254</c:v>
                </c:pt>
                <c:pt idx="19">
                  <c:v>0.64625541331909953</c:v>
                </c:pt>
                <c:pt idx="20">
                  <c:v>0.65015872791220952</c:v>
                </c:pt>
                <c:pt idx="21">
                  <c:v>0.72748483500049843</c:v>
                </c:pt>
                <c:pt idx="22">
                  <c:v>0.65721678853972521</c:v>
                </c:pt>
                <c:pt idx="23">
                  <c:v>0.67141583710684372</c:v>
                </c:pt>
                <c:pt idx="24">
                  <c:v>0.66890103371857568</c:v>
                </c:pt>
                <c:pt idx="25">
                  <c:v>0.57439918463998962</c:v>
                </c:pt>
                <c:pt idx="26">
                  <c:v>0.60106908039181361</c:v>
                </c:pt>
                <c:pt idx="27">
                  <c:v>0.71812872934533512</c:v>
                </c:pt>
                <c:pt idx="28">
                  <c:v>0.63942809178529425</c:v>
                </c:pt>
                <c:pt idx="29">
                  <c:v>0.83218678731564122</c:v>
                </c:pt>
                <c:pt idx="30">
                  <c:v>0.73434847502754985</c:v>
                </c:pt>
                <c:pt idx="31">
                  <c:v>0.73705557066197569</c:v>
                </c:pt>
                <c:pt idx="32">
                  <c:v>0.75255249354922316</c:v>
                </c:pt>
                <c:pt idx="33">
                  <c:v>0.82555979469593999</c:v>
                </c:pt>
                <c:pt idx="34">
                  <c:v>0.87616133878440905</c:v>
                </c:pt>
                <c:pt idx="35">
                  <c:v>0.85400197090717545</c:v>
                </c:pt>
                <c:pt idx="36">
                  <c:v>0.91340851984029336</c:v>
                </c:pt>
                <c:pt idx="37">
                  <c:v>0.90753675745653606</c:v>
                </c:pt>
                <c:pt idx="38">
                  <c:v>0.95815057884585453</c:v>
                </c:pt>
                <c:pt idx="39">
                  <c:v>0.97447120669990595</c:v>
                </c:pt>
                <c:pt idx="40">
                  <c:v>0.9803174386057798</c:v>
                </c:pt>
                <c:pt idx="41">
                  <c:v>0.99435359330361139</c:v>
                </c:pt>
                <c:pt idx="42">
                  <c:v>1.0344727408576087</c:v>
                </c:pt>
                <c:pt idx="43">
                  <c:v>1.0078763202866641</c:v>
                </c:pt>
                <c:pt idx="44">
                  <c:v>0.94040808079967397</c:v>
                </c:pt>
                <c:pt idx="45">
                  <c:v>0.92384227311844291</c:v>
                </c:pt>
                <c:pt idx="46">
                  <c:v>0.87978565390900831</c:v>
                </c:pt>
                <c:pt idx="47">
                  <c:v>0.91407270589213663</c:v>
                </c:pt>
                <c:pt idx="48">
                  <c:v>0.88988425736838572</c:v>
                </c:pt>
                <c:pt idx="49">
                  <c:v>0.84337086320813193</c:v>
                </c:pt>
                <c:pt idx="50">
                  <c:v>0.78062119852952871</c:v>
                </c:pt>
                <c:pt idx="51">
                  <c:v>0.78163651315230775</c:v>
                </c:pt>
                <c:pt idx="52">
                  <c:v>0.78253033509069037</c:v>
                </c:pt>
                <c:pt idx="53">
                  <c:v>0.78263120241577799</c:v>
                </c:pt>
                <c:pt idx="54">
                  <c:v>0.74846912914274277</c:v>
                </c:pt>
                <c:pt idx="55">
                  <c:v>0.71799933511988945</c:v>
                </c:pt>
                <c:pt idx="56">
                  <c:v>0.67376743576530473</c:v>
                </c:pt>
                <c:pt idx="57">
                  <c:v>0.64790247225196418</c:v>
                </c:pt>
                <c:pt idx="58">
                  <c:v>0.61396096146102563</c:v>
                </c:pt>
                <c:pt idx="59">
                  <c:v>0.53028337555280669</c:v>
                </c:pt>
                <c:pt idx="60">
                  <c:v>0.56944662790315537</c:v>
                </c:pt>
                <c:pt idx="61">
                  <c:v>0.55248855727049562</c:v>
                </c:pt>
                <c:pt idx="62">
                  <c:v>0.56734387241511675</c:v>
                </c:pt>
                <c:pt idx="63">
                  <c:v>0.53034847384683559</c:v>
                </c:pt>
                <c:pt idx="64">
                  <c:v>0.5408221755761814</c:v>
                </c:pt>
                <c:pt idx="65">
                  <c:v>0.5472229406666318</c:v>
                </c:pt>
                <c:pt idx="66">
                  <c:v>0.49712720905186492</c:v>
                </c:pt>
                <c:pt idx="67">
                  <c:v>0.51761654062705953</c:v>
                </c:pt>
                <c:pt idx="68">
                  <c:v>0.52539068708205261</c:v>
                </c:pt>
                <c:pt idx="69">
                  <c:v>0.47069358522644528</c:v>
                </c:pt>
                <c:pt idx="70">
                  <c:v>0.46017126891322896</c:v>
                </c:pt>
                <c:pt idx="71">
                  <c:v>0.58301976747280593</c:v>
                </c:pt>
                <c:pt idx="72">
                  <c:v>0.52983459945919464</c:v>
                </c:pt>
                <c:pt idx="73">
                  <c:v>0.58528132204694983</c:v>
                </c:pt>
                <c:pt idx="74">
                  <c:v>0.59604921581764114</c:v>
                </c:pt>
                <c:pt idx="75">
                  <c:v>0.56805056095377093</c:v>
                </c:pt>
                <c:pt idx="76">
                  <c:v>0.60265827272463413</c:v>
                </c:pt>
                <c:pt idx="77">
                  <c:v>0.6191252531939333</c:v>
                </c:pt>
                <c:pt idx="78">
                  <c:v>0.62013745664766762</c:v>
                </c:pt>
                <c:pt idx="79">
                  <c:v>0.63343409335147272</c:v>
                </c:pt>
                <c:pt idx="80">
                  <c:v>0.59998002890790381</c:v>
                </c:pt>
                <c:pt idx="81">
                  <c:v>0.60146227387846585</c:v>
                </c:pt>
                <c:pt idx="82">
                  <c:v>0.64446969254862718</c:v>
                </c:pt>
                <c:pt idx="83">
                  <c:v>0.66061808971376812</c:v>
                </c:pt>
                <c:pt idx="84">
                  <c:v>0.55825576946420363</c:v>
                </c:pt>
                <c:pt idx="85">
                  <c:v>0.82515698642413804</c:v>
                </c:pt>
                <c:pt idx="86">
                  <c:v>0.67185448536495729</c:v>
                </c:pt>
                <c:pt idx="87">
                  <c:v>0.64095998592159364</c:v>
                </c:pt>
                <c:pt idx="88">
                  <c:v>0.63887143197334728</c:v>
                </c:pt>
                <c:pt idx="89">
                  <c:v>0.56833449383917256</c:v>
                </c:pt>
                <c:pt idx="90">
                  <c:v>0.68279641671477942</c:v>
                </c:pt>
                <c:pt idx="91">
                  <c:v>0.70924032448061847</c:v>
                </c:pt>
                <c:pt idx="92">
                  <c:v>0.67749951144559373</c:v>
                </c:pt>
                <c:pt idx="93">
                  <c:v>0.67837164825208429</c:v>
                </c:pt>
                <c:pt idx="94">
                  <c:v>0.67457037953977173</c:v>
                </c:pt>
                <c:pt idx="95">
                  <c:v>0.66180560418068801</c:v>
                </c:pt>
                <c:pt idx="96">
                  <c:v>0.6743784237878514</c:v>
                </c:pt>
                <c:pt idx="97">
                  <c:v>0.72782411564195115</c:v>
                </c:pt>
                <c:pt idx="98">
                  <c:v>0.68966474941562472</c:v>
                </c:pt>
                <c:pt idx="99">
                  <c:v>0.67273043376984842</c:v>
                </c:pt>
                <c:pt idx="100">
                  <c:v>0.66771442263803316</c:v>
                </c:pt>
                <c:pt idx="101">
                  <c:v>0.74128764366711863</c:v>
                </c:pt>
                <c:pt idx="102">
                  <c:v>0.66107091134395057</c:v>
                </c:pt>
                <c:pt idx="103">
                  <c:v>0.67298704009815946</c:v>
                </c:pt>
                <c:pt idx="104">
                  <c:v>0.67980001685600255</c:v>
                </c:pt>
                <c:pt idx="105">
                  <c:v>0.57310880823402288</c:v>
                </c:pt>
                <c:pt idx="106">
                  <c:v>0.54564683260749625</c:v>
                </c:pt>
                <c:pt idx="107">
                  <c:v>0.52605810895178773</c:v>
                </c:pt>
                <c:pt idx="108">
                  <c:v>0.51322336354953479</c:v>
                </c:pt>
                <c:pt idx="109">
                  <c:v>0.53036156605963669</c:v>
                </c:pt>
                <c:pt idx="110">
                  <c:v>0.53340760582792734</c:v>
                </c:pt>
                <c:pt idx="111">
                  <c:v>0.55296797835542755</c:v>
                </c:pt>
                <c:pt idx="112">
                  <c:v>0.60297648646546453</c:v>
                </c:pt>
                <c:pt idx="113">
                  <c:v>0.61309673883545768</c:v>
                </c:pt>
                <c:pt idx="114">
                  <c:v>0.63511653336277274</c:v>
                </c:pt>
                <c:pt idx="115">
                  <c:v>0.63815046174100631</c:v>
                </c:pt>
                <c:pt idx="116">
                  <c:v>0.62953010879562621</c:v>
                </c:pt>
                <c:pt idx="117">
                  <c:v>0.62193006084907443</c:v>
                </c:pt>
                <c:pt idx="118">
                  <c:v>0.565519683979129</c:v>
                </c:pt>
                <c:pt idx="119">
                  <c:v>0.57941751111266315</c:v>
                </c:pt>
                <c:pt idx="120">
                  <c:v>0.52828800482940863</c:v>
                </c:pt>
                <c:pt idx="121">
                  <c:v>0.48637310571233444</c:v>
                </c:pt>
                <c:pt idx="122">
                  <c:v>0.47811783336168273</c:v>
                </c:pt>
                <c:pt idx="123">
                  <c:v>0.45423884117732549</c:v>
                </c:pt>
                <c:pt idx="124">
                  <c:v>0.41673118580777846</c:v>
                </c:pt>
                <c:pt idx="125">
                  <c:v>0.38020123782832982</c:v>
                </c:pt>
                <c:pt idx="126">
                  <c:v>0.37259687704614347</c:v>
                </c:pt>
                <c:pt idx="127">
                  <c:v>0.33900433745390857</c:v>
                </c:pt>
                <c:pt idx="128">
                  <c:v>0.31463358311393802</c:v>
                </c:pt>
                <c:pt idx="129">
                  <c:v>0.31424046756718194</c:v>
                </c:pt>
                <c:pt idx="130">
                  <c:v>0.31098489271695451</c:v>
                </c:pt>
                <c:pt idx="131">
                  <c:v>0.30159316649916568</c:v>
                </c:pt>
                <c:pt idx="132">
                  <c:v>0.32316903938340952</c:v>
                </c:pt>
                <c:pt idx="133">
                  <c:v>0.3548910707880063</c:v>
                </c:pt>
                <c:pt idx="134">
                  <c:v>0.4064356166512883</c:v>
                </c:pt>
                <c:pt idx="135">
                  <c:v>0.48844642643930936</c:v>
                </c:pt>
                <c:pt idx="136">
                  <c:v>0.57253892510440518</c:v>
                </c:pt>
                <c:pt idx="137">
                  <c:v>0.63788598986399558</c:v>
                </c:pt>
                <c:pt idx="138">
                  <c:v>0.77623140636944388</c:v>
                </c:pt>
                <c:pt idx="139">
                  <c:v>0.94042238652595378</c:v>
                </c:pt>
                <c:pt idx="140">
                  <c:v>1.0642946665020088</c:v>
                </c:pt>
                <c:pt idx="141">
                  <c:v>1.201191738348353</c:v>
                </c:pt>
                <c:pt idx="142">
                  <c:v>1.2823937399639969</c:v>
                </c:pt>
                <c:pt idx="143">
                  <c:v>1.381625788329877</c:v>
                </c:pt>
                <c:pt idx="144">
                  <c:v>1.7144638733617343</c:v>
                </c:pt>
                <c:pt idx="145">
                  <c:v>1.8217365961361163</c:v>
                </c:pt>
                <c:pt idx="146">
                  <c:v>1.6347708272620756</c:v>
                </c:pt>
                <c:pt idx="147">
                  <c:v>1.6645493823932589</c:v>
                </c:pt>
                <c:pt idx="148">
                  <c:v>1.5326999963269268</c:v>
                </c:pt>
                <c:pt idx="149">
                  <c:v>1.4712514492675171</c:v>
                </c:pt>
                <c:pt idx="150">
                  <c:v>1.3849120728688158</c:v>
                </c:pt>
                <c:pt idx="151">
                  <c:v>1.2606748820392821</c:v>
                </c:pt>
                <c:pt idx="152">
                  <c:v>1.1956768073229691</c:v>
                </c:pt>
                <c:pt idx="153">
                  <c:v>1.16873079673416</c:v>
                </c:pt>
                <c:pt idx="154">
                  <c:v>1.1682456179754366</c:v>
                </c:pt>
                <c:pt idx="155">
                  <c:v>1.1214444340657144</c:v>
                </c:pt>
                <c:pt idx="156">
                  <c:v>1.0692600768946143</c:v>
                </c:pt>
                <c:pt idx="157">
                  <c:v>1.0314178581049858</c:v>
                </c:pt>
                <c:pt idx="158">
                  <c:v>0.99389041777923148</c:v>
                </c:pt>
                <c:pt idx="159">
                  <c:v>0.98830700392185689</c:v>
                </c:pt>
                <c:pt idx="160">
                  <c:v>0.94994207504219463</c:v>
                </c:pt>
                <c:pt idx="161">
                  <c:v>0.9479016069478392</c:v>
                </c:pt>
                <c:pt idx="162">
                  <c:v>0.88212161974240955</c:v>
                </c:pt>
                <c:pt idx="163">
                  <c:v>0.83113429399516592</c:v>
                </c:pt>
                <c:pt idx="164">
                  <c:v>0.78943144477442029</c:v>
                </c:pt>
                <c:pt idx="165">
                  <c:v>0.7535550104732035</c:v>
                </c:pt>
                <c:pt idx="166">
                  <c:v>0.73644195207235263</c:v>
                </c:pt>
                <c:pt idx="167">
                  <c:v>0.72396708304126955</c:v>
                </c:pt>
                <c:pt idx="168">
                  <c:v>0.68961069606005565</c:v>
                </c:pt>
                <c:pt idx="169">
                  <c:v>0.67937137272716008</c:v>
                </c:pt>
                <c:pt idx="170">
                  <c:v>0.64517398291685191</c:v>
                </c:pt>
                <c:pt idx="171">
                  <c:v>0.6160876400711951</c:v>
                </c:pt>
                <c:pt idx="172">
                  <c:v>0.56653814899980981</c:v>
                </c:pt>
                <c:pt idx="173">
                  <c:v>0.5621440078409311</c:v>
                </c:pt>
                <c:pt idx="174">
                  <c:v>0.56385570251030204</c:v>
                </c:pt>
                <c:pt idx="175">
                  <c:v>0.53867432626106093</c:v>
                </c:pt>
                <c:pt idx="176">
                  <c:v>0.54673367990642019</c:v>
                </c:pt>
                <c:pt idx="177">
                  <c:v>0.51911653984166706</c:v>
                </c:pt>
                <c:pt idx="178">
                  <c:v>0.51288480642934164</c:v>
                </c:pt>
                <c:pt idx="179">
                  <c:v>0.53040967414210427</c:v>
                </c:pt>
                <c:pt idx="180">
                  <c:v>0.55496834313210119</c:v>
                </c:pt>
                <c:pt idx="181">
                  <c:v>0.51832581451449611</c:v>
                </c:pt>
                <c:pt idx="182">
                  <c:v>0.5030717990184248</c:v>
                </c:pt>
                <c:pt idx="183">
                  <c:v>0.5121603579005205</c:v>
                </c:pt>
                <c:pt idx="184">
                  <c:v>0.4974486018223413</c:v>
                </c:pt>
                <c:pt idx="185">
                  <c:v>0.52837977296181626</c:v>
                </c:pt>
                <c:pt idx="186">
                  <c:v>0.52406645347574632</c:v>
                </c:pt>
                <c:pt idx="187">
                  <c:v>0.49300390477808914</c:v>
                </c:pt>
                <c:pt idx="188">
                  <c:v>0.46893626399417299</c:v>
                </c:pt>
                <c:pt idx="189">
                  <c:v>0.48545646407912701</c:v>
                </c:pt>
                <c:pt idx="190">
                  <c:v>1.8912460517015901</c:v>
                </c:pt>
                <c:pt idx="191">
                  <c:v>0.87310360147691202</c:v>
                </c:pt>
                <c:pt idx="192">
                  <c:v>0.63529616195153704</c:v>
                </c:pt>
                <c:pt idx="193">
                  <c:v>0.5</c:v>
                </c:pt>
              </c:numCache>
            </c:numRef>
          </c:val>
          <c:extLst>
            <c:ext xmlns:c16="http://schemas.microsoft.com/office/drawing/2014/chart" uri="{C3380CC4-5D6E-409C-BE32-E72D297353CC}">
              <c16:uniqueId val="{00000001-7A13-405A-9FDE-B7A24F212986}"/>
            </c:ext>
          </c:extLst>
        </c:ser>
        <c:ser>
          <c:idx val="2"/>
          <c:order val="2"/>
          <c:tx>
            <c:strRef>
              <c:f>Sheet1!$D$1</c:f>
              <c:strCache>
                <c:ptCount val="1"/>
                <c:pt idx="0">
                  <c:v>90+ Days</c:v>
                </c:pt>
              </c:strCache>
            </c:strRef>
          </c:tx>
          <c:spPr>
            <a:solidFill>
              <a:schemeClr val="accent3"/>
            </a:solidFill>
            <a:ln>
              <a:noFill/>
            </a:ln>
            <a:effectLst>
              <a:outerShdw blurRad="50800" dist="38100" dir="2700000" algn="tl" rotWithShape="0">
                <a:prstClr val="black">
                  <a:alpha val="40000"/>
                </a:prstClr>
              </a:outerShdw>
            </a:effectLst>
          </c:spPr>
          <c:invertIfNegative val="0"/>
          <c:cat>
            <c:strRef>
              <c:f>Sheet1!$A$2:$A$195</c:f>
              <c:strCache>
                <c:ptCount val="194"/>
                <c:pt idx="0">
                  <c:v>1972Q4</c:v>
                </c:pt>
                <c:pt idx="1">
                  <c:v>1973Q1</c:v>
                </c:pt>
                <c:pt idx="2">
                  <c:v>1973Q2</c:v>
                </c:pt>
                <c:pt idx="3">
                  <c:v>1973Q3</c:v>
                </c:pt>
                <c:pt idx="4">
                  <c:v>1973Q4</c:v>
                </c:pt>
                <c:pt idx="5">
                  <c:v>1974Q1</c:v>
                </c:pt>
                <c:pt idx="6">
                  <c:v>1974Q2</c:v>
                </c:pt>
                <c:pt idx="7">
                  <c:v>1974Q3</c:v>
                </c:pt>
                <c:pt idx="8">
                  <c:v>1974Q4</c:v>
                </c:pt>
                <c:pt idx="9">
                  <c:v>1975Q1</c:v>
                </c:pt>
                <c:pt idx="10">
                  <c:v>1975Q2</c:v>
                </c:pt>
                <c:pt idx="11">
                  <c:v>1975Q3</c:v>
                </c:pt>
                <c:pt idx="12">
                  <c:v>1975Q4</c:v>
                </c:pt>
                <c:pt idx="13">
                  <c:v>1976Q1</c:v>
                </c:pt>
                <c:pt idx="14">
                  <c:v>1976Q2</c:v>
                </c:pt>
                <c:pt idx="15">
                  <c:v>1976Q3</c:v>
                </c:pt>
                <c:pt idx="16">
                  <c:v>1976Q4</c:v>
                </c:pt>
                <c:pt idx="17">
                  <c:v>1977Q1</c:v>
                </c:pt>
                <c:pt idx="18">
                  <c:v>1977Q2</c:v>
                </c:pt>
                <c:pt idx="19">
                  <c:v>1977Q3</c:v>
                </c:pt>
                <c:pt idx="20">
                  <c:v>1977Q4</c:v>
                </c:pt>
                <c:pt idx="21">
                  <c:v>1978Q1</c:v>
                </c:pt>
                <c:pt idx="22">
                  <c:v>1978Q2</c:v>
                </c:pt>
                <c:pt idx="23">
                  <c:v>1978Q3</c:v>
                </c:pt>
                <c:pt idx="24">
                  <c:v>1978Q4</c:v>
                </c:pt>
                <c:pt idx="25">
                  <c:v>1979Q1</c:v>
                </c:pt>
                <c:pt idx="26">
                  <c:v>1979Q2</c:v>
                </c:pt>
                <c:pt idx="27">
                  <c:v>1979Q3</c:v>
                </c:pt>
                <c:pt idx="28">
                  <c:v>1979Q4</c:v>
                </c:pt>
                <c:pt idx="29">
                  <c:v>1980Q1</c:v>
                </c:pt>
                <c:pt idx="30">
                  <c:v>1980Q2</c:v>
                </c:pt>
                <c:pt idx="31">
                  <c:v>1980Q3</c:v>
                </c:pt>
                <c:pt idx="32">
                  <c:v>1980Q4</c:v>
                </c:pt>
                <c:pt idx="33">
                  <c:v>1981Q1</c:v>
                </c:pt>
                <c:pt idx="34">
                  <c:v>1981Q2</c:v>
                </c:pt>
                <c:pt idx="35">
                  <c:v>1981Q3</c:v>
                </c:pt>
                <c:pt idx="36">
                  <c:v>1981Q4</c:v>
                </c:pt>
                <c:pt idx="37">
                  <c:v>1982Q1</c:v>
                </c:pt>
                <c:pt idx="38">
                  <c:v>1982Q2</c:v>
                </c:pt>
                <c:pt idx="39">
                  <c:v>1982Q3</c:v>
                </c:pt>
                <c:pt idx="40">
                  <c:v>1982Q4</c:v>
                </c:pt>
                <c:pt idx="41">
                  <c:v>1983Q1</c:v>
                </c:pt>
                <c:pt idx="42">
                  <c:v>1983Q2</c:v>
                </c:pt>
                <c:pt idx="43">
                  <c:v>1983Q3</c:v>
                </c:pt>
                <c:pt idx="44">
                  <c:v>1983Q4</c:v>
                </c:pt>
                <c:pt idx="45">
                  <c:v>1984Q1</c:v>
                </c:pt>
                <c:pt idx="46">
                  <c:v>1984Q2</c:v>
                </c:pt>
                <c:pt idx="47">
                  <c:v>1984Q3</c:v>
                </c:pt>
                <c:pt idx="48">
                  <c:v>1984Q4</c:v>
                </c:pt>
                <c:pt idx="49">
                  <c:v>1985Q1</c:v>
                </c:pt>
                <c:pt idx="50">
                  <c:v>1985Q2</c:v>
                </c:pt>
                <c:pt idx="51">
                  <c:v>1985Q3</c:v>
                </c:pt>
                <c:pt idx="52">
                  <c:v>1985Q4</c:v>
                </c:pt>
                <c:pt idx="53">
                  <c:v>1986Q1</c:v>
                </c:pt>
                <c:pt idx="54">
                  <c:v>1986Q2</c:v>
                </c:pt>
                <c:pt idx="55">
                  <c:v>1986Q3</c:v>
                </c:pt>
                <c:pt idx="56">
                  <c:v>1986Q4</c:v>
                </c:pt>
                <c:pt idx="57">
                  <c:v>1987Q1</c:v>
                </c:pt>
                <c:pt idx="58">
                  <c:v>1987Q2</c:v>
                </c:pt>
                <c:pt idx="59">
                  <c:v>1987Q3</c:v>
                </c:pt>
                <c:pt idx="60">
                  <c:v>1987Q4</c:v>
                </c:pt>
                <c:pt idx="61">
                  <c:v>1988Q1</c:v>
                </c:pt>
                <c:pt idx="62">
                  <c:v>1988Q2</c:v>
                </c:pt>
                <c:pt idx="63">
                  <c:v>1988Q3</c:v>
                </c:pt>
                <c:pt idx="64">
                  <c:v>1988Q4</c:v>
                </c:pt>
                <c:pt idx="65">
                  <c:v>1989Q1</c:v>
                </c:pt>
                <c:pt idx="66">
                  <c:v>1989Q2</c:v>
                </c:pt>
                <c:pt idx="67">
                  <c:v>1989Q3</c:v>
                </c:pt>
                <c:pt idx="68">
                  <c:v>1989Q4</c:v>
                </c:pt>
                <c:pt idx="69">
                  <c:v>1990Q1</c:v>
                </c:pt>
                <c:pt idx="70">
                  <c:v>1990Q2</c:v>
                </c:pt>
                <c:pt idx="71">
                  <c:v>1990Q3</c:v>
                </c:pt>
                <c:pt idx="72">
                  <c:v>1990Q4</c:v>
                </c:pt>
                <c:pt idx="73">
                  <c:v>1991Q1</c:v>
                </c:pt>
                <c:pt idx="74">
                  <c:v>1991Q2</c:v>
                </c:pt>
                <c:pt idx="75">
                  <c:v>1991Q3</c:v>
                </c:pt>
                <c:pt idx="76">
                  <c:v>1991Q4</c:v>
                </c:pt>
                <c:pt idx="77">
                  <c:v>1992Q1</c:v>
                </c:pt>
                <c:pt idx="78">
                  <c:v>1992Q2</c:v>
                </c:pt>
                <c:pt idx="79">
                  <c:v>1992Q3</c:v>
                </c:pt>
                <c:pt idx="80">
                  <c:v>1992Q4</c:v>
                </c:pt>
                <c:pt idx="81">
                  <c:v>1993Q1</c:v>
                </c:pt>
                <c:pt idx="82">
                  <c:v>1993Q2</c:v>
                </c:pt>
                <c:pt idx="83">
                  <c:v>1993Q3</c:v>
                </c:pt>
                <c:pt idx="84">
                  <c:v>1993Q4</c:v>
                </c:pt>
                <c:pt idx="85">
                  <c:v>1994Q1</c:v>
                </c:pt>
                <c:pt idx="86">
                  <c:v>1994Q2</c:v>
                </c:pt>
                <c:pt idx="87">
                  <c:v>1994Q3</c:v>
                </c:pt>
                <c:pt idx="88">
                  <c:v>1994Q4</c:v>
                </c:pt>
                <c:pt idx="89">
                  <c:v>1995Q1</c:v>
                </c:pt>
                <c:pt idx="90">
                  <c:v>1995Q2</c:v>
                </c:pt>
                <c:pt idx="91">
                  <c:v>1995Q3</c:v>
                </c:pt>
                <c:pt idx="92">
                  <c:v>1995Q4</c:v>
                </c:pt>
                <c:pt idx="93">
                  <c:v>1996Q1</c:v>
                </c:pt>
                <c:pt idx="94">
                  <c:v>1996Q2</c:v>
                </c:pt>
                <c:pt idx="95">
                  <c:v>1996Q3</c:v>
                </c:pt>
                <c:pt idx="96">
                  <c:v>1996Q4</c:v>
                </c:pt>
                <c:pt idx="97">
                  <c:v>1997Q1</c:v>
                </c:pt>
                <c:pt idx="98">
                  <c:v>1997Q2</c:v>
                </c:pt>
                <c:pt idx="99">
                  <c:v>1997Q3</c:v>
                </c:pt>
                <c:pt idx="100">
                  <c:v>1997Q4</c:v>
                </c:pt>
                <c:pt idx="101">
                  <c:v>1998Q1</c:v>
                </c:pt>
                <c:pt idx="102">
                  <c:v>1998Q2</c:v>
                </c:pt>
                <c:pt idx="103">
                  <c:v>1998Q3</c:v>
                </c:pt>
                <c:pt idx="104">
                  <c:v>1998Q4</c:v>
                </c:pt>
                <c:pt idx="105">
                  <c:v>1999Q1</c:v>
                </c:pt>
                <c:pt idx="106">
                  <c:v>1999Q2</c:v>
                </c:pt>
                <c:pt idx="107">
                  <c:v>1999Q3</c:v>
                </c:pt>
                <c:pt idx="108">
                  <c:v>1999Q4</c:v>
                </c:pt>
                <c:pt idx="109">
                  <c:v>2000Q1</c:v>
                </c:pt>
                <c:pt idx="110">
                  <c:v>2000Q2</c:v>
                </c:pt>
                <c:pt idx="111">
                  <c:v>2000Q3</c:v>
                </c:pt>
                <c:pt idx="112">
                  <c:v>2000Q4</c:v>
                </c:pt>
                <c:pt idx="113">
                  <c:v>2001Q1</c:v>
                </c:pt>
                <c:pt idx="114">
                  <c:v>2001Q2</c:v>
                </c:pt>
                <c:pt idx="115">
                  <c:v>2001Q3</c:v>
                </c:pt>
                <c:pt idx="116">
                  <c:v>2001Q4</c:v>
                </c:pt>
                <c:pt idx="117">
                  <c:v>2002Q1</c:v>
                </c:pt>
                <c:pt idx="118">
                  <c:v>2002Q2</c:v>
                </c:pt>
                <c:pt idx="119">
                  <c:v>2002Q3</c:v>
                </c:pt>
                <c:pt idx="120">
                  <c:v>2002Q4</c:v>
                </c:pt>
                <c:pt idx="121">
                  <c:v>2003Q1</c:v>
                </c:pt>
                <c:pt idx="122">
                  <c:v>2003Q2</c:v>
                </c:pt>
                <c:pt idx="123">
                  <c:v>2003Q3</c:v>
                </c:pt>
                <c:pt idx="124">
                  <c:v>2003Q4</c:v>
                </c:pt>
                <c:pt idx="125">
                  <c:v>2004Q1</c:v>
                </c:pt>
                <c:pt idx="126">
                  <c:v>2004Q2</c:v>
                </c:pt>
                <c:pt idx="127">
                  <c:v>2004Q3</c:v>
                </c:pt>
                <c:pt idx="128">
                  <c:v>2004Q4</c:v>
                </c:pt>
                <c:pt idx="129">
                  <c:v>2005Q1</c:v>
                </c:pt>
                <c:pt idx="130">
                  <c:v>2005Q2</c:v>
                </c:pt>
                <c:pt idx="131">
                  <c:v>2005Q3</c:v>
                </c:pt>
                <c:pt idx="132">
                  <c:v>2005Q4</c:v>
                </c:pt>
                <c:pt idx="133">
                  <c:v>2006Q1</c:v>
                </c:pt>
                <c:pt idx="134">
                  <c:v>2006Q2</c:v>
                </c:pt>
                <c:pt idx="135">
                  <c:v>2006Q3</c:v>
                </c:pt>
                <c:pt idx="136">
                  <c:v>2006Q4</c:v>
                </c:pt>
                <c:pt idx="137">
                  <c:v>2007Q1</c:v>
                </c:pt>
                <c:pt idx="138">
                  <c:v>2007Q2</c:v>
                </c:pt>
                <c:pt idx="139">
                  <c:v>2007Q3</c:v>
                </c:pt>
                <c:pt idx="140">
                  <c:v>2007Q4</c:v>
                </c:pt>
                <c:pt idx="141">
                  <c:v>2008Q1</c:v>
                </c:pt>
                <c:pt idx="142">
                  <c:v>2008Q2</c:v>
                </c:pt>
                <c:pt idx="143">
                  <c:v>2008Q3</c:v>
                </c:pt>
                <c:pt idx="144">
                  <c:v>2008Q4</c:v>
                </c:pt>
                <c:pt idx="145">
                  <c:v>2009Q1</c:v>
                </c:pt>
                <c:pt idx="146">
                  <c:v>2009Q2</c:v>
                </c:pt>
                <c:pt idx="147">
                  <c:v>2009Q3</c:v>
                </c:pt>
                <c:pt idx="148">
                  <c:v>2009Q4</c:v>
                </c:pt>
                <c:pt idx="149">
                  <c:v>2010Q1</c:v>
                </c:pt>
                <c:pt idx="150">
                  <c:v>2010Q2</c:v>
                </c:pt>
                <c:pt idx="151">
                  <c:v>2010Q3</c:v>
                </c:pt>
                <c:pt idx="152">
                  <c:v>2010Q4</c:v>
                </c:pt>
                <c:pt idx="153">
                  <c:v>2011Q1</c:v>
                </c:pt>
                <c:pt idx="154">
                  <c:v>2011Q2</c:v>
                </c:pt>
                <c:pt idx="155">
                  <c:v>2011Q3</c:v>
                </c:pt>
                <c:pt idx="156">
                  <c:v>2011Q4</c:v>
                </c:pt>
                <c:pt idx="157">
                  <c:v>2012Q1</c:v>
                </c:pt>
                <c:pt idx="158">
                  <c:v>2012Q2</c:v>
                </c:pt>
                <c:pt idx="159">
                  <c:v>2012Q3</c:v>
                </c:pt>
                <c:pt idx="160">
                  <c:v>2012Q4</c:v>
                </c:pt>
                <c:pt idx="161">
                  <c:v>2013Q1</c:v>
                </c:pt>
                <c:pt idx="162">
                  <c:v>2013Q2</c:v>
                </c:pt>
                <c:pt idx="163">
                  <c:v>2013Q3</c:v>
                </c:pt>
                <c:pt idx="164">
                  <c:v>2013Q4</c:v>
                </c:pt>
                <c:pt idx="165">
                  <c:v>2014Q1</c:v>
                </c:pt>
                <c:pt idx="166">
                  <c:v>2014Q2</c:v>
                </c:pt>
                <c:pt idx="167">
                  <c:v>2014Q3</c:v>
                </c:pt>
                <c:pt idx="168">
                  <c:v>2014Q4</c:v>
                </c:pt>
                <c:pt idx="169">
                  <c:v>2015Q1</c:v>
                </c:pt>
                <c:pt idx="170">
                  <c:v>2015Q2</c:v>
                </c:pt>
                <c:pt idx="171">
                  <c:v>2015Q3</c:v>
                </c:pt>
                <c:pt idx="172">
                  <c:v>2015Q4</c:v>
                </c:pt>
                <c:pt idx="173">
                  <c:v>2016Q1</c:v>
                </c:pt>
                <c:pt idx="174">
                  <c:v>2016Q2</c:v>
                </c:pt>
                <c:pt idx="175">
                  <c:v>2016Q3</c:v>
                </c:pt>
                <c:pt idx="176">
                  <c:v>2016Q4</c:v>
                </c:pt>
                <c:pt idx="177">
                  <c:v>2017Q1</c:v>
                </c:pt>
                <c:pt idx="178">
                  <c:v>2017Q2</c:v>
                </c:pt>
                <c:pt idx="179">
                  <c:v>2017Q3</c:v>
                </c:pt>
                <c:pt idx="180">
                  <c:v>2017Q4</c:v>
                </c:pt>
                <c:pt idx="181">
                  <c:v>2018Q1</c:v>
                </c:pt>
                <c:pt idx="182">
                  <c:v>2018Q2</c:v>
                </c:pt>
                <c:pt idx="183">
                  <c:v>2018Q3</c:v>
                </c:pt>
                <c:pt idx="184">
                  <c:v>2018Q4</c:v>
                </c:pt>
                <c:pt idx="185">
                  <c:v>2019Q1</c:v>
                </c:pt>
                <c:pt idx="186">
                  <c:v>2019Q2</c:v>
                </c:pt>
                <c:pt idx="187">
                  <c:v>2019Q3</c:v>
                </c:pt>
                <c:pt idx="188">
                  <c:v>2019Q4</c:v>
                </c:pt>
                <c:pt idx="189">
                  <c:v>2020Q1</c:v>
                </c:pt>
                <c:pt idx="190">
                  <c:v>2020Q2</c:v>
                </c:pt>
                <c:pt idx="191">
                  <c:v>2020Q3</c:v>
                </c:pt>
                <c:pt idx="192">
                  <c:v>2020Q4</c:v>
                </c:pt>
                <c:pt idx="193">
                  <c:v>2021Q1</c:v>
                </c:pt>
              </c:strCache>
            </c:strRef>
          </c:cat>
          <c:val>
            <c:numRef>
              <c:f>Sheet1!$D$2:$D$195</c:f>
              <c:numCache>
                <c:formatCode>0.00</c:formatCode>
                <c:ptCount val="194"/>
                <c:pt idx="0">
                  <c:v>0.53519327763419355</c:v>
                </c:pt>
                <c:pt idx="1">
                  <c:v>0.47146008085401675</c:v>
                </c:pt>
                <c:pt idx="2">
                  <c:v>0.44964243761636508</c:v>
                </c:pt>
                <c:pt idx="3">
                  <c:v>0.50182497257652814</c:v>
                </c:pt>
                <c:pt idx="4">
                  <c:v>0.51587001388269305</c:v>
                </c:pt>
                <c:pt idx="5">
                  <c:v>0.54312095727523502</c:v>
                </c:pt>
                <c:pt idx="6">
                  <c:v>0.57090333604863253</c:v>
                </c:pt>
                <c:pt idx="7">
                  <c:v>0.52221653128863355</c:v>
                </c:pt>
                <c:pt idx="8">
                  <c:v>0.49774932029981916</c:v>
                </c:pt>
                <c:pt idx="9">
                  <c:v>0.53064029869227058</c:v>
                </c:pt>
                <c:pt idx="10">
                  <c:v>0.41901966724827205</c:v>
                </c:pt>
                <c:pt idx="11">
                  <c:v>0.43091937037394795</c:v>
                </c:pt>
                <c:pt idx="12">
                  <c:v>0.42798026629623265</c:v>
                </c:pt>
                <c:pt idx="13">
                  <c:v>0.41069289134659898</c:v>
                </c:pt>
                <c:pt idx="14">
                  <c:v>0.44536924555416946</c:v>
                </c:pt>
                <c:pt idx="15">
                  <c:v>0.47220894703678185</c:v>
                </c:pt>
                <c:pt idx="16">
                  <c:v>0.47682838494254598</c:v>
                </c:pt>
                <c:pt idx="17">
                  <c:v>0.49604209008585143</c:v>
                </c:pt>
                <c:pt idx="18">
                  <c:v>0.48533042281410205</c:v>
                </c:pt>
                <c:pt idx="19">
                  <c:v>0.44073226415224176</c:v>
                </c:pt>
                <c:pt idx="20">
                  <c:v>0.40573043517545204</c:v>
                </c:pt>
                <c:pt idx="21">
                  <c:v>0.42363248597993214</c:v>
                </c:pt>
                <c:pt idx="22">
                  <c:v>0.39860109408465511</c:v>
                </c:pt>
                <c:pt idx="23">
                  <c:v>0.40988324182804448</c:v>
                </c:pt>
                <c:pt idx="24">
                  <c:v>0.41414233360596642</c:v>
                </c:pt>
                <c:pt idx="25">
                  <c:v>0.35269560174051151</c:v>
                </c:pt>
                <c:pt idx="26">
                  <c:v>0.34284104395641285</c:v>
                </c:pt>
                <c:pt idx="27">
                  <c:v>0.42082423188710971</c:v>
                </c:pt>
                <c:pt idx="28">
                  <c:v>0.36258769342215874</c:v>
                </c:pt>
                <c:pt idx="29">
                  <c:v>0.44341736381963032</c:v>
                </c:pt>
                <c:pt idx="30">
                  <c:v>0.43211657316079793</c:v>
                </c:pt>
                <c:pt idx="31">
                  <c:v>0.49519475968855758</c:v>
                </c:pt>
                <c:pt idx="32">
                  <c:v>0.52438388597633989</c:v>
                </c:pt>
                <c:pt idx="33">
                  <c:v>0.59987096701313058</c:v>
                </c:pt>
                <c:pt idx="34">
                  <c:v>0.70041981956816057</c:v>
                </c:pt>
                <c:pt idx="35">
                  <c:v>0.64226946561663789</c:v>
                </c:pt>
                <c:pt idx="36">
                  <c:v>0.67292027603399895</c:v>
                </c:pt>
                <c:pt idx="37">
                  <c:v>0.70697103695473229</c:v>
                </c:pt>
                <c:pt idx="38">
                  <c:v>0.78330570165103897</c:v>
                </c:pt>
                <c:pt idx="39">
                  <c:v>0.8668619187046015</c:v>
                </c:pt>
                <c:pt idx="40">
                  <c:v>0.89081462296379843</c:v>
                </c:pt>
                <c:pt idx="41">
                  <c:v>0.96451384892242642</c:v>
                </c:pt>
                <c:pt idx="42">
                  <c:v>0.9787240163936165</c:v>
                </c:pt>
                <c:pt idx="43">
                  <c:v>0.97573607224100944</c:v>
                </c:pt>
                <c:pt idx="44">
                  <c:v>0.96522367726602154</c:v>
                </c:pt>
                <c:pt idx="45">
                  <c:v>0.86370667179022598</c:v>
                </c:pt>
                <c:pt idx="46">
                  <c:v>0.85138000149312465</c:v>
                </c:pt>
                <c:pt idx="47">
                  <c:v>0.84458146682412782</c:v>
                </c:pt>
                <c:pt idx="48">
                  <c:v>0.84438568237886136</c:v>
                </c:pt>
                <c:pt idx="49">
                  <c:v>0.83376862986048139</c:v>
                </c:pt>
                <c:pt idx="50">
                  <c:v>0.65943787998518166</c:v>
                </c:pt>
                <c:pt idx="51">
                  <c:v>0.75359709282721199</c:v>
                </c:pt>
                <c:pt idx="52">
                  <c:v>0.78530537677087409</c:v>
                </c:pt>
                <c:pt idx="53">
                  <c:v>0.69575383047981576</c:v>
                </c:pt>
                <c:pt idx="54">
                  <c:v>0.75360578134922407</c:v>
                </c:pt>
                <c:pt idx="55">
                  <c:v>0.7381460152298247</c:v>
                </c:pt>
                <c:pt idx="56">
                  <c:v>0.62451187544580988</c:v>
                </c:pt>
                <c:pt idx="57">
                  <c:v>0.65238121565004892</c:v>
                </c:pt>
                <c:pt idx="58">
                  <c:v>0.60852059681930826</c:v>
                </c:pt>
                <c:pt idx="59">
                  <c:v>0.53511836766688359</c:v>
                </c:pt>
                <c:pt idx="60">
                  <c:v>0.52427783898711855</c:v>
                </c:pt>
                <c:pt idx="61">
                  <c:v>0.53012467490282289</c:v>
                </c:pt>
                <c:pt idx="62">
                  <c:v>0.53141658409646131</c:v>
                </c:pt>
                <c:pt idx="63">
                  <c:v>0.4911193062759257</c:v>
                </c:pt>
                <c:pt idx="64">
                  <c:v>0.50633357025928094</c:v>
                </c:pt>
                <c:pt idx="65">
                  <c:v>0.45645000775386424</c:v>
                </c:pt>
                <c:pt idx="66">
                  <c:v>0.41182445653405181</c:v>
                </c:pt>
                <c:pt idx="67">
                  <c:v>0.39078571924138161</c:v>
                </c:pt>
                <c:pt idx="68">
                  <c:v>0.38009565093730413</c:v>
                </c:pt>
                <c:pt idx="69">
                  <c:v>0.36297570575590032</c:v>
                </c:pt>
                <c:pt idx="70">
                  <c:v>0.34662995439757988</c:v>
                </c:pt>
                <c:pt idx="71">
                  <c:v>0.40467081558247042</c:v>
                </c:pt>
                <c:pt idx="72">
                  <c:v>0.3941640366951884</c:v>
                </c:pt>
                <c:pt idx="73">
                  <c:v>0.42400848674183117</c:v>
                </c:pt>
                <c:pt idx="74">
                  <c:v>0.44122764463902386</c:v>
                </c:pt>
                <c:pt idx="75">
                  <c:v>0.45682549888419988</c:v>
                </c:pt>
                <c:pt idx="76">
                  <c:v>0.53530101772020966</c:v>
                </c:pt>
                <c:pt idx="77">
                  <c:v>0.57542667166772543</c:v>
                </c:pt>
                <c:pt idx="78">
                  <c:v>0.59353515526132661</c:v>
                </c:pt>
                <c:pt idx="79">
                  <c:v>0.65900100660314898</c:v>
                </c:pt>
                <c:pt idx="80">
                  <c:v>0.67164016600279708</c:v>
                </c:pt>
                <c:pt idx="81">
                  <c:v>0.72929055752937133</c:v>
                </c:pt>
                <c:pt idx="82">
                  <c:v>0.76243594709531082</c:v>
                </c:pt>
                <c:pt idx="83">
                  <c:v>0.79050504946084454</c:v>
                </c:pt>
                <c:pt idx="84">
                  <c:v>0.74788059545623065</c:v>
                </c:pt>
                <c:pt idx="85">
                  <c:v>0.74736615467705969</c:v>
                </c:pt>
                <c:pt idx="86">
                  <c:v>1.0608212676486741</c:v>
                </c:pt>
                <c:pt idx="87">
                  <c:v>0.85799138526021035</c:v>
                </c:pt>
                <c:pt idx="88">
                  <c:v>0.85020320486900491</c:v>
                </c:pt>
                <c:pt idx="89">
                  <c:v>0.76934944535043204</c:v>
                </c:pt>
                <c:pt idx="90">
                  <c:v>0.90256303828738682</c:v>
                </c:pt>
                <c:pt idx="91">
                  <c:v>0.9120713725653482</c:v>
                </c:pt>
                <c:pt idx="92">
                  <c:v>0.83370339699971785</c:v>
                </c:pt>
                <c:pt idx="93">
                  <c:v>0.80139079228226051</c:v>
                </c:pt>
                <c:pt idx="94">
                  <c:v>0.67769670404433013</c:v>
                </c:pt>
                <c:pt idx="95">
                  <c:v>0.65984446902013616</c:v>
                </c:pt>
                <c:pt idx="96">
                  <c:v>0.64042511821663706</c:v>
                </c:pt>
                <c:pt idx="97">
                  <c:v>0.61790711031627721</c:v>
                </c:pt>
                <c:pt idx="98">
                  <c:v>0.64405175471889964</c:v>
                </c:pt>
                <c:pt idx="99">
                  <c:v>0.58342180883822925</c:v>
                </c:pt>
                <c:pt idx="100">
                  <c:v>0.60247405724802872</c:v>
                </c:pt>
                <c:pt idx="101">
                  <c:v>0.65816806018145757</c:v>
                </c:pt>
                <c:pt idx="102">
                  <c:v>0.61875019952914723</c:v>
                </c:pt>
                <c:pt idx="103">
                  <c:v>0.63432122144193814</c:v>
                </c:pt>
                <c:pt idx="104">
                  <c:v>0.64447916096483127</c:v>
                </c:pt>
                <c:pt idx="105">
                  <c:v>0.55957427647133084</c:v>
                </c:pt>
                <c:pt idx="106">
                  <c:v>0.49689039276132285</c:v>
                </c:pt>
                <c:pt idx="107">
                  <c:v>0.4712594038982198</c:v>
                </c:pt>
                <c:pt idx="108">
                  <c:v>0.43239426444786527</c:v>
                </c:pt>
                <c:pt idx="109">
                  <c:v>0.46542153432134376</c:v>
                </c:pt>
                <c:pt idx="110">
                  <c:v>0.42280104381949607</c:v>
                </c:pt>
                <c:pt idx="111">
                  <c:v>0.41715628919111436</c:v>
                </c:pt>
                <c:pt idx="112">
                  <c:v>0.45167472668336262</c:v>
                </c:pt>
                <c:pt idx="113">
                  <c:v>0.46952706761493923</c:v>
                </c:pt>
                <c:pt idx="114">
                  <c:v>0.49647360374696542</c:v>
                </c:pt>
                <c:pt idx="115">
                  <c:v>0.51131186883037139</c:v>
                </c:pt>
                <c:pt idx="116">
                  <c:v>0.50953795388774303</c:v>
                </c:pt>
                <c:pt idx="117">
                  <c:v>0.48426861714985436</c:v>
                </c:pt>
                <c:pt idx="118">
                  <c:v>0.49361580481524253</c:v>
                </c:pt>
                <c:pt idx="119">
                  <c:v>0.4896863693898198</c:v>
                </c:pt>
                <c:pt idx="120">
                  <c:v>0.44462979041595274</c:v>
                </c:pt>
                <c:pt idx="121">
                  <c:v>0.41325557451602746</c:v>
                </c:pt>
                <c:pt idx="122">
                  <c:v>0.4404253016420232</c:v>
                </c:pt>
                <c:pt idx="123">
                  <c:v>0.39197632194477638</c:v>
                </c:pt>
                <c:pt idx="124">
                  <c:v>0.35847074630786502</c:v>
                </c:pt>
                <c:pt idx="125">
                  <c:v>0.34150355968734103</c:v>
                </c:pt>
                <c:pt idx="126">
                  <c:v>0.29347769192437678</c:v>
                </c:pt>
                <c:pt idx="127">
                  <c:v>0.28581935586371426</c:v>
                </c:pt>
                <c:pt idx="128">
                  <c:v>0.23469292599365971</c:v>
                </c:pt>
                <c:pt idx="129">
                  <c:v>0.21622629860219827</c:v>
                </c:pt>
                <c:pt idx="130">
                  <c:v>0.21043075185360299</c:v>
                </c:pt>
                <c:pt idx="131">
                  <c:v>0.19897667096502286</c:v>
                </c:pt>
                <c:pt idx="132">
                  <c:v>0.2144457197432717</c:v>
                </c:pt>
                <c:pt idx="133">
                  <c:v>0.23524673211154168</c:v>
                </c:pt>
                <c:pt idx="134">
                  <c:v>0.27420959211237994</c:v>
                </c:pt>
                <c:pt idx="135">
                  <c:v>0.35224035578732038</c:v>
                </c:pt>
                <c:pt idx="136">
                  <c:v>0.44565088431490546</c:v>
                </c:pt>
                <c:pt idx="137">
                  <c:v>0.54735984654271608</c:v>
                </c:pt>
                <c:pt idx="138">
                  <c:v>0.78161414057264533</c:v>
                </c:pt>
                <c:pt idx="139">
                  <c:v>1.0138655426109033</c:v>
                </c:pt>
                <c:pt idx="140">
                  <c:v>1.4889281554078395</c:v>
                </c:pt>
                <c:pt idx="141">
                  <c:v>1.7921502281743054</c:v>
                </c:pt>
                <c:pt idx="142">
                  <c:v>2.1962229643523656</c:v>
                </c:pt>
                <c:pt idx="143">
                  <c:v>2.8486726737176311</c:v>
                </c:pt>
                <c:pt idx="144">
                  <c:v>3.8455225912154418</c:v>
                </c:pt>
                <c:pt idx="145">
                  <c:v>4.7504918226168282</c:v>
                </c:pt>
                <c:pt idx="146">
                  <c:v>5.2540297620482068</c:v>
                </c:pt>
                <c:pt idx="147">
                  <c:v>5.9653701670172348</c:v>
                </c:pt>
                <c:pt idx="148">
                  <c:v>6.6117070107701954</c:v>
                </c:pt>
                <c:pt idx="149">
                  <c:v>6.9545893867248809</c:v>
                </c:pt>
                <c:pt idx="150">
                  <c:v>6.7065780777343642</c:v>
                </c:pt>
                <c:pt idx="151">
                  <c:v>5.9875332686684644</c:v>
                </c:pt>
                <c:pt idx="152">
                  <c:v>5.1461841429884565</c:v>
                </c:pt>
                <c:pt idx="153">
                  <c:v>4.8202120992556194</c:v>
                </c:pt>
                <c:pt idx="154">
                  <c:v>4.5903943344655271</c:v>
                </c:pt>
                <c:pt idx="155">
                  <c:v>4.0564567796467292</c:v>
                </c:pt>
                <c:pt idx="156">
                  <c:v>3.5253723464335218</c:v>
                </c:pt>
                <c:pt idx="157">
                  <c:v>3.2538874697835665</c:v>
                </c:pt>
                <c:pt idx="158">
                  <c:v>3.1434101393380325</c:v>
                </c:pt>
                <c:pt idx="159">
                  <c:v>3.0444244539993517</c:v>
                </c:pt>
                <c:pt idx="160">
                  <c:v>2.8473609696358007</c:v>
                </c:pt>
                <c:pt idx="161">
                  <c:v>2.6846105836267875</c:v>
                </c:pt>
                <c:pt idx="162">
                  <c:v>2.283809341197764</c:v>
                </c:pt>
                <c:pt idx="163">
                  <c:v>2.1717931616416535</c:v>
                </c:pt>
                <c:pt idx="164">
                  <c:v>1.9377266769226289</c:v>
                </c:pt>
                <c:pt idx="165">
                  <c:v>1.7355149540774342</c:v>
                </c:pt>
                <c:pt idx="166">
                  <c:v>1.6457200255302231</c:v>
                </c:pt>
                <c:pt idx="167">
                  <c:v>1.5540413691452617</c:v>
                </c:pt>
                <c:pt idx="168">
                  <c:v>1.4089636331960604</c:v>
                </c:pt>
                <c:pt idx="169">
                  <c:v>1.2682037659807528</c:v>
                </c:pt>
                <c:pt idx="170">
                  <c:v>1.1915170681363425</c:v>
                </c:pt>
                <c:pt idx="171">
                  <c:v>1.0505846362256568</c:v>
                </c:pt>
                <c:pt idx="172">
                  <c:v>0.98237657969742875</c:v>
                </c:pt>
                <c:pt idx="173">
                  <c:v>0.96985379848058662</c:v>
                </c:pt>
                <c:pt idx="174">
                  <c:v>0.9391180363869549</c:v>
                </c:pt>
                <c:pt idx="175">
                  <c:v>0.87534498348583267</c:v>
                </c:pt>
                <c:pt idx="176">
                  <c:v>0.87629806025544588</c:v>
                </c:pt>
                <c:pt idx="177">
                  <c:v>0.78086155114921707</c:v>
                </c:pt>
                <c:pt idx="178">
                  <c:v>0.7161548451937555</c:v>
                </c:pt>
                <c:pt idx="179">
                  <c:v>0.72104362098696717</c:v>
                </c:pt>
                <c:pt idx="180">
                  <c:v>0.7017612324224769</c:v>
                </c:pt>
                <c:pt idx="181">
                  <c:v>0.65192195130332742</c:v>
                </c:pt>
                <c:pt idx="182">
                  <c:v>0.59442995588637404</c:v>
                </c:pt>
                <c:pt idx="183">
                  <c:v>0.56761401858224103</c:v>
                </c:pt>
                <c:pt idx="184">
                  <c:v>0.52662802285771426</c:v>
                </c:pt>
                <c:pt idx="185">
                  <c:v>0.54326280674379102</c:v>
                </c:pt>
                <c:pt idx="186">
                  <c:v>0.55405486435460827</c:v>
                </c:pt>
                <c:pt idx="187">
                  <c:v>0.52607690427927456</c:v>
                </c:pt>
                <c:pt idx="188">
                  <c:v>0.48796436228048001</c:v>
                </c:pt>
                <c:pt idx="189">
                  <c:v>0.48431928420146397</c:v>
                </c:pt>
                <c:pt idx="190">
                  <c:v>3.1416604065899398</c:v>
                </c:pt>
                <c:pt idx="191">
                  <c:v>3.8776755364289701</c:v>
                </c:pt>
                <c:pt idx="192">
                  <c:v>3.5609781391562501</c:v>
                </c:pt>
                <c:pt idx="193">
                  <c:v>3.27</c:v>
                </c:pt>
              </c:numCache>
            </c:numRef>
          </c:val>
          <c:extLst>
            <c:ext xmlns:c16="http://schemas.microsoft.com/office/drawing/2014/chart" uri="{C3380CC4-5D6E-409C-BE32-E72D297353CC}">
              <c16:uniqueId val="{00000002-7A13-405A-9FDE-B7A24F212986}"/>
            </c:ext>
          </c:extLst>
        </c:ser>
        <c:dLbls>
          <c:showLegendKey val="0"/>
          <c:showVal val="0"/>
          <c:showCatName val="0"/>
          <c:showSerName val="0"/>
          <c:showPercent val="0"/>
          <c:showBubbleSize val="0"/>
        </c:dLbls>
        <c:gapWidth val="45"/>
        <c:overlap val="100"/>
        <c:axId val="120186431"/>
        <c:axId val="120175199"/>
      </c:barChart>
      <c:catAx>
        <c:axId val="120186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20175199"/>
        <c:crosses val="autoZero"/>
        <c:auto val="1"/>
        <c:lblAlgn val="ctr"/>
        <c:lblOffset val="100"/>
        <c:noMultiLvlLbl val="0"/>
      </c:catAx>
      <c:valAx>
        <c:axId val="1201751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20186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Cumulative Forbearance Exits, 6/1/20-6/6/21</a:t>
            </a:r>
          </a:p>
        </c:rich>
      </c:tx>
      <c:layout>
        <c:manualLayout>
          <c:xMode val="edge"/>
          <c:yMode val="edge"/>
          <c:x val="7.2927055993000853E-2"/>
          <c:y val="6.2068965517241378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ofPieChart>
        <c:ofPieType val="bar"/>
        <c:varyColors val="1"/>
        <c:ser>
          <c:idx val="0"/>
          <c:order val="0"/>
          <c:tx>
            <c:strRef>
              <c:f>Sheet1!$B$1</c:f>
              <c:strCache>
                <c:ptCount val="1"/>
                <c:pt idx="0">
                  <c:v>Exits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6F5E-4C4E-80EA-C7656FCE0A7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F5E-4C4E-80EA-C7656FCE0A7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6F5E-4C4E-80EA-C7656FCE0A7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593-4D62-B42A-22ABAAB6000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8-6F5E-4C4E-80EA-C7656FCE0A7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593-4D62-B42A-22ABAAB6000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6-6F5E-4C4E-80EA-C7656FCE0A7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6F5E-4C4E-80EA-C7656FCE0A7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5-6F5E-4C4E-80EA-C7656FCE0A7A}"/>
              </c:ext>
            </c:extLst>
          </c:dPt>
          <c:dLbls>
            <c:dLbl>
              <c:idx val="1"/>
              <c:layout>
                <c:manualLayout>
                  <c:x val="5.2336340769903761E-2"/>
                  <c:y val="-0.1678620689655173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F5E-4C4E-80EA-C7656FCE0A7A}"/>
                </c:ext>
              </c:extLst>
            </c:dLbl>
            <c:dLbl>
              <c:idx val="2"/>
              <c:layout>
                <c:manualLayout>
                  <c:x val="0.13991803368328962"/>
                  <c:y val="-4.590681509638881E-2"/>
                </c:manualLayout>
              </c:layout>
              <c:showLegendKey val="0"/>
              <c:showVal val="0"/>
              <c:showCatName val="1"/>
              <c:showSerName val="0"/>
              <c:showPercent val="1"/>
              <c:showBubbleSize val="0"/>
              <c:extLst>
                <c:ext xmlns:c15="http://schemas.microsoft.com/office/drawing/2012/chart" uri="{CE6537A1-D6FC-4f65-9D91-7224C49458BB}">
                  <c15:layout>
                    <c:manualLayout>
                      <c:w val="0.13348611111111111"/>
                      <c:h val="0.12668965517241379"/>
                    </c:manualLayout>
                  </c15:layout>
                </c:ext>
                <c:ext xmlns:c16="http://schemas.microsoft.com/office/drawing/2014/chart" uri="{C3380CC4-5D6E-409C-BE32-E72D297353CC}">
                  <c16:uniqueId val="{00000002-6F5E-4C4E-80EA-C7656FCE0A7A}"/>
                </c:ext>
              </c:extLst>
            </c:dLbl>
            <c:dLbl>
              <c:idx val="3"/>
              <c:layout>
                <c:manualLayout>
                  <c:x val="0.11103685476815398"/>
                  <c:y val="0.2278563127884876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593-4D62-B42A-22ABAAB60000}"/>
                </c:ext>
              </c:extLst>
            </c:dLbl>
            <c:dLbl>
              <c:idx val="4"/>
              <c:layout>
                <c:manualLayout>
                  <c:x val="-0.10646937882764659"/>
                  <c:y val="0.19395215856638609"/>
                </c:manualLayout>
              </c:layout>
              <c:showLegendKey val="0"/>
              <c:showVal val="0"/>
              <c:showCatName val="1"/>
              <c:showSerName val="0"/>
              <c:showPercent val="1"/>
              <c:showBubbleSize val="0"/>
              <c:extLst>
                <c:ext xmlns:c15="http://schemas.microsoft.com/office/drawing/2012/chart" uri="{CE6537A1-D6FC-4f65-9D91-7224C49458BB}">
                  <c15:layout>
                    <c:manualLayout>
                      <c:w val="0.14021527777777779"/>
                      <c:h val="0.12589660602769479"/>
                    </c:manualLayout>
                  </c15:layout>
                </c:ext>
                <c:ext xmlns:c16="http://schemas.microsoft.com/office/drawing/2014/chart" uri="{C3380CC4-5D6E-409C-BE32-E72D297353CC}">
                  <c16:uniqueId val="{00000008-6F5E-4C4E-80EA-C7656FCE0A7A}"/>
                </c:ext>
              </c:extLst>
            </c:dLbl>
            <c:dLbl>
              <c:idx val="5"/>
              <c:layout>
                <c:manualLayout>
                  <c:x val="-2.3805008748906387E-2"/>
                  <c:y val="-9.566896551724138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593-4D62-B42A-22ABAAB60000}"/>
                </c:ext>
              </c:extLst>
            </c:dLbl>
            <c:dLbl>
              <c:idx val="6"/>
              <c:layout>
                <c:manualLayout>
                  <c:x val="-0.14513888888888898"/>
                  <c:y val="-4.1379310344827587E-3"/>
                </c:manualLayout>
              </c:layout>
              <c:spPr>
                <a:noFill/>
                <a:ln>
                  <a:noFill/>
                </a:ln>
                <a:effectLst/>
              </c:spPr>
              <c:txPr>
                <a:bodyPr rot="0" spcFirstLastPara="1" vertOverflow="ellipsis" vert="horz" wrap="square" anchor="ctr" anchorCtr="1"/>
                <a:lstStyle/>
                <a:p>
                  <a:pPr>
                    <a:defRPr sz="2400" b="0" i="0" u="none" strike="noStrike" kern="1200" baseline="0">
                      <a:solidFill>
                        <a:schemeClr val="bg1"/>
                      </a:solidFill>
                      <a:effectLst>
                        <a:glow rad="101600">
                          <a:schemeClr val="tx1">
                            <a:alpha val="60000"/>
                          </a:schemeClr>
                        </a:glow>
                      </a:effectLst>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6F5E-4C4E-80EA-C7656FCE0A7A}"/>
                </c:ext>
              </c:extLst>
            </c:dLbl>
            <c:dLbl>
              <c:idx val="7"/>
              <c:layout>
                <c:manualLayout>
                  <c:x val="7.361111111111121E-2"/>
                  <c:y val="9.65517241379310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F5E-4C4E-80EA-C7656FCE0A7A}"/>
                </c:ext>
              </c:extLst>
            </c:dLbl>
            <c:dLbl>
              <c:idx val="8"/>
              <c:layout>
                <c:manualLayout>
                  <c:x val="-0.11037849956255467"/>
                  <c:y val="2.72690741243551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F5E-4C4E-80EA-C7656FCE0A7A}"/>
                </c:ext>
              </c:extLst>
            </c:dLbl>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2">
                      <a:lumMod val="75000"/>
                    </a:schemeClr>
                  </a:solidFill>
                  <a:round/>
                </a:ln>
                <a:effectLst/>
              </c:spPr>
            </c:leaderLines>
            <c:extLst>
              <c:ext xmlns:c15="http://schemas.microsoft.com/office/drawing/2012/chart" uri="{CE6537A1-D6FC-4f65-9D91-7224C49458BB}"/>
            </c:extLst>
          </c:dLbls>
          <c:cat>
            <c:strRef>
              <c:f>Sheet1!$A$2:$A$9</c:f>
              <c:strCache>
                <c:ptCount val="8"/>
                <c:pt idx="0">
                  <c:v>Loan Paid Off</c:v>
                </c:pt>
                <c:pt idx="1">
                  <c:v>Never Missed Payments</c:v>
                </c:pt>
                <c:pt idx="2">
                  <c:v>Paid Back in Lump Sum</c:v>
                </c:pt>
                <c:pt idx="3">
                  <c:v>Added to End of Loan</c:v>
                </c:pt>
                <c:pt idx="4">
                  <c:v>Loan Mod. (Rate &amp;/Or Term)</c:v>
                </c:pt>
                <c:pt idx="5">
                  <c:v>Added to Current Payment</c:v>
                </c:pt>
                <c:pt idx="6">
                  <c:v>Delinquent w/Out Plan</c:v>
                </c:pt>
                <c:pt idx="7">
                  <c:v>Other</c:v>
                </c:pt>
              </c:strCache>
            </c:strRef>
          </c:cat>
          <c:val>
            <c:numRef>
              <c:f>Sheet1!$B$2:$B$9</c:f>
              <c:numCache>
                <c:formatCode>General</c:formatCode>
                <c:ptCount val="8"/>
                <c:pt idx="0">
                  <c:v>7.48</c:v>
                </c:pt>
                <c:pt idx="1">
                  <c:v>24.31</c:v>
                </c:pt>
                <c:pt idx="2">
                  <c:v>13.87</c:v>
                </c:pt>
                <c:pt idx="3">
                  <c:v>27.35</c:v>
                </c:pt>
                <c:pt idx="4">
                  <c:v>10.119999999999999</c:v>
                </c:pt>
                <c:pt idx="5">
                  <c:v>0.83</c:v>
                </c:pt>
                <c:pt idx="6">
                  <c:v>15.34</c:v>
                </c:pt>
                <c:pt idx="7">
                  <c:v>0.7</c:v>
                </c:pt>
              </c:numCache>
            </c:numRef>
          </c:val>
          <c:extLst>
            <c:ext xmlns:c16="http://schemas.microsoft.com/office/drawing/2014/chart" uri="{C3380CC4-5D6E-409C-BE32-E72D297353CC}">
              <c16:uniqueId val="{00000000-6F5E-4C4E-80EA-C7656FCE0A7A}"/>
            </c:ext>
          </c:extLst>
        </c:ser>
        <c:dLbls>
          <c:showLegendKey val="0"/>
          <c:showVal val="0"/>
          <c:showCatName val="0"/>
          <c:showSerName val="0"/>
          <c:showPercent val="0"/>
          <c:showBubbleSize val="0"/>
          <c:showLeaderLines val="1"/>
        </c:dLbls>
        <c:gapWidth val="100"/>
        <c:splitType val="pos"/>
        <c:splitPos val="2"/>
        <c:secondPieSize val="75"/>
        <c:serLines>
          <c:spPr>
            <a:ln w="9525" cap="flat" cmpd="sng" algn="ctr">
              <a:solidFill>
                <a:schemeClr val="tx2">
                  <a:lumMod val="7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California REO Market</a:t>
            </a:r>
          </a:p>
          <a:p>
            <a:pPr>
              <a:defRPr/>
            </a:pPr>
            <a:r>
              <a:rPr lang="en-US" dirty="0"/>
              <a:t>REO</a:t>
            </a:r>
            <a:r>
              <a:rPr lang="en-US" baseline="0" dirty="0"/>
              <a:t> Market Share and Typical Discount (Relative to Market)</a:t>
            </a:r>
            <a:endParaRPr lang="en-US"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REO Share of Market</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Jan-09</c:v>
                </c:pt>
                <c:pt idx="1">
                  <c:v>Baseline</c:v>
                </c:pt>
                <c:pt idx="2">
                  <c:v>Best Case</c:v>
                </c:pt>
              </c:strCache>
            </c:strRef>
          </c:cat>
          <c:val>
            <c:numRef>
              <c:f>Sheet1!$B$2:$B$4</c:f>
              <c:numCache>
                <c:formatCode>0%</c:formatCode>
                <c:ptCount val="3"/>
                <c:pt idx="0">
                  <c:v>0.6</c:v>
                </c:pt>
                <c:pt idx="1">
                  <c:v>0.08</c:v>
                </c:pt>
                <c:pt idx="2">
                  <c:v>0.05</c:v>
                </c:pt>
              </c:numCache>
            </c:numRef>
          </c:val>
          <c:extLst>
            <c:ext xmlns:c16="http://schemas.microsoft.com/office/drawing/2014/chart" uri="{C3380CC4-5D6E-409C-BE32-E72D297353CC}">
              <c16:uniqueId val="{00000000-9D45-41AB-BF27-C4C3C904A28F}"/>
            </c:ext>
          </c:extLst>
        </c:ser>
        <c:ser>
          <c:idx val="1"/>
          <c:order val="1"/>
          <c:tx>
            <c:strRef>
              <c:f>Sheet1!$C$1</c:f>
              <c:strCache>
                <c:ptCount val="1"/>
                <c:pt idx="0">
                  <c:v>Typical REO Discount</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Jan-09</c:v>
                </c:pt>
                <c:pt idx="1">
                  <c:v>Baseline</c:v>
                </c:pt>
                <c:pt idx="2">
                  <c:v>Best Case</c:v>
                </c:pt>
              </c:strCache>
            </c:strRef>
          </c:cat>
          <c:val>
            <c:numRef>
              <c:f>Sheet1!$C$2:$C$4</c:f>
              <c:numCache>
                <c:formatCode>0%</c:formatCode>
                <c:ptCount val="3"/>
                <c:pt idx="0">
                  <c:v>0.6</c:v>
                </c:pt>
                <c:pt idx="1">
                  <c:v>0.1</c:v>
                </c:pt>
                <c:pt idx="2">
                  <c:v>0.05</c:v>
                </c:pt>
              </c:numCache>
            </c:numRef>
          </c:val>
          <c:extLst>
            <c:ext xmlns:c16="http://schemas.microsoft.com/office/drawing/2014/chart" uri="{C3380CC4-5D6E-409C-BE32-E72D297353CC}">
              <c16:uniqueId val="{00000001-9D45-41AB-BF27-C4C3C904A28F}"/>
            </c:ext>
          </c:extLst>
        </c:ser>
        <c:dLbls>
          <c:showLegendKey val="0"/>
          <c:showVal val="0"/>
          <c:showCatName val="0"/>
          <c:showSerName val="0"/>
          <c:showPercent val="0"/>
          <c:showBubbleSize val="0"/>
        </c:dLbls>
        <c:gapWidth val="219"/>
        <c:overlap val="-27"/>
        <c:axId val="1036339024"/>
        <c:axId val="1285187216"/>
      </c:barChart>
      <c:catAx>
        <c:axId val="103633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285187216"/>
        <c:crosses val="autoZero"/>
        <c:auto val="1"/>
        <c:lblAlgn val="ctr"/>
        <c:lblOffset val="100"/>
        <c:noMultiLvlLbl val="0"/>
      </c:catAx>
      <c:valAx>
        <c:axId val="1285187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036339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Percent of Above/Below</a:t>
            </a:r>
            <a:r>
              <a:rPr lang="en-US" baseline="0" dirty="0"/>
              <a:t> Market Clearing Price</a:t>
            </a:r>
            <a:endParaRPr lang="en-US" dirty="0"/>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Affordability</c:v>
                </c:pt>
              </c:strCache>
            </c:strRef>
          </c:tx>
          <c:spPr>
            <a:solidFill>
              <a:srgbClr val="FFA605"/>
            </a:solidFill>
            <a:ln w="44450">
              <a:noFill/>
            </a:ln>
            <a:effectLst>
              <a:outerShdw blurRad="50800" dist="38100" dir="2700000" algn="tl" rotWithShape="0">
                <a:prstClr val="black">
                  <a:alpha val="40000"/>
                </a:prstClr>
              </a:outerShdw>
            </a:effectLst>
          </c:spPr>
          <c:invertIfNegative val="1"/>
          <c:dPt>
            <c:idx val="125"/>
            <c:invertIfNegative val="1"/>
            <c:bubble3D val="0"/>
            <c:spPr>
              <a:solidFill>
                <a:schemeClr val="accent2">
                  <a:lumMod val="50000"/>
                </a:schemeClr>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0-DAA9-43F1-BF21-494EF52786D8}"/>
              </c:ext>
            </c:extLst>
          </c:dPt>
          <c:dLbls>
            <c:dLbl>
              <c:idx val="0"/>
              <c:layout>
                <c:manualLayout>
                  <c:x val="-1.3763604765427019E-17"/>
                  <c:y val="-3.5714285714285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68-4F0F-8D75-D5ECA94DAE90}"/>
                </c:ext>
              </c:extLst>
            </c:dLbl>
            <c:dLbl>
              <c:idx val="6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68-4F0F-8D75-D5ECA94DAE90}"/>
                </c:ext>
              </c:extLst>
            </c:dLbl>
            <c:dLbl>
              <c:idx val="1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A9-43F1-BF21-494EF52786D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75000"/>
                        </a:schemeClr>
                      </a:solidFill>
                      <a:round/>
                    </a:ln>
                    <a:effectLst/>
                  </c:spPr>
                </c15:leaderLines>
              </c:ext>
            </c:extLst>
          </c:dLbls>
          <c:cat>
            <c:strRef>
              <c:f>Sheet1!$A$2:$A$127</c:f>
              <c:strCache>
                <c:ptCount val="126"/>
                <c:pt idx="0">
                  <c:v>Q1-90</c:v>
                </c:pt>
                <c:pt idx="1">
                  <c:v>Q2-90</c:v>
                </c:pt>
                <c:pt idx="2">
                  <c:v>Q3-90</c:v>
                </c:pt>
                <c:pt idx="3">
                  <c:v>Q4-90</c:v>
                </c:pt>
                <c:pt idx="4">
                  <c:v>Q1-91</c:v>
                </c:pt>
                <c:pt idx="5">
                  <c:v>Q2-91</c:v>
                </c:pt>
                <c:pt idx="6">
                  <c:v>Q3-91</c:v>
                </c:pt>
                <c:pt idx="7">
                  <c:v>Q4-91</c:v>
                </c:pt>
                <c:pt idx="8">
                  <c:v>Q1-92</c:v>
                </c:pt>
                <c:pt idx="9">
                  <c:v>Q2-92</c:v>
                </c:pt>
                <c:pt idx="10">
                  <c:v>Q3-92</c:v>
                </c:pt>
                <c:pt idx="11">
                  <c:v>Q4-92</c:v>
                </c:pt>
                <c:pt idx="12">
                  <c:v>Q1-93</c:v>
                </c:pt>
                <c:pt idx="13">
                  <c:v>Q2-93</c:v>
                </c:pt>
                <c:pt idx="14">
                  <c:v>Q3-93</c:v>
                </c:pt>
                <c:pt idx="15">
                  <c:v>Q4-93</c:v>
                </c:pt>
                <c:pt idx="16">
                  <c:v>Q1-94</c:v>
                </c:pt>
                <c:pt idx="17">
                  <c:v>Q2-94</c:v>
                </c:pt>
                <c:pt idx="18">
                  <c:v>Q3-94</c:v>
                </c:pt>
                <c:pt idx="19">
                  <c:v>Q4-94</c:v>
                </c:pt>
                <c:pt idx="20">
                  <c:v>Q1-95</c:v>
                </c:pt>
                <c:pt idx="21">
                  <c:v>Q2-95</c:v>
                </c:pt>
                <c:pt idx="22">
                  <c:v>Q3-95</c:v>
                </c:pt>
                <c:pt idx="23">
                  <c:v>Q4-95</c:v>
                </c:pt>
                <c:pt idx="24">
                  <c:v>Q1-96</c:v>
                </c:pt>
                <c:pt idx="25">
                  <c:v>Q2-96</c:v>
                </c:pt>
                <c:pt idx="26">
                  <c:v>Q3-96</c:v>
                </c:pt>
                <c:pt idx="27">
                  <c:v>Q4-96</c:v>
                </c:pt>
                <c:pt idx="28">
                  <c:v>Q1-97</c:v>
                </c:pt>
                <c:pt idx="29">
                  <c:v>Q2-97</c:v>
                </c:pt>
                <c:pt idx="30">
                  <c:v>Q3-97</c:v>
                </c:pt>
                <c:pt idx="31">
                  <c:v>Q4-97</c:v>
                </c:pt>
                <c:pt idx="32">
                  <c:v>Q1-98</c:v>
                </c:pt>
                <c:pt idx="33">
                  <c:v>Q2-98</c:v>
                </c:pt>
                <c:pt idx="34">
                  <c:v>Q3-98</c:v>
                </c:pt>
                <c:pt idx="35">
                  <c:v>Q4-98</c:v>
                </c:pt>
                <c:pt idx="36">
                  <c:v>Q1-99</c:v>
                </c:pt>
                <c:pt idx="37">
                  <c:v>Q2-99</c:v>
                </c:pt>
                <c:pt idx="38">
                  <c:v>Q3-99</c:v>
                </c:pt>
                <c:pt idx="39">
                  <c:v>Q4-99</c:v>
                </c:pt>
                <c:pt idx="40">
                  <c:v>Q1-00</c:v>
                </c:pt>
                <c:pt idx="41">
                  <c:v>Q2-00</c:v>
                </c:pt>
                <c:pt idx="42">
                  <c:v>Q3-00</c:v>
                </c:pt>
                <c:pt idx="43">
                  <c:v>Q4-00</c:v>
                </c:pt>
                <c:pt idx="44">
                  <c:v>Q1-01</c:v>
                </c:pt>
                <c:pt idx="45">
                  <c:v>Q2-01</c:v>
                </c:pt>
                <c:pt idx="46">
                  <c:v>Q3-01</c:v>
                </c:pt>
                <c:pt idx="47">
                  <c:v>Q4-01</c:v>
                </c:pt>
                <c:pt idx="48">
                  <c:v>Q1-02</c:v>
                </c:pt>
                <c:pt idx="49">
                  <c:v>Q2-02</c:v>
                </c:pt>
                <c:pt idx="50">
                  <c:v>Q3-02</c:v>
                </c:pt>
                <c:pt idx="51">
                  <c:v>Q4-02</c:v>
                </c:pt>
                <c:pt idx="52">
                  <c:v>Q1-03</c:v>
                </c:pt>
                <c:pt idx="53">
                  <c:v>Q2-03</c:v>
                </c:pt>
                <c:pt idx="54">
                  <c:v>Q3-03</c:v>
                </c:pt>
                <c:pt idx="55">
                  <c:v>Q4-03</c:v>
                </c:pt>
                <c:pt idx="56">
                  <c:v>Q1-04</c:v>
                </c:pt>
                <c:pt idx="57">
                  <c:v>Q2-04</c:v>
                </c:pt>
                <c:pt idx="58">
                  <c:v>Q3-04</c:v>
                </c:pt>
                <c:pt idx="59">
                  <c:v>Q4-04</c:v>
                </c:pt>
                <c:pt idx="60">
                  <c:v>Q1-05</c:v>
                </c:pt>
                <c:pt idx="61">
                  <c:v>Q2-05</c:v>
                </c:pt>
                <c:pt idx="62">
                  <c:v>Q3-05</c:v>
                </c:pt>
                <c:pt idx="63">
                  <c:v>Q4-05</c:v>
                </c:pt>
                <c:pt idx="64">
                  <c:v>Q1-06</c:v>
                </c:pt>
                <c:pt idx="65">
                  <c:v>Q2-06</c:v>
                </c:pt>
                <c:pt idx="66">
                  <c:v>Q3-06</c:v>
                </c:pt>
                <c:pt idx="67">
                  <c:v>Q4-06</c:v>
                </c:pt>
                <c:pt idx="68">
                  <c:v>Q1-07</c:v>
                </c:pt>
                <c:pt idx="69">
                  <c:v>Q2-07</c:v>
                </c:pt>
                <c:pt idx="70">
                  <c:v>Q3-07</c:v>
                </c:pt>
                <c:pt idx="71">
                  <c:v>Q4-07</c:v>
                </c:pt>
                <c:pt idx="72">
                  <c:v>Q1-08</c:v>
                </c:pt>
                <c:pt idx="73">
                  <c:v>Q2-08</c:v>
                </c:pt>
                <c:pt idx="74">
                  <c:v>Q3-08</c:v>
                </c:pt>
                <c:pt idx="75">
                  <c:v>Q4-08</c:v>
                </c:pt>
                <c:pt idx="76">
                  <c:v>Q1-09</c:v>
                </c:pt>
                <c:pt idx="77">
                  <c:v>Q2-09</c:v>
                </c:pt>
                <c:pt idx="78">
                  <c:v>Q3-09</c:v>
                </c:pt>
                <c:pt idx="79">
                  <c:v>Q4-09</c:v>
                </c:pt>
                <c:pt idx="80">
                  <c:v>Q1-10</c:v>
                </c:pt>
                <c:pt idx="81">
                  <c:v>Q2-10</c:v>
                </c:pt>
                <c:pt idx="82">
                  <c:v>Q3-10</c:v>
                </c:pt>
                <c:pt idx="83">
                  <c:v>Q4-10</c:v>
                </c:pt>
                <c:pt idx="84">
                  <c:v>Q1-11</c:v>
                </c:pt>
                <c:pt idx="85">
                  <c:v>Q2-11</c:v>
                </c:pt>
                <c:pt idx="86">
                  <c:v>Q3-11</c:v>
                </c:pt>
                <c:pt idx="87">
                  <c:v>Q4-11</c:v>
                </c:pt>
                <c:pt idx="88">
                  <c:v>Q1-12</c:v>
                </c:pt>
                <c:pt idx="89">
                  <c:v>Q2-12</c:v>
                </c:pt>
                <c:pt idx="90">
                  <c:v>Q3-12</c:v>
                </c:pt>
                <c:pt idx="91">
                  <c:v>Q4-12</c:v>
                </c:pt>
                <c:pt idx="92">
                  <c:v>Q1-13</c:v>
                </c:pt>
                <c:pt idx="93">
                  <c:v>Q2-13</c:v>
                </c:pt>
                <c:pt idx="94">
                  <c:v>Q3-13</c:v>
                </c:pt>
                <c:pt idx="95">
                  <c:v>Q4-13</c:v>
                </c:pt>
                <c:pt idx="96">
                  <c:v>Q1-14</c:v>
                </c:pt>
                <c:pt idx="97">
                  <c:v>Q2-14</c:v>
                </c:pt>
                <c:pt idx="98">
                  <c:v>Q3-14</c:v>
                </c:pt>
                <c:pt idx="99">
                  <c:v>Q4-14</c:v>
                </c:pt>
                <c:pt idx="100">
                  <c:v>Q1-15</c:v>
                </c:pt>
                <c:pt idx="101">
                  <c:v>Q2-15</c:v>
                </c:pt>
                <c:pt idx="102">
                  <c:v>Q3-15</c:v>
                </c:pt>
                <c:pt idx="103">
                  <c:v>Q4-15</c:v>
                </c:pt>
                <c:pt idx="104">
                  <c:v>Q1-16</c:v>
                </c:pt>
                <c:pt idx="105">
                  <c:v>Q2-16</c:v>
                </c:pt>
                <c:pt idx="106">
                  <c:v>Q3-16</c:v>
                </c:pt>
                <c:pt idx="107">
                  <c:v>Q4-16</c:v>
                </c:pt>
                <c:pt idx="108">
                  <c:v>Q1-17</c:v>
                </c:pt>
                <c:pt idx="109">
                  <c:v>Q2-17</c:v>
                </c:pt>
                <c:pt idx="110">
                  <c:v>Q3-17</c:v>
                </c:pt>
                <c:pt idx="111">
                  <c:v>Q4-17</c:v>
                </c:pt>
                <c:pt idx="112">
                  <c:v>Q1-18</c:v>
                </c:pt>
                <c:pt idx="113">
                  <c:v>Q2-18</c:v>
                </c:pt>
                <c:pt idx="114">
                  <c:v>Q3-18</c:v>
                </c:pt>
                <c:pt idx="115">
                  <c:v>Q4-18</c:v>
                </c:pt>
                <c:pt idx="116">
                  <c:v>Q1-19</c:v>
                </c:pt>
                <c:pt idx="117">
                  <c:v>Q2-19</c:v>
                </c:pt>
                <c:pt idx="118">
                  <c:v>Q3-19</c:v>
                </c:pt>
                <c:pt idx="119">
                  <c:v>Q4-19</c:v>
                </c:pt>
                <c:pt idx="120">
                  <c:v>Q1-20</c:v>
                </c:pt>
                <c:pt idx="121">
                  <c:v>Q2-20</c:v>
                </c:pt>
                <c:pt idx="122">
                  <c:v>Q3-20</c:v>
                </c:pt>
                <c:pt idx="123">
                  <c:v>Q4-20</c:v>
                </c:pt>
                <c:pt idx="124">
                  <c:v>Q1-21</c:v>
                </c:pt>
                <c:pt idx="125">
                  <c:v>Q2-20</c:v>
                </c:pt>
              </c:strCache>
            </c:strRef>
          </c:cat>
          <c:val>
            <c:numRef>
              <c:f>Sheet1!$B$2:$B$127</c:f>
              <c:numCache>
                <c:formatCode>General</c:formatCode>
                <c:ptCount val="126"/>
                <c:pt idx="0">
                  <c:v>0.51529308783273775</c:v>
                </c:pt>
                <c:pt idx="1">
                  <c:v>0.5334916999071635</c:v>
                </c:pt>
                <c:pt idx="2">
                  <c:v>0.47831246956807072</c:v>
                </c:pt>
                <c:pt idx="3">
                  <c:v>0.44112302803327497</c:v>
                </c:pt>
                <c:pt idx="4">
                  <c:v>0.43907719430617709</c:v>
                </c:pt>
                <c:pt idx="5">
                  <c:v>0.52852505909025327</c:v>
                </c:pt>
                <c:pt idx="6">
                  <c:v>0.44483479586210062</c:v>
                </c:pt>
                <c:pt idx="7">
                  <c:v>0.33297291535161255</c:v>
                </c:pt>
                <c:pt idx="8">
                  <c:v>0.32682092955343034</c:v>
                </c:pt>
                <c:pt idx="9">
                  <c:v>0.3180215859638138</c:v>
                </c:pt>
                <c:pt idx="10">
                  <c:v>0.21980794142993898</c:v>
                </c:pt>
                <c:pt idx="11">
                  <c:v>0.22113833849261644</c:v>
                </c:pt>
                <c:pt idx="12">
                  <c:v>0.17359122847746256</c:v>
                </c:pt>
                <c:pt idx="13">
                  <c:v>0.16900831016552531</c:v>
                </c:pt>
                <c:pt idx="14">
                  <c:v>0.1310400183250493</c:v>
                </c:pt>
                <c:pt idx="15">
                  <c:v>9.2151780791220217E-2</c:v>
                </c:pt>
                <c:pt idx="16">
                  <c:v>9.2019455046427945E-2</c:v>
                </c:pt>
                <c:pt idx="17">
                  <c:v>0.20225880134996621</c:v>
                </c:pt>
                <c:pt idx="18">
                  <c:v>0.19700676844510445</c:v>
                </c:pt>
                <c:pt idx="19">
                  <c:v>0.19068465428390668</c:v>
                </c:pt>
                <c:pt idx="20">
                  <c:v>0.11690082488857545</c:v>
                </c:pt>
                <c:pt idx="21">
                  <c:v>4.6657417261954937E-2</c:v>
                </c:pt>
                <c:pt idx="22">
                  <c:v>3.3666251897211286E-2</c:v>
                </c:pt>
                <c:pt idx="23">
                  <c:v>-3.4334931908919009E-2</c:v>
                </c:pt>
                <c:pt idx="24">
                  <c:v>-6.3225198468060628E-2</c:v>
                </c:pt>
                <c:pt idx="25">
                  <c:v>1.9935808825684687E-2</c:v>
                </c:pt>
                <c:pt idx="26">
                  <c:v>1.9635596620953821E-2</c:v>
                </c:pt>
                <c:pt idx="27">
                  <c:v>-5.8896959335380417E-2</c:v>
                </c:pt>
                <c:pt idx="28">
                  <c:v>-5.6728023067538436E-2</c:v>
                </c:pt>
                <c:pt idx="29">
                  <c:v>9.9874923906593249E-3</c:v>
                </c:pt>
                <c:pt idx="30">
                  <c:v>3.1288201417407624E-3</c:v>
                </c:pt>
                <c:pt idx="31">
                  <c:v>-3.3350500459033983E-2</c:v>
                </c:pt>
                <c:pt idx="32">
                  <c:v>-5.4926383489005248E-2</c:v>
                </c:pt>
                <c:pt idx="33">
                  <c:v>1.6634712578508681E-2</c:v>
                </c:pt>
                <c:pt idx="34">
                  <c:v>-1.5097012657382392E-3</c:v>
                </c:pt>
                <c:pt idx="35">
                  <c:v>-7.9437090381488162E-2</c:v>
                </c:pt>
                <c:pt idx="36">
                  <c:v>-5.6862573539313233E-2</c:v>
                </c:pt>
                <c:pt idx="37">
                  <c:v>2.410959699304871E-2</c:v>
                </c:pt>
                <c:pt idx="38">
                  <c:v>7.4763392407395823E-2</c:v>
                </c:pt>
                <c:pt idx="39">
                  <c:v>8.0565521219204017E-2</c:v>
                </c:pt>
                <c:pt idx="40">
                  <c:v>0.16105024884137031</c:v>
                </c:pt>
                <c:pt idx="41">
                  <c:v>0.21838823205561253</c:v>
                </c:pt>
                <c:pt idx="42">
                  <c:v>0.21261874097365197</c:v>
                </c:pt>
                <c:pt idx="43">
                  <c:v>0.17677948918240749</c:v>
                </c:pt>
                <c:pt idx="44">
                  <c:v>0.10042233912358212</c:v>
                </c:pt>
                <c:pt idx="45">
                  <c:v>0.1706888449094992</c:v>
                </c:pt>
                <c:pt idx="46">
                  <c:v>0.2239952511661274</c:v>
                </c:pt>
                <c:pt idx="47">
                  <c:v>0.18603567491573059</c:v>
                </c:pt>
                <c:pt idx="48">
                  <c:v>0.30735225867315519</c:v>
                </c:pt>
                <c:pt idx="49">
                  <c:v>0.38325631789211512</c:v>
                </c:pt>
                <c:pt idx="50">
                  <c:v>0.33960382010069012</c:v>
                </c:pt>
                <c:pt idx="51">
                  <c:v>0.3342260304692688</c:v>
                </c:pt>
                <c:pt idx="52">
                  <c:v>0.33544666526485778</c:v>
                </c:pt>
                <c:pt idx="53">
                  <c:v>0.40848219952155596</c:v>
                </c:pt>
                <c:pt idx="54">
                  <c:v>0.55904465194240394</c:v>
                </c:pt>
                <c:pt idx="55">
                  <c:v>0.53061948457335228</c:v>
                </c:pt>
                <c:pt idx="56">
                  <c:v>0.55757662841362232</c:v>
                </c:pt>
                <c:pt idx="57">
                  <c:v>0.83512661711117087</c:v>
                </c:pt>
                <c:pt idx="58">
                  <c:v>0.80410960679039789</c:v>
                </c:pt>
                <c:pt idx="59">
                  <c:v>0.75871331113955187</c:v>
                </c:pt>
                <c:pt idx="60">
                  <c:v>0.80135970323684447</c:v>
                </c:pt>
                <c:pt idx="61">
                  <c:v>0.9174773328062662</c:v>
                </c:pt>
                <c:pt idx="62">
                  <c:v>1.0014152749972682</c:v>
                </c:pt>
                <c:pt idx="63">
                  <c:v>1.0391844900803848</c:v>
                </c:pt>
                <c:pt idx="64">
                  <c:v>1.023297487115479</c:v>
                </c:pt>
                <c:pt idx="65">
                  <c:v>1.1299652326834591</c:v>
                </c:pt>
                <c:pt idx="66">
                  <c:v>1.0901062174861655</c:v>
                </c:pt>
                <c:pt idx="67">
                  <c:v>0.9755713229598344</c:v>
                </c:pt>
                <c:pt idx="68">
                  <c:v>0.94984723783045233</c:v>
                </c:pt>
                <c:pt idx="69">
                  <c:v>1.0472415756230431</c:v>
                </c:pt>
                <c:pt idx="70">
                  <c:v>0.98349580215411736</c:v>
                </c:pt>
                <c:pt idx="71">
                  <c:v>0.65298848685929256</c:v>
                </c:pt>
                <c:pt idx="72">
                  <c:v>0.36845944827468702</c:v>
                </c:pt>
                <c:pt idx="73">
                  <c:v>0.28108907590532684</c:v>
                </c:pt>
                <c:pt idx="74">
                  <c:v>0.15094844838482313</c:v>
                </c:pt>
                <c:pt idx="75">
                  <c:v>-5.280042368615101E-2</c:v>
                </c:pt>
                <c:pt idx="76">
                  <c:v>-0.23907920877817201</c:v>
                </c:pt>
                <c:pt idx="77">
                  <c:v>-0.18525776238403158</c:v>
                </c:pt>
                <c:pt idx="78">
                  <c:v>-7.3532233442606731E-2</c:v>
                </c:pt>
                <c:pt idx="79">
                  <c:v>-4.9769431595883873E-2</c:v>
                </c:pt>
                <c:pt idx="80">
                  <c:v>-8.7315468637119031E-2</c:v>
                </c:pt>
                <c:pt idx="81">
                  <c:v>-7.7769996200758307E-3</c:v>
                </c:pt>
                <c:pt idx="82">
                  <c:v>-4.7916935860998322E-2</c:v>
                </c:pt>
                <c:pt idx="83">
                  <c:v>-8.7600172786220676E-2</c:v>
                </c:pt>
                <c:pt idx="84">
                  <c:v>-0.124045412010094</c:v>
                </c:pt>
                <c:pt idx="85">
                  <c:v>-9.0654351024057611E-2</c:v>
                </c:pt>
                <c:pt idx="86">
                  <c:v>-0.11920861179916198</c:v>
                </c:pt>
                <c:pt idx="87">
                  <c:v>-0.17549175020462071</c:v>
                </c:pt>
                <c:pt idx="88">
                  <c:v>-0.19668791003256314</c:v>
                </c:pt>
                <c:pt idx="89">
                  <c:v>-0.10430765539923625</c:v>
                </c:pt>
                <c:pt idx="90">
                  <c:v>-6.7632519538391334E-2</c:v>
                </c:pt>
                <c:pt idx="91">
                  <c:v>-7.9873553766905303E-2</c:v>
                </c:pt>
                <c:pt idx="92">
                  <c:v>-7.3378823760156142E-2</c:v>
                </c:pt>
                <c:pt idx="93">
                  <c:v>0.11242141975513786</c:v>
                </c:pt>
                <c:pt idx="94">
                  <c:v>0.25899059148561854</c:v>
                </c:pt>
                <c:pt idx="95">
                  <c:v>0.21835455886252775</c:v>
                </c:pt>
                <c:pt idx="96">
                  <c:v>0.18498303188509491</c:v>
                </c:pt>
                <c:pt idx="97">
                  <c:v>0.26312397354316497</c:v>
                </c:pt>
                <c:pt idx="98">
                  <c:v>0.27168154597642391</c:v>
                </c:pt>
                <c:pt idx="99">
                  <c:v>0.18867208357624676</c:v>
                </c:pt>
                <c:pt idx="100">
                  <c:v>0.12799587617389152</c:v>
                </c:pt>
                <c:pt idx="101">
                  <c:v>0.25055671410744007</c:v>
                </c:pt>
                <c:pt idx="102">
                  <c:v>0.25668467162205522</c:v>
                </c:pt>
                <c:pt idx="103">
                  <c:v>0.21037549031705249</c:v>
                </c:pt>
                <c:pt idx="104">
                  <c:v>0.13751621461303287</c:v>
                </c:pt>
                <c:pt idx="105">
                  <c:v>0.23063522779785695</c:v>
                </c:pt>
                <c:pt idx="106">
                  <c:v>0.2032042305853925</c:v>
                </c:pt>
                <c:pt idx="107">
                  <c:v>0.20820523885605557</c:v>
                </c:pt>
                <c:pt idx="108">
                  <c:v>0.19751279979071579</c:v>
                </c:pt>
                <c:pt idx="109">
                  <c:v>0.27510170112739529</c:v>
                </c:pt>
                <c:pt idx="110">
                  <c:v>0.26801304796206971</c:v>
                </c:pt>
                <c:pt idx="111">
                  <c:v>0.23741814605456235</c:v>
                </c:pt>
                <c:pt idx="112">
                  <c:v>0.24915833070239923</c:v>
                </c:pt>
                <c:pt idx="113">
                  <c:v>0.40249602608134816</c:v>
                </c:pt>
                <c:pt idx="114">
                  <c:v>0.36744411553766976</c:v>
                </c:pt>
                <c:pt idx="115">
                  <c:v>0.30453121715667231</c:v>
                </c:pt>
                <c:pt idx="116">
                  <c:v>0.19854737396918543</c:v>
                </c:pt>
                <c:pt idx="117">
                  <c:v>0.26971841841794175</c:v>
                </c:pt>
                <c:pt idx="118">
                  <c:v>0.21465416891222344</c:v>
                </c:pt>
                <c:pt idx="119">
                  <c:v>0.18880574589772259</c:v>
                </c:pt>
                <c:pt idx="120">
                  <c:v>0.12010855236472784</c:v>
                </c:pt>
                <c:pt idx="121">
                  <c:v>0.10407426614843729</c:v>
                </c:pt>
                <c:pt idx="122">
                  <c:v>0.21251442318942182</c:v>
                </c:pt>
                <c:pt idx="123">
                  <c:v>0.19748899576183199</c:v>
                </c:pt>
                <c:pt idx="124">
                  <c:v>0.20539018454187397</c:v>
                </c:pt>
                <c:pt idx="125">
                  <c:v>0.4</c:v>
                </c:pt>
              </c:numCache>
            </c:numRef>
          </c:val>
          <c:extLst>
            <c:ext xmlns:c14="http://schemas.microsoft.com/office/drawing/2007/8/2/chart" uri="{6F2FDCE9-48DA-4B69-8628-5D25D57E5C99}">
              <c14:invertSolidFillFmt>
                <c14:spPr xmlns:c14="http://schemas.microsoft.com/office/drawing/2007/8/2/chart">
                  <a:solidFill>
                    <a:srgbClr val="3AC9BB"/>
                  </a:solidFill>
                  <a:ln w="44450">
                    <a:noFill/>
                  </a:ln>
                  <a:effectLst>
                    <a:outerShdw blurRad="50800" dist="38100" dir="2700000" algn="tl" rotWithShape="0">
                      <a:prstClr val="black">
                        <a:alpha val="40000"/>
                      </a:prstClr>
                    </a:outerShdw>
                  </a:effectLst>
                </c14:spPr>
              </c14:invertSolidFillFmt>
            </c:ext>
            <c:ext xmlns:c16="http://schemas.microsoft.com/office/drawing/2014/chart" uri="{C3380CC4-5D6E-409C-BE32-E72D297353CC}">
              <c16:uniqueId val="{00000000-D968-4F0F-8D75-D5ECA94DAE90}"/>
            </c:ext>
          </c:extLst>
        </c:ser>
        <c:dLbls>
          <c:showLegendKey val="0"/>
          <c:showVal val="0"/>
          <c:showCatName val="0"/>
          <c:showSerName val="0"/>
          <c:showPercent val="0"/>
          <c:showBubbleSize val="0"/>
        </c:dLbls>
        <c:gapWidth val="150"/>
        <c:axId val="2094272464"/>
        <c:axId val="2094272880"/>
      </c:barChart>
      <c:lineChart>
        <c:grouping val="standard"/>
        <c:varyColors val="0"/>
        <c:ser>
          <c:idx val="1"/>
          <c:order val="1"/>
          <c:tx>
            <c:strRef>
              <c:f>Sheet1!$C$1</c:f>
              <c:strCache>
                <c:ptCount val="1"/>
                <c:pt idx="0">
                  <c:v>Column1</c:v>
                </c:pt>
              </c:strCache>
            </c:strRef>
          </c:tx>
          <c:spPr>
            <a:ln w="53975" cap="rnd">
              <a:solidFill>
                <a:srgbClr val="FF0000"/>
              </a:solidFill>
              <a:round/>
            </a:ln>
            <a:effectLst>
              <a:outerShdw blurRad="50800" dist="38100" dir="2700000" algn="tl" rotWithShape="0">
                <a:prstClr val="black">
                  <a:alpha val="40000"/>
                </a:prstClr>
              </a:outerShdw>
            </a:effectLst>
          </c:spPr>
          <c:marker>
            <c:symbol val="none"/>
          </c:marker>
          <c:cat>
            <c:strRef>
              <c:f>Sheet1!$A$2:$A$127</c:f>
              <c:strCache>
                <c:ptCount val="126"/>
                <c:pt idx="0">
                  <c:v>Q1-90</c:v>
                </c:pt>
                <c:pt idx="1">
                  <c:v>Q2-90</c:v>
                </c:pt>
                <c:pt idx="2">
                  <c:v>Q3-90</c:v>
                </c:pt>
                <c:pt idx="3">
                  <c:v>Q4-90</c:v>
                </c:pt>
                <c:pt idx="4">
                  <c:v>Q1-91</c:v>
                </c:pt>
                <c:pt idx="5">
                  <c:v>Q2-91</c:v>
                </c:pt>
                <c:pt idx="6">
                  <c:v>Q3-91</c:v>
                </c:pt>
                <c:pt idx="7">
                  <c:v>Q4-91</c:v>
                </c:pt>
                <c:pt idx="8">
                  <c:v>Q1-92</c:v>
                </c:pt>
                <c:pt idx="9">
                  <c:v>Q2-92</c:v>
                </c:pt>
                <c:pt idx="10">
                  <c:v>Q3-92</c:v>
                </c:pt>
                <c:pt idx="11">
                  <c:v>Q4-92</c:v>
                </c:pt>
                <c:pt idx="12">
                  <c:v>Q1-93</c:v>
                </c:pt>
                <c:pt idx="13">
                  <c:v>Q2-93</c:v>
                </c:pt>
                <c:pt idx="14">
                  <c:v>Q3-93</c:v>
                </c:pt>
                <c:pt idx="15">
                  <c:v>Q4-93</c:v>
                </c:pt>
                <c:pt idx="16">
                  <c:v>Q1-94</c:v>
                </c:pt>
                <c:pt idx="17">
                  <c:v>Q2-94</c:v>
                </c:pt>
                <c:pt idx="18">
                  <c:v>Q3-94</c:v>
                </c:pt>
                <c:pt idx="19">
                  <c:v>Q4-94</c:v>
                </c:pt>
                <c:pt idx="20">
                  <c:v>Q1-95</c:v>
                </c:pt>
                <c:pt idx="21">
                  <c:v>Q2-95</c:v>
                </c:pt>
                <c:pt idx="22">
                  <c:v>Q3-95</c:v>
                </c:pt>
                <c:pt idx="23">
                  <c:v>Q4-95</c:v>
                </c:pt>
                <c:pt idx="24">
                  <c:v>Q1-96</c:v>
                </c:pt>
                <c:pt idx="25">
                  <c:v>Q2-96</c:v>
                </c:pt>
                <c:pt idx="26">
                  <c:v>Q3-96</c:v>
                </c:pt>
                <c:pt idx="27">
                  <c:v>Q4-96</c:v>
                </c:pt>
                <c:pt idx="28">
                  <c:v>Q1-97</c:v>
                </c:pt>
                <c:pt idx="29">
                  <c:v>Q2-97</c:v>
                </c:pt>
                <c:pt idx="30">
                  <c:v>Q3-97</c:v>
                </c:pt>
                <c:pt idx="31">
                  <c:v>Q4-97</c:v>
                </c:pt>
                <c:pt idx="32">
                  <c:v>Q1-98</c:v>
                </c:pt>
                <c:pt idx="33">
                  <c:v>Q2-98</c:v>
                </c:pt>
                <c:pt idx="34">
                  <c:v>Q3-98</c:v>
                </c:pt>
                <c:pt idx="35">
                  <c:v>Q4-98</c:v>
                </c:pt>
                <c:pt idx="36">
                  <c:v>Q1-99</c:v>
                </c:pt>
                <c:pt idx="37">
                  <c:v>Q2-99</c:v>
                </c:pt>
                <c:pt idx="38">
                  <c:v>Q3-99</c:v>
                </c:pt>
                <c:pt idx="39">
                  <c:v>Q4-99</c:v>
                </c:pt>
                <c:pt idx="40">
                  <c:v>Q1-00</c:v>
                </c:pt>
                <c:pt idx="41">
                  <c:v>Q2-00</c:v>
                </c:pt>
                <c:pt idx="42">
                  <c:v>Q3-00</c:v>
                </c:pt>
                <c:pt idx="43">
                  <c:v>Q4-00</c:v>
                </c:pt>
                <c:pt idx="44">
                  <c:v>Q1-01</c:v>
                </c:pt>
                <c:pt idx="45">
                  <c:v>Q2-01</c:v>
                </c:pt>
                <c:pt idx="46">
                  <c:v>Q3-01</c:v>
                </c:pt>
                <c:pt idx="47">
                  <c:v>Q4-01</c:v>
                </c:pt>
                <c:pt idx="48">
                  <c:v>Q1-02</c:v>
                </c:pt>
                <c:pt idx="49">
                  <c:v>Q2-02</c:v>
                </c:pt>
                <c:pt idx="50">
                  <c:v>Q3-02</c:v>
                </c:pt>
                <c:pt idx="51">
                  <c:v>Q4-02</c:v>
                </c:pt>
                <c:pt idx="52">
                  <c:v>Q1-03</c:v>
                </c:pt>
                <c:pt idx="53">
                  <c:v>Q2-03</c:v>
                </c:pt>
                <c:pt idx="54">
                  <c:v>Q3-03</c:v>
                </c:pt>
                <c:pt idx="55">
                  <c:v>Q4-03</c:v>
                </c:pt>
                <c:pt idx="56">
                  <c:v>Q1-04</c:v>
                </c:pt>
                <c:pt idx="57">
                  <c:v>Q2-04</c:v>
                </c:pt>
                <c:pt idx="58">
                  <c:v>Q3-04</c:v>
                </c:pt>
                <c:pt idx="59">
                  <c:v>Q4-04</c:v>
                </c:pt>
                <c:pt idx="60">
                  <c:v>Q1-05</c:v>
                </c:pt>
                <c:pt idx="61">
                  <c:v>Q2-05</c:v>
                </c:pt>
                <c:pt idx="62">
                  <c:v>Q3-05</c:v>
                </c:pt>
                <c:pt idx="63">
                  <c:v>Q4-05</c:v>
                </c:pt>
                <c:pt idx="64">
                  <c:v>Q1-06</c:v>
                </c:pt>
                <c:pt idx="65">
                  <c:v>Q2-06</c:v>
                </c:pt>
                <c:pt idx="66">
                  <c:v>Q3-06</c:v>
                </c:pt>
                <c:pt idx="67">
                  <c:v>Q4-06</c:v>
                </c:pt>
                <c:pt idx="68">
                  <c:v>Q1-07</c:v>
                </c:pt>
                <c:pt idx="69">
                  <c:v>Q2-07</c:v>
                </c:pt>
                <c:pt idx="70">
                  <c:v>Q3-07</c:v>
                </c:pt>
                <c:pt idx="71">
                  <c:v>Q4-07</c:v>
                </c:pt>
                <c:pt idx="72">
                  <c:v>Q1-08</c:v>
                </c:pt>
                <c:pt idx="73">
                  <c:v>Q2-08</c:v>
                </c:pt>
                <c:pt idx="74">
                  <c:v>Q3-08</c:v>
                </c:pt>
                <c:pt idx="75">
                  <c:v>Q4-08</c:v>
                </c:pt>
                <c:pt idx="76">
                  <c:v>Q1-09</c:v>
                </c:pt>
                <c:pt idx="77">
                  <c:v>Q2-09</c:v>
                </c:pt>
                <c:pt idx="78">
                  <c:v>Q3-09</c:v>
                </c:pt>
                <c:pt idx="79">
                  <c:v>Q4-09</c:v>
                </c:pt>
                <c:pt idx="80">
                  <c:v>Q1-10</c:v>
                </c:pt>
                <c:pt idx="81">
                  <c:v>Q2-10</c:v>
                </c:pt>
                <c:pt idx="82">
                  <c:v>Q3-10</c:v>
                </c:pt>
                <c:pt idx="83">
                  <c:v>Q4-10</c:v>
                </c:pt>
                <c:pt idx="84">
                  <c:v>Q1-11</c:v>
                </c:pt>
                <c:pt idx="85">
                  <c:v>Q2-11</c:v>
                </c:pt>
                <c:pt idx="86">
                  <c:v>Q3-11</c:v>
                </c:pt>
                <c:pt idx="87">
                  <c:v>Q4-11</c:v>
                </c:pt>
                <c:pt idx="88">
                  <c:v>Q1-12</c:v>
                </c:pt>
                <c:pt idx="89">
                  <c:v>Q2-12</c:v>
                </c:pt>
                <c:pt idx="90">
                  <c:v>Q3-12</c:v>
                </c:pt>
                <c:pt idx="91">
                  <c:v>Q4-12</c:v>
                </c:pt>
                <c:pt idx="92">
                  <c:v>Q1-13</c:v>
                </c:pt>
                <c:pt idx="93">
                  <c:v>Q2-13</c:v>
                </c:pt>
                <c:pt idx="94">
                  <c:v>Q3-13</c:v>
                </c:pt>
                <c:pt idx="95">
                  <c:v>Q4-13</c:v>
                </c:pt>
                <c:pt idx="96">
                  <c:v>Q1-14</c:v>
                </c:pt>
                <c:pt idx="97">
                  <c:v>Q2-14</c:v>
                </c:pt>
                <c:pt idx="98">
                  <c:v>Q3-14</c:v>
                </c:pt>
                <c:pt idx="99">
                  <c:v>Q4-14</c:v>
                </c:pt>
                <c:pt idx="100">
                  <c:v>Q1-15</c:v>
                </c:pt>
                <c:pt idx="101">
                  <c:v>Q2-15</c:v>
                </c:pt>
                <c:pt idx="102">
                  <c:v>Q3-15</c:v>
                </c:pt>
                <c:pt idx="103">
                  <c:v>Q4-15</c:v>
                </c:pt>
                <c:pt idx="104">
                  <c:v>Q1-16</c:v>
                </c:pt>
                <c:pt idx="105">
                  <c:v>Q2-16</c:v>
                </c:pt>
                <c:pt idx="106">
                  <c:v>Q3-16</c:v>
                </c:pt>
                <c:pt idx="107">
                  <c:v>Q4-16</c:v>
                </c:pt>
                <c:pt idx="108">
                  <c:v>Q1-17</c:v>
                </c:pt>
                <c:pt idx="109">
                  <c:v>Q2-17</c:v>
                </c:pt>
                <c:pt idx="110">
                  <c:v>Q3-17</c:v>
                </c:pt>
                <c:pt idx="111">
                  <c:v>Q4-17</c:v>
                </c:pt>
                <c:pt idx="112">
                  <c:v>Q1-18</c:v>
                </c:pt>
                <c:pt idx="113">
                  <c:v>Q2-18</c:v>
                </c:pt>
                <c:pt idx="114">
                  <c:v>Q3-18</c:v>
                </c:pt>
                <c:pt idx="115">
                  <c:v>Q4-18</c:v>
                </c:pt>
                <c:pt idx="116">
                  <c:v>Q1-19</c:v>
                </c:pt>
                <c:pt idx="117">
                  <c:v>Q2-19</c:v>
                </c:pt>
                <c:pt idx="118">
                  <c:v>Q3-19</c:v>
                </c:pt>
                <c:pt idx="119">
                  <c:v>Q4-19</c:v>
                </c:pt>
                <c:pt idx="120">
                  <c:v>Q1-20</c:v>
                </c:pt>
                <c:pt idx="121">
                  <c:v>Q2-20</c:v>
                </c:pt>
                <c:pt idx="122">
                  <c:v>Q3-20</c:v>
                </c:pt>
                <c:pt idx="123">
                  <c:v>Q4-20</c:v>
                </c:pt>
                <c:pt idx="124">
                  <c:v>Q1-21</c:v>
                </c:pt>
                <c:pt idx="125">
                  <c:v>Q2-20</c:v>
                </c:pt>
              </c:strCache>
            </c:strRef>
          </c:cat>
          <c:val>
            <c:numRef>
              <c:f>Sheet1!$C$2:$C$127</c:f>
              <c:numCache>
                <c:formatCode>General</c:formatCode>
                <c:ptCount val="126"/>
                <c:pt idx="0">
                  <c:v>0.15506206469634895</c:v>
                </c:pt>
                <c:pt idx="1">
                  <c:v>0.15506206469634895</c:v>
                </c:pt>
                <c:pt idx="2">
                  <c:v>0.15506206469634895</c:v>
                </c:pt>
                <c:pt idx="3">
                  <c:v>0.15506206469634895</c:v>
                </c:pt>
                <c:pt idx="4">
                  <c:v>0.15506206469634895</c:v>
                </c:pt>
                <c:pt idx="5">
                  <c:v>0.15506206469634895</c:v>
                </c:pt>
                <c:pt idx="6">
                  <c:v>0.15506206469634895</c:v>
                </c:pt>
                <c:pt idx="7">
                  <c:v>0.15506206469634895</c:v>
                </c:pt>
                <c:pt idx="8">
                  <c:v>0.15506206469634895</c:v>
                </c:pt>
                <c:pt idx="9">
                  <c:v>0.15506206469634895</c:v>
                </c:pt>
                <c:pt idx="10">
                  <c:v>0.15506206469634895</c:v>
                </c:pt>
                <c:pt idx="11">
                  <c:v>0.15506206469634895</c:v>
                </c:pt>
                <c:pt idx="12">
                  <c:v>0.15506206469634895</c:v>
                </c:pt>
                <c:pt idx="13">
                  <c:v>0.15506206469634895</c:v>
                </c:pt>
                <c:pt idx="14">
                  <c:v>0.15506206469634895</c:v>
                </c:pt>
                <c:pt idx="15">
                  <c:v>0.15506206469634895</c:v>
                </c:pt>
                <c:pt idx="16">
                  <c:v>0.15506206469634895</c:v>
                </c:pt>
                <c:pt idx="17">
                  <c:v>0.15506206469634895</c:v>
                </c:pt>
                <c:pt idx="18">
                  <c:v>0.15506206469634895</c:v>
                </c:pt>
                <c:pt idx="19">
                  <c:v>0.15506206469634895</c:v>
                </c:pt>
                <c:pt idx="20">
                  <c:v>0.15506206469634895</c:v>
                </c:pt>
                <c:pt idx="21">
                  <c:v>0.15506206469634895</c:v>
                </c:pt>
                <c:pt idx="22">
                  <c:v>0.15506206469634895</c:v>
                </c:pt>
                <c:pt idx="23">
                  <c:v>0.15506206469634895</c:v>
                </c:pt>
                <c:pt idx="24">
                  <c:v>0.15506206469634895</c:v>
                </c:pt>
                <c:pt idx="25">
                  <c:v>0.15506206469634895</c:v>
                </c:pt>
                <c:pt idx="26">
                  <c:v>0.15506206469634895</c:v>
                </c:pt>
                <c:pt idx="27">
                  <c:v>0.15506206469634895</c:v>
                </c:pt>
                <c:pt idx="28">
                  <c:v>0.15506206469634895</c:v>
                </c:pt>
                <c:pt idx="29">
                  <c:v>0.15506206469634895</c:v>
                </c:pt>
                <c:pt idx="30">
                  <c:v>0.15506206469634895</c:v>
                </c:pt>
                <c:pt idx="31">
                  <c:v>0.15506206469634895</c:v>
                </c:pt>
                <c:pt idx="32">
                  <c:v>0.15506206469634895</c:v>
                </c:pt>
                <c:pt idx="33">
                  <c:v>0.15506206469634895</c:v>
                </c:pt>
                <c:pt idx="34">
                  <c:v>0.15506206469634895</c:v>
                </c:pt>
                <c:pt idx="35">
                  <c:v>0.15506206469634895</c:v>
                </c:pt>
                <c:pt idx="36">
                  <c:v>0.15506206469634895</c:v>
                </c:pt>
                <c:pt idx="37">
                  <c:v>0.15506206469634895</c:v>
                </c:pt>
                <c:pt idx="38">
                  <c:v>0.15506206469634895</c:v>
                </c:pt>
                <c:pt idx="39">
                  <c:v>0.15506206469634895</c:v>
                </c:pt>
                <c:pt idx="40">
                  <c:v>0.15506206469634895</c:v>
                </c:pt>
                <c:pt idx="41">
                  <c:v>0.15506206469634895</c:v>
                </c:pt>
                <c:pt idx="42">
                  <c:v>0.15506206469634895</c:v>
                </c:pt>
                <c:pt idx="43">
                  <c:v>0.15506206469634895</c:v>
                </c:pt>
                <c:pt idx="44">
                  <c:v>0.15506206469634895</c:v>
                </c:pt>
                <c:pt idx="45">
                  <c:v>0.15506206469634895</c:v>
                </c:pt>
                <c:pt idx="46">
                  <c:v>0.15506206469634895</c:v>
                </c:pt>
                <c:pt idx="47">
                  <c:v>0.15506206469634895</c:v>
                </c:pt>
                <c:pt idx="48">
                  <c:v>0.15506206469634895</c:v>
                </c:pt>
                <c:pt idx="49">
                  <c:v>0.15506206469634895</c:v>
                </c:pt>
                <c:pt idx="50">
                  <c:v>0.15506206469634895</c:v>
                </c:pt>
                <c:pt idx="51">
                  <c:v>0.15506206469634895</c:v>
                </c:pt>
                <c:pt idx="52">
                  <c:v>0.15506206469634895</c:v>
                </c:pt>
                <c:pt idx="53">
                  <c:v>0.15506206469634895</c:v>
                </c:pt>
                <c:pt idx="54">
                  <c:v>0.15506206469634895</c:v>
                </c:pt>
                <c:pt idx="55">
                  <c:v>0.15506206469634895</c:v>
                </c:pt>
                <c:pt idx="56">
                  <c:v>0.15506206469634895</c:v>
                </c:pt>
                <c:pt idx="57">
                  <c:v>0.15506206469634895</c:v>
                </c:pt>
                <c:pt idx="58">
                  <c:v>0.15506206469634895</c:v>
                </c:pt>
                <c:pt idx="59">
                  <c:v>0.15506206469634895</c:v>
                </c:pt>
                <c:pt idx="60">
                  <c:v>0.15506206469634895</c:v>
                </c:pt>
                <c:pt idx="61">
                  <c:v>0.15506206469634895</c:v>
                </c:pt>
                <c:pt idx="62">
                  <c:v>0.15506206469634895</c:v>
                </c:pt>
                <c:pt idx="63">
                  <c:v>0.15506206469634895</c:v>
                </c:pt>
                <c:pt idx="64">
                  <c:v>0.15506206469634895</c:v>
                </c:pt>
                <c:pt idx="65">
                  <c:v>0.15506206469634895</c:v>
                </c:pt>
                <c:pt idx="66">
                  <c:v>0.15506206469634895</c:v>
                </c:pt>
                <c:pt idx="67">
                  <c:v>0.15506206469634895</c:v>
                </c:pt>
                <c:pt idx="68">
                  <c:v>0.15506206469634895</c:v>
                </c:pt>
                <c:pt idx="69">
                  <c:v>0.15506206469634895</c:v>
                </c:pt>
                <c:pt idx="70">
                  <c:v>0.15506206469634895</c:v>
                </c:pt>
                <c:pt idx="71">
                  <c:v>0.15506206469634895</c:v>
                </c:pt>
                <c:pt idx="72">
                  <c:v>0.15506206469634895</c:v>
                </c:pt>
                <c:pt idx="73">
                  <c:v>0.15506206469634895</c:v>
                </c:pt>
                <c:pt idx="74">
                  <c:v>0.15506206469634895</c:v>
                </c:pt>
                <c:pt idx="75">
                  <c:v>0.15506206469634895</c:v>
                </c:pt>
                <c:pt idx="76">
                  <c:v>0.15506206469634895</c:v>
                </c:pt>
                <c:pt idx="77">
                  <c:v>0.15506206469634895</c:v>
                </c:pt>
                <c:pt idx="78">
                  <c:v>0.15506206469634895</c:v>
                </c:pt>
                <c:pt idx="79">
                  <c:v>0.15506206469634895</c:v>
                </c:pt>
                <c:pt idx="80">
                  <c:v>0.15506206469634895</c:v>
                </c:pt>
                <c:pt idx="81">
                  <c:v>0.15506206469634895</c:v>
                </c:pt>
                <c:pt idx="82">
                  <c:v>0.15506206469634895</c:v>
                </c:pt>
                <c:pt idx="83">
                  <c:v>0.15506206469634895</c:v>
                </c:pt>
                <c:pt idx="84">
                  <c:v>0.15506206469634895</c:v>
                </c:pt>
                <c:pt idx="85">
                  <c:v>0.15506206469634895</c:v>
                </c:pt>
                <c:pt idx="86">
                  <c:v>0.15506206469634895</c:v>
                </c:pt>
                <c:pt idx="87">
                  <c:v>0.15506206469634895</c:v>
                </c:pt>
                <c:pt idx="88">
                  <c:v>0.15506206469634895</c:v>
                </c:pt>
                <c:pt idx="89">
                  <c:v>0.15506206469634895</c:v>
                </c:pt>
                <c:pt idx="90">
                  <c:v>0.15506206469634895</c:v>
                </c:pt>
                <c:pt idx="91">
                  <c:v>0.15506206469634895</c:v>
                </c:pt>
                <c:pt idx="92">
                  <c:v>0.15506206469634895</c:v>
                </c:pt>
                <c:pt idx="93">
                  <c:v>0.15506206469634895</c:v>
                </c:pt>
                <c:pt idx="94">
                  <c:v>0.15506206469634895</c:v>
                </c:pt>
                <c:pt idx="95">
                  <c:v>0.15506206469634895</c:v>
                </c:pt>
                <c:pt idx="96">
                  <c:v>0.15506206469634895</c:v>
                </c:pt>
                <c:pt idx="97">
                  <c:v>0.15506206469634895</c:v>
                </c:pt>
                <c:pt idx="98">
                  <c:v>0.15506206469634895</c:v>
                </c:pt>
                <c:pt idx="99">
                  <c:v>0.15506206469634895</c:v>
                </c:pt>
                <c:pt idx="100">
                  <c:v>0.15506206469634895</c:v>
                </c:pt>
                <c:pt idx="101">
                  <c:v>0.15506206469634895</c:v>
                </c:pt>
                <c:pt idx="102">
                  <c:v>0.15506206469634895</c:v>
                </c:pt>
                <c:pt idx="103">
                  <c:v>0.15506206469634895</c:v>
                </c:pt>
                <c:pt idx="104">
                  <c:v>0.15506206469634895</c:v>
                </c:pt>
                <c:pt idx="105">
                  <c:v>0.15506206469634895</c:v>
                </c:pt>
                <c:pt idx="106">
                  <c:v>0.15506206469634895</c:v>
                </c:pt>
                <c:pt idx="107">
                  <c:v>0.15506206469634895</c:v>
                </c:pt>
                <c:pt idx="108">
                  <c:v>0.15506206469634895</c:v>
                </c:pt>
                <c:pt idx="109">
                  <c:v>0.15506206469634895</c:v>
                </c:pt>
                <c:pt idx="110">
                  <c:v>0.15506206469634895</c:v>
                </c:pt>
                <c:pt idx="111">
                  <c:v>0.15506206469634895</c:v>
                </c:pt>
                <c:pt idx="112">
                  <c:v>0.15506206469634895</c:v>
                </c:pt>
                <c:pt idx="113">
                  <c:v>0.15506206469634895</c:v>
                </c:pt>
                <c:pt idx="114">
                  <c:v>0.15506206469634895</c:v>
                </c:pt>
                <c:pt idx="115">
                  <c:v>0.15506206469634895</c:v>
                </c:pt>
                <c:pt idx="116">
                  <c:v>0.15506206469634895</c:v>
                </c:pt>
                <c:pt idx="117">
                  <c:v>0.15506206469634895</c:v>
                </c:pt>
                <c:pt idx="118">
                  <c:v>0.15506206469634895</c:v>
                </c:pt>
                <c:pt idx="119">
                  <c:v>0.15506206469634895</c:v>
                </c:pt>
                <c:pt idx="120">
                  <c:v>0.15506206469634895</c:v>
                </c:pt>
                <c:pt idx="121">
                  <c:v>0.15506206469634895</c:v>
                </c:pt>
                <c:pt idx="122">
                  <c:v>0.15506206469634895</c:v>
                </c:pt>
                <c:pt idx="123">
                  <c:v>0.15506206469634895</c:v>
                </c:pt>
                <c:pt idx="124">
                  <c:v>0.15506206469634895</c:v>
                </c:pt>
                <c:pt idx="125">
                  <c:v>0.15506206469634895</c:v>
                </c:pt>
              </c:numCache>
            </c:numRef>
          </c:val>
          <c:smooth val="0"/>
          <c:extLst>
            <c:ext xmlns:c16="http://schemas.microsoft.com/office/drawing/2014/chart" uri="{C3380CC4-5D6E-409C-BE32-E72D297353CC}">
              <c16:uniqueId val="{00000001-E73B-4B2B-9ABF-C2A5F69E5B30}"/>
            </c:ext>
          </c:extLst>
        </c:ser>
        <c:dLbls>
          <c:showLegendKey val="0"/>
          <c:showVal val="0"/>
          <c:showCatName val="0"/>
          <c:showSerName val="0"/>
          <c:showPercent val="0"/>
          <c:showBubbleSize val="0"/>
        </c:dLbls>
        <c:marker val="1"/>
        <c:smooth val="0"/>
        <c:axId val="2094272464"/>
        <c:axId val="2094272880"/>
      </c:lineChart>
      <c:catAx>
        <c:axId val="20942724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94272880"/>
        <c:crosses val="autoZero"/>
        <c:auto val="1"/>
        <c:lblAlgn val="ctr"/>
        <c:lblOffset val="100"/>
        <c:noMultiLvlLbl val="0"/>
      </c:catAx>
      <c:valAx>
        <c:axId val="2094272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9427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mn-lt"/>
                <a:ea typeface="+mn-ea"/>
                <a:cs typeface="+mn-cs"/>
              </a:defRPr>
            </a:pPr>
            <a:r>
              <a:rPr lang="en-US" dirty="0"/>
              <a:t>$ of Home Equity Cashed Out (Billions)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2"/>
          <c:order val="0"/>
          <c:tx>
            <c:strRef>
              <c:f>'Cash Out'!$D$1</c:f>
              <c:strCache>
                <c:ptCount val="1"/>
                <c:pt idx="0">
                  <c:v>$ Cashed Out</c:v>
                </c:pt>
              </c:strCache>
            </c:strRef>
          </c:tx>
          <c:spPr>
            <a:solidFill>
              <a:schemeClr val="accent3"/>
            </a:solidFill>
            <a:ln w="44450">
              <a:noFill/>
            </a:ln>
            <a:effectLst>
              <a:outerShdw blurRad="50800" dist="38100" dir="2700000" algn="tl" rotWithShape="0">
                <a:prstClr val="black">
                  <a:alpha val="40000"/>
                </a:prstClr>
              </a:outerShdw>
            </a:effectLst>
          </c:spPr>
          <c:invertIfNegative val="0"/>
          <c:dPt>
            <c:idx val="108"/>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0-4E53-4BF6-A99B-89819A9CC898}"/>
              </c:ext>
            </c:extLst>
          </c:dPt>
          <c:dPt>
            <c:idx val="109"/>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4E53-4BF6-A99B-89819A9CC898}"/>
              </c:ext>
            </c:extLst>
          </c:dPt>
          <c:dPt>
            <c:idx val="110"/>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4E53-4BF6-A99B-89819A9CC898}"/>
              </c:ext>
            </c:extLst>
          </c:dPt>
          <c:dPt>
            <c:idx val="111"/>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4E53-4BF6-A99B-89819A9CC898}"/>
              </c:ext>
            </c:extLst>
          </c:dPt>
          <c:dPt>
            <c:idx val="112"/>
            <c:invertIfNegative val="0"/>
            <c:bubble3D val="0"/>
            <c:spPr>
              <a:solidFill>
                <a:schemeClr val="accent5"/>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A9F6-4F5B-BE38-3AD4FA9C6C3C}"/>
              </c:ext>
            </c:extLst>
          </c:dPt>
          <c:cat>
            <c:numRef>
              <c:f>'Cash Out'!$A$34:$A$146</c:f>
              <c:numCache>
                <c:formatCode>m/d/yyyy</c:formatCode>
                <c:ptCount val="113"/>
                <c:pt idx="0">
                  <c:v>33970</c:v>
                </c:pt>
                <c:pt idx="1">
                  <c:v>34060</c:v>
                </c:pt>
                <c:pt idx="2">
                  <c:v>34151</c:v>
                </c:pt>
                <c:pt idx="3">
                  <c:v>34243</c:v>
                </c:pt>
                <c:pt idx="4">
                  <c:v>34335</c:v>
                </c:pt>
                <c:pt idx="5">
                  <c:v>34425</c:v>
                </c:pt>
                <c:pt idx="6">
                  <c:v>34516</c:v>
                </c:pt>
                <c:pt idx="7">
                  <c:v>34608</c:v>
                </c:pt>
                <c:pt idx="8">
                  <c:v>34700</c:v>
                </c:pt>
                <c:pt idx="9">
                  <c:v>34790</c:v>
                </c:pt>
                <c:pt idx="10">
                  <c:v>34881</c:v>
                </c:pt>
                <c:pt idx="11">
                  <c:v>34973</c:v>
                </c:pt>
                <c:pt idx="12">
                  <c:v>35065</c:v>
                </c:pt>
                <c:pt idx="13">
                  <c:v>35156</c:v>
                </c:pt>
                <c:pt idx="14">
                  <c:v>35247</c:v>
                </c:pt>
                <c:pt idx="15">
                  <c:v>35339</c:v>
                </c:pt>
                <c:pt idx="16">
                  <c:v>35431</c:v>
                </c:pt>
                <c:pt idx="17">
                  <c:v>35521</c:v>
                </c:pt>
                <c:pt idx="18">
                  <c:v>35612</c:v>
                </c:pt>
                <c:pt idx="19">
                  <c:v>35704</c:v>
                </c:pt>
                <c:pt idx="20">
                  <c:v>35796</c:v>
                </c:pt>
                <c:pt idx="21">
                  <c:v>35886</c:v>
                </c:pt>
                <c:pt idx="22">
                  <c:v>35977</c:v>
                </c:pt>
                <c:pt idx="23">
                  <c:v>36069</c:v>
                </c:pt>
                <c:pt idx="24">
                  <c:v>36161</c:v>
                </c:pt>
                <c:pt idx="25">
                  <c:v>36251</c:v>
                </c:pt>
                <c:pt idx="26">
                  <c:v>36342</c:v>
                </c:pt>
                <c:pt idx="27">
                  <c:v>36434</c:v>
                </c:pt>
                <c:pt idx="28">
                  <c:v>36526</c:v>
                </c:pt>
                <c:pt idx="29">
                  <c:v>36617</c:v>
                </c:pt>
                <c:pt idx="30">
                  <c:v>36708</c:v>
                </c:pt>
                <c:pt idx="31">
                  <c:v>36800</c:v>
                </c:pt>
                <c:pt idx="32">
                  <c:v>36892</c:v>
                </c:pt>
                <c:pt idx="33">
                  <c:v>36982</c:v>
                </c:pt>
                <c:pt idx="34">
                  <c:v>37073</c:v>
                </c:pt>
                <c:pt idx="35">
                  <c:v>37165</c:v>
                </c:pt>
                <c:pt idx="36">
                  <c:v>37257</c:v>
                </c:pt>
                <c:pt idx="37">
                  <c:v>37347</c:v>
                </c:pt>
                <c:pt idx="38">
                  <c:v>37438</c:v>
                </c:pt>
                <c:pt idx="39">
                  <c:v>37530</c:v>
                </c:pt>
                <c:pt idx="40">
                  <c:v>37622</c:v>
                </c:pt>
                <c:pt idx="41">
                  <c:v>37712</c:v>
                </c:pt>
                <c:pt idx="42">
                  <c:v>37803</c:v>
                </c:pt>
                <c:pt idx="43">
                  <c:v>37895</c:v>
                </c:pt>
                <c:pt idx="44">
                  <c:v>37987</c:v>
                </c:pt>
                <c:pt idx="45">
                  <c:v>38078</c:v>
                </c:pt>
                <c:pt idx="46">
                  <c:v>38169</c:v>
                </c:pt>
                <c:pt idx="47">
                  <c:v>38261</c:v>
                </c:pt>
                <c:pt idx="48">
                  <c:v>38353</c:v>
                </c:pt>
                <c:pt idx="49">
                  <c:v>38443</c:v>
                </c:pt>
                <c:pt idx="50">
                  <c:v>38534</c:v>
                </c:pt>
                <c:pt idx="51">
                  <c:v>38626</c:v>
                </c:pt>
                <c:pt idx="52">
                  <c:v>38718</c:v>
                </c:pt>
                <c:pt idx="53">
                  <c:v>38808</c:v>
                </c:pt>
                <c:pt idx="54">
                  <c:v>38899</c:v>
                </c:pt>
                <c:pt idx="55">
                  <c:v>38991</c:v>
                </c:pt>
                <c:pt idx="56">
                  <c:v>39083</c:v>
                </c:pt>
                <c:pt idx="57">
                  <c:v>39173</c:v>
                </c:pt>
                <c:pt idx="58">
                  <c:v>39264</c:v>
                </c:pt>
                <c:pt idx="59">
                  <c:v>39356</c:v>
                </c:pt>
                <c:pt idx="60">
                  <c:v>39448</c:v>
                </c:pt>
                <c:pt idx="61">
                  <c:v>39539</c:v>
                </c:pt>
                <c:pt idx="62">
                  <c:v>39630</c:v>
                </c:pt>
                <c:pt idx="63">
                  <c:v>39722</c:v>
                </c:pt>
                <c:pt idx="64">
                  <c:v>39814</c:v>
                </c:pt>
                <c:pt idx="65">
                  <c:v>39904</c:v>
                </c:pt>
                <c:pt idx="66">
                  <c:v>39995</c:v>
                </c:pt>
                <c:pt idx="67">
                  <c:v>40087</c:v>
                </c:pt>
                <c:pt idx="68">
                  <c:v>40179</c:v>
                </c:pt>
                <c:pt idx="69">
                  <c:v>40269</c:v>
                </c:pt>
                <c:pt idx="70">
                  <c:v>40360</c:v>
                </c:pt>
                <c:pt idx="71">
                  <c:v>40452</c:v>
                </c:pt>
                <c:pt idx="72">
                  <c:v>40544</c:v>
                </c:pt>
                <c:pt idx="73">
                  <c:v>40634</c:v>
                </c:pt>
                <c:pt idx="74">
                  <c:v>40725</c:v>
                </c:pt>
                <c:pt idx="75">
                  <c:v>40817</c:v>
                </c:pt>
                <c:pt idx="76">
                  <c:v>40909</c:v>
                </c:pt>
                <c:pt idx="77">
                  <c:v>41000</c:v>
                </c:pt>
                <c:pt idx="78">
                  <c:v>41091</c:v>
                </c:pt>
                <c:pt idx="79">
                  <c:v>41183</c:v>
                </c:pt>
                <c:pt idx="80">
                  <c:v>41275</c:v>
                </c:pt>
                <c:pt idx="81">
                  <c:v>41365</c:v>
                </c:pt>
                <c:pt idx="82">
                  <c:v>41456</c:v>
                </c:pt>
                <c:pt idx="83">
                  <c:v>41548</c:v>
                </c:pt>
                <c:pt idx="84">
                  <c:v>41640</c:v>
                </c:pt>
                <c:pt idx="85">
                  <c:v>41730</c:v>
                </c:pt>
                <c:pt idx="86">
                  <c:v>41821</c:v>
                </c:pt>
                <c:pt idx="87">
                  <c:v>41913</c:v>
                </c:pt>
                <c:pt idx="88">
                  <c:v>42005</c:v>
                </c:pt>
                <c:pt idx="89">
                  <c:v>42095</c:v>
                </c:pt>
                <c:pt idx="90">
                  <c:v>42186</c:v>
                </c:pt>
                <c:pt idx="91">
                  <c:v>42278</c:v>
                </c:pt>
                <c:pt idx="92">
                  <c:v>42370</c:v>
                </c:pt>
                <c:pt idx="93">
                  <c:v>42461</c:v>
                </c:pt>
                <c:pt idx="94">
                  <c:v>42552</c:v>
                </c:pt>
                <c:pt idx="95">
                  <c:v>42644</c:v>
                </c:pt>
                <c:pt idx="96">
                  <c:v>42736</c:v>
                </c:pt>
                <c:pt idx="97">
                  <c:v>42826</c:v>
                </c:pt>
                <c:pt idx="98">
                  <c:v>42917</c:v>
                </c:pt>
                <c:pt idx="99">
                  <c:v>43009</c:v>
                </c:pt>
                <c:pt idx="100">
                  <c:v>43101</c:v>
                </c:pt>
                <c:pt idx="101">
                  <c:v>43191</c:v>
                </c:pt>
                <c:pt idx="102">
                  <c:v>43282</c:v>
                </c:pt>
                <c:pt idx="103">
                  <c:v>43374</c:v>
                </c:pt>
                <c:pt idx="104">
                  <c:v>43466</c:v>
                </c:pt>
                <c:pt idx="105">
                  <c:v>43556</c:v>
                </c:pt>
                <c:pt idx="106">
                  <c:v>43647</c:v>
                </c:pt>
                <c:pt idx="107">
                  <c:v>43739</c:v>
                </c:pt>
                <c:pt idx="108">
                  <c:v>43831</c:v>
                </c:pt>
                <c:pt idx="109">
                  <c:v>43922</c:v>
                </c:pt>
                <c:pt idx="110">
                  <c:v>44013</c:v>
                </c:pt>
                <c:pt idx="111">
                  <c:v>44105</c:v>
                </c:pt>
                <c:pt idx="112">
                  <c:v>44197</c:v>
                </c:pt>
              </c:numCache>
            </c:numRef>
          </c:cat>
          <c:val>
            <c:numRef>
              <c:f>'Cash Out'!$D$34:$D$146</c:f>
              <c:numCache>
                <c:formatCode>0</c:formatCode>
                <c:ptCount val="113"/>
                <c:pt idx="0">
                  <c:v>3.8532016277313228</c:v>
                </c:pt>
                <c:pt idx="1">
                  <c:v>4.8213472366333008</c:v>
                </c:pt>
                <c:pt idx="2">
                  <c:v>5.4185547828674316</c:v>
                </c:pt>
                <c:pt idx="3">
                  <c:v>5.7803282737731934</c:v>
                </c:pt>
                <c:pt idx="4">
                  <c:v>5.6033739814283097</c:v>
                </c:pt>
                <c:pt idx="5">
                  <c:v>3.70341374094847</c:v>
                </c:pt>
                <c:pt idx="6">
                  <c:v>2.2672066335468202</c:v>
                </c:pt>
                <c:pt idx="7">
                  <c:v>2.2232521467063999</c:v>
                </c:pt>
                <c:pt idx="8">
                  <c:v>1.93450348467916</c:v>
                </c:pt>
                <c:pt idx="9">
                  <c:v>2.1658308618917101</c:v>
                </c:pt>
                <c:pt idx="10">
                  <c:v>3.3504890824220599</c:v>
                </c:pt>
                <c:pt idx="11">
                  <c:v>3.7330670904752101</c:v>
                </c:pt>
                <c:pt idx="12">
                  <c:v>4.1179008034722298</c:v>
                </c:pt>
                <c:pt idx="13">
                  <c:v>4.8758156374681896</c:v>
                </c:pt>
                <c:pt idx="14">
                  <c:v>3.9322731026048801</c:v>
                </c:pt>
                <c:pt idx="15">
                  <c:v>4.4318680723466404</c:v>
                </c:pt>
                <c:pt idx="16">
                  <c:v>4.5405038477042998</c:v>
                </c:pt>
                <c:pt idx="17">
                  <c:v>5.0387037798395404</c:v>
                </c:pt>
                <c:pt idx="18">
                  <c:v>5.2047584825455502</c:v>
                </c:pt>
                <c:pt idx="19">
                  <c:v>6.6558884912888399</c:v>
                </c:pt>
                <c:pt idx="20">
                  <c:v>8.0133045160536707</c:v>
                </c:pt>
                <c:pt idx="21">
                  <c:v>10.359727512378701</c:v>
                </c:pt>
                <c:pt idx="22">
                  <c:v>9.5675905620773296</c:v>
                </c:pt>
                <c:pt idx="23">
                  <c:v>11.9690582937678</c:v>
                </c:pt>
                <c:pt idx="24">
                  <c:v>12.0630875006004</c:v>
                </c:pt>
                <c:pt idx="25">
                  <c:v>10.7133284064956</c:v>
                </c:pt>
                <c:pt idx="26">
                  <c:v>8.2945230469537705</c:v>
                </c:pt>
                <c:pt idx="27">
                  <c:v>5.9006091752078804</c:v>
                </c:pt>
                <c:pt idx="28">
                  <c:v>5.5600303335405599</c:v>
                </c:pt>
                <c:pt idx="29">
                  <c:v>6.2823462842934399</c:v>
                </c:pt>
                <c:pt idx="30">
                  <c:v>6.6427098508732598</c:v>
                </c:pt>
                <c:pt idx="31">
                  <c:v>7.7266098042125204</c:v>
                </c:pt>
                <c:pt idx="32">
                  <c:v>12.483120701513201</c:v>
                </c:pt>
                <c:pt idx="33">
                  <c:v>23.024486647250601</c:v>
                </c:pt>
                <c:pt idx="34">
                  <c:v>20.657224380774799</c:v>
                </c:pt>
                <c:pt idx="35">
                  <c:v>26.7178331620572</c:v>
                </c:pt>
                <c:pt idx="36">
                  <c:v>28.655258055593599</c:v>
                </c:pt>
                <c:pt idx="37">
                  <c:v>23.004411109814299</c:v>
                </c:pt>
                <c:pt idx="38">
                  <c:v>25.537204844205</c:v>
                </c:pt>
                <c:pt idx="39">
                  <c:v>33.930903616025098</c:v>
                </c:pt>
                <c:pt idx="40">
                  <c:v>35.470889669999998</c:v>
                </c:pt>
                <c:pt idx="41">
                  <c:v>38.773497081000002</c:v>
                </c:pt>
                <c:pt idx="42">
                  <c:v>43.811000053999997</c:v>
                </c:pt>
                <c:pt idx="43">
                  <c:v>29.737120783000002</c:v>
                </c:pt>
                <c:pt idx="44">
                  <c:v>26.132408491</c:v>
                </c:pt>
                <c:pt idx="45">
                  <c:v>35.824142107</c:v>
                </c:pt>
                <c:pt idx="46">
                  <c:v>38.203253805999999</c:v>
                </c:pt>
                <c:pt idx="47">
                  <c:v>43.015266621000002</c:v>
                </c:pt>
                <c:pt idx="48">
                  <c:v>47.892367217</c:v>
                </c:pt>
                <c:pt idx="49">
                  <c:v>61.380104645999999</c:v>
                </c:pt>
                <c:pt idx="50">
                  <c:v>74.109147973999995</c:v>
                </c:pt>
                <c:pt idx="51">
                  <c:v>79.347052325999996</c:v>
                </c:pt>
                <c:pt idx="52">
                  <c:v>74.803074773000006</c:v>
                </c:pt>
                <c:pt idx="53">
                  <c:v>84.012583449999994</c:v>
                </c:pt>
                <c:pt idx="54">
                  <c:v>81.325741839000003</c:v>
                </c:pt>
                <c:pt idx="55">
                  <c:v>80.357912119000005</c:v>
                </c:pt>
                <c:pt idx="56">
                  <c:v>74.844573209000004</c:v>
                </c:pt>
                <c:pt idx="57">
                  <c:v>72.487764447000004</c:v>
                </c:pt>
                <c:pt idx="58">
                  <c:v>52.185136567999997</c:v>
                </c:pt>
                <c:pt idx="59">
                  <c:v>40.179731928000002</c:v>
                </c:pt>
                <c:pt idx="60">
                  <c:v>33.671783959999999</c:v>
                </c:pt>
                <c:pt idx="61">
                  <c:v>31.444649419000001</c:v>
                </c:pt>
                <c:pt idx="62">
                  <c:v>18.529676635000001</c:v>
                </c:pt>
                <c:pt idx="63">
                  <c:v>12.032662137999999</c:v>
                </c:pt>
                <c:pt idx="64">
                  <c:v>22.930387835000001</c:v>
                </c:pt>
                <c:pt idx="65">
                  <c:v>24.664287978000001</c:v>
                </c:pt>
                <c:pt idx="66">
                  <c:v>15.461385387</c:v>
                </c:pt>
                <c:pt idx="67">
                  <c:v>10.379256107</c:v>
                </c:pt>
                <c:pt idx="68">
                  <c:v>7.3810429787</c:v>
                </c:pt>
                <c:pt idx="69">
                  <c:v>7.3646848482999996</c:v>
                </c:pt>
                <c:pt idx="70">
                  <c:v>8.5888013079000007</c:v>
                </c:pt>
                <c:pt idx="71">
                  <c:v>10.005304638</c:v>
                </c:pt>
                <c:pt idx="72">
                  <c:v>7.1176095396000001</c:v>
                </c:pt>
                <c:pt idx="73">
                  <c:v>5.5833603405999996</c:v>
                </c:pt>
                <c:pt idx="74">
                  <c:v>6.3346611644999999</c:v>
                </c:pt>
                <c:pt idx="75">
                  <c:v>8.0426180076999998</c:v>
                </c:pt>
                <c:pt idx="76">
                  <c:v>7.1498475634999998</c:v>
                </c:pt>
                <c:pt idx="77">
                  <c:v>5.9071321972000002</c:v>
                </c:pt>
                <c:pt idx="78">
                  <c:v>7.7625140846000003</c:v>
                </c:pt>
                <c:pt idx="79">
                  <c:v>8.9278890565999998</c:v>
                </c:pt>
                <c:pt idx="80">
                  <c:v>9.3916452519</c:v>
                </c:pt>
                <c:pt idx="81">
                  <c:v>9.0339760941999998</c:v>
                </c:pt>
                <c:pt idx="82">
                  <c:v>6.3726060841000001</c:v>
                </c:pt>
                <c:pt idx="83">
                  <c:v>4.6105270379999999</c:v>
                </c:pt>
                <c:pt idx="84">
                  <c:v>3.9973573333000001</c:v>
                </c:pt>
                <c:pt idx="85">
                  <c:v>5.5603448582999997</c:v>
                </c:pt>
                <c:pt idx="86">
                  <c:v>7.3394467336</c:v>
                </c:pt>
                <c:pt idx="87">
                  <c:v>7.9914964077999997</c:v>
                </c:pt>
                <c:pt idx="88">
                  <c:v>9.8100217612999998</c:v>
                </c:pt>
                <c:pt idx="89">
                  <c:v>11.686915828</c:v>
                </c:pt>
                <c:pt idx="90">
                  <c:v>10.654968861</c:v>
                </c:pt>
                <c:pt idx="91">
                  <c:v>10.840498337</c:v>
                </c:pt>
                <c:pt idx="92">
                  <c:v>11.665123443000001</c:v>
                </c:pt>
                <c:pt idx="93">
                  <c:v>14.048163967000001</c:v>
                </c:pt>
                <c:pt idx="94">
                  <c:v>16.396312071000001</c:v>
                </c:pt>
                <c:pt idx="95">
                  <c:v>18.815916801</c:v>
                </c:pt>
                <c:pt idx="96">
                  <c:v>16.009300803999999</c:v>
                </c:pt>
                <c:pt idx="97">
                  <c:v>15.945889728999999</c:v>
                </c:pt>
                <c:pt idx="98">
                  <c:v>18.655055414</c:v>
                </c:pt>
                <c:pt idx="99">
                  <c:v>20.530829227000002</c:v>
                </c:pt>
                <c:pt idx="100">
                  <c:v>24.124792653</c:v>
                </c:pt>
                <c:pt idx="101">
                  <c:v>21.141075208</c:v>
                </c:pt>
                <c:pt idx="102">
                  <c:v>21.173534517</c:v>
                </c:pt>
                <c:pt idx="103">
                  <c:v>20.101878681999999</c:v>
                </c:pt>
                <c:pt idx="104">
                  <c:v>21.357600155</c:v>
                </c:pt>
                <c:pt idx="105">
                  <c:v>24.276212238999999</c:v>
                </c:pt>
                <c:pt idx="106">
                  <c:v>27.891078959000001</c:v>
                </c:pt>
                <c:pt idx="107">
                  <c:v>34.197199898000001</c:v>
                </c:pt>
                <c:pt idx="108">
                  <c:v>27.779314827</c:v>
                </c:pt>
                <c:pt idx="109">
                  <c:v>36.092324726000001</c:v>
                </c:pt>
                <c:pt idx="110">
                  <c:v>40.325363867999997</c:v>
                </c:pt>
                <c:pt idx="111">
                  <c:v>48.917522982999998</c:v>
                </c:pt>
                <c:pt idx="112">
                  <c:v>49.587853578000001</c:v>
                </c:pt>
              </c:numCache>
            </c:numRef>
          </c:val>
          <c:extLst>
            <c:ext xmlns:c16="http://schemas.microsoft.com/office/drawing/2014/chart" uri="{C3380CC4-5D6E-409C-BE32-E72D297353CC}">
              <c16:uniqueId val="{00000001-D5CD-422A-B189-0500693CA719}"/>
            </c:ext>
          </c:extLst>
        </c:ser>
        <c:dLbls>
          <c:showLegendKey val="0"/>
          <c:showVal val="0"/>
          <c:showCatName val="0"/>
          <c:showSerName val="0"/>
          <c:showPercent val="0"/>
          <c:showBubbleSize val="0"/>
        </c:dLbls>
        <c:gapWidth val="150"/>
        <c:axId val="1503364848"/>
        <c:axId val="1503371088"/>
      </c:barChart>
      <c:catAx>
        <c:axId val="150336484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503371088"/>
        <c:crosses val="autoZero"/>
        <c:auto val="0"/>
        <c:lblAlgn val="ctr"/>
        <c:lblOffset val="100"/>
        <c:noMultiLvlLbl val="0"/>
      </c:catAx>
      <c:valAx>
        <c:axId val="15033710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50336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1"/>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40585467357124"/>
          <c:y val="4.3262901933942915E-2"/>
          <c:w val="0.8542734860845097"/>
          <c:h val="0.76018988314324176"/>
        </c:manualLayout>
      </c:layout>
      <c:barChart>
        <c:barDir val="col"/>
        <c:grouping val="clustered"/>
        <c:varyColors val="0"/>
        <c:ser>
          <c:idx val="0"/>
          <c:order val="0"/>
          <c:tx>
            <c:strRef>
              <c:f>Sheet1!$B$1</c:f>
              <c:strCache>
                <c:ptCount val="1"/>
                <c:pt idx="0">
                  <c:v>CA</c:v>
                </c:pt>
              </c:strCache>
            </c:strRef>
          </c:tx>
          <c:spPr>
            <a:solidFill>
              <a:schemeClr val="accent4"/>
            </a:solidFill>
            <a:ln w="38100">
              <a:noFill/>
            </a:ln>
            <a:effectLst>
              <a:outerShdw blurRad="50800" dist="38100" algn="l" rotWithShape="0">
                <a:prstClr val="black">
                  <a:alpha val="40000"/>
                </a:prstClr>
              </a:outerShdw>
            </a:effectLst>
          </c:spPr>
          <c:invertIfNegative val="0"/>
          <c:dLbls>
            <c:dLbl>
              <c:idx val="6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0A-469F-9E94-40431FC8DE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Sheet1!$A$2:$A$62</c:f>
              <c:numCache>
                <c:formatCode>General</c:formatCode>
                <c:ptCount val="61"/>
                <c:pt idx="0">
                  <c:v>2006.1</c:v>
                </c:pt>
                <c:pt idx="1">
                  <c:v>2006.2</c:v>
                </c:pt>
                <c:pt idx="2">
                  <c:v>2006.3</c:v>
                </c:pt>
                <c:pt idx="3">
                  <c:v>2006.4</c:v>
                </c:pt>
                <c:pt idx="4">
                  <c:v>2007.1</c:v>
                </c:pt>
                <c:pt idx="5">
                  <c:v>2007.2</c:v>
                </c:pt>
                <c:pt idx="6">
                  <c:v>2007.3</c:v>
                </c:pt>
                <c:pt idx="7">
                  <c:v>2007.4</c:v>
                </c:pt>
                <c:pt idx="8">
                  <c:v>2008.1</c:v>
                </c:pt>
                <c:pt idx="9">
                  <c:v>2008.2</c:v>
                </c:pt>
                <c:pt idx="10">
                  <c:v>2008.3</c:v>
                </c:pt>
                <c:pt idx="11">
                  <c:v>2008.4</c:v>
                </c:pt>
                <c:pt idx="12">
                  <c:v>2009.1</c:v>
                </c:pt>
                <c:pt idx="13">
                  <c:v>2009.2</c:v>
                </c:pt>
                <c:pt idx="14">
                  <c:v>2009.3</c:v>
                </c:pt>
                <c:pt idx="15">
                  <c:v>2009.4</c:v>
                </c:pt>
                <c:pt idx="16">
                  <c:v>2010.1</c:v>
                </c:pt>
                <c:pt idx="17">
                  <c:v>2010.2</c:v>
                </c:pt>
                <c:pt idx="18">
                  <c:v>2010.3</c:v>
                </c:pt>
                <c:pt idx="19">
                  <c:v>2010.4</c:v>
                </c:pt>
                <c:pt idx="20">
                  <c:v>2011.1</c:v>
                </c:pt>
                <c:pt idx="21">
                  <c:v>2011.2</c:v>
                </c:pt>
                <c:pt idx="22">
                  <c:v>2011.3</c:v>
                </c:pt>
                <c:pt idx="23">
                  <c:v>2011.4</c:v>
                </c:pt>
                <c:pt idx="24">
                  <c:v>2012.1</c:v>
                </c:pt>
                <c:pt idx="25">
                  <c:v>2012.2</c:v>
                </c:pt>
                <c:pt idx="26">
                  <c:v>2012.3</c:v>
                </c:pt>
                <c:pt idx="27">
                  <c:v>2012.4</c:v>
                </c:pt>
                <c:pt idx="28">
                  <c:v>2013.1</c:v>
                </c:pt>
                <c:pt idx="29">
                  <c:v>2013.2</c:v>
                </c:pt>
                <c:pt idx="30">
                  <c:v>2013.3</c:v>
                </c:pt>
                <c:pt idx="31">
                  <c:v>2013.4</c:v>
                </c:pt>
                <c:pt idx="32">
                  <c:v>2014.1</c:v>
                </c:pt>
                <c:pt idx="33">
                  <c:v>2014.2</c:v>
                </c:pt>
                <c:pt idx="34">
                  <c:v>2014.3</c:v>
                </c:pt>
                <c:pt idx="35">
                  <c:v>2014.4</c:v>
                </c:pt>
                <c:pt idx="36">
                  <c:v>2015.1</c:v>
                </c:pt>
                <c:pt idx="37">
                  <c:v>2015.2</c:v>
                </c:pt>
                <c:pt idx="38">
                  <c:v>2015.3</c:v>
                </c:pt>
                <c:pt idx="39">
                  <c:v>2015.4</c:v>
                </c:pt>
                <c:pt idx="40">
                  <c:v>2016.1</c:v>
                </c:pt>
                <c:pt idx="41">
                  <c:v>2016.2</c:v>
                </c:pt>
                <c:pt idx="42">
                  <c:v>2016.3</c:v>
                </c:pt>
                <c:pt idx="43">
                  <c:v>2016.4</c:v>
                </c:pt>
                <c:pt idx="44">
                  <c:v>2017.1</c:v>
                </c:pt>
                <c:pt idx="45">
                  <c:v>2017.2</c:v>
                </c:pt>
                <c:pt idx="46">
                  <c:v>2017.3</c:v>
                </c:pt>
                <c:pt idx="47">
                  <c:v>2017.4</c:v>
                </c:pt>
                <c:pt idx="48">
                  <c:v>2018.1</c:v>
                </c:pt>
                <c:pt idx="49">
                  <c:v>2018.2</c:v>
                </c:pt>
                <c:pt idx="50">
                  <c:v>2018.3</c:v>
                </c:pt>
                <c:pt idx="51">
                  <c:v>2018.4</c:v>
                </c:pt>
                <c:pt idx="52">
                  <c:v>2019.1</c:v>
                </c:pt>
                <c:pt idx="53">
                  <c:v>2019.2</c:v>
                </c:pt>
                <c:pt idx="54">
                  <c:v>2019.3</c:v>
                </c:pt>
                <c:pt idx="55">
                  <c:v>2019.4</c:v>
                </c:pt>
                <c:pt idx="56">
                  <c:v>2020.1</c:v>
                </c:pt>
                <c:pt idx="57">
                  <c:v>2020.2</c:v>
                </c:pt>
                <c:pt idx="58">
                  <c:v>2020.3</c:v>
                </c:pt>
                <c:pt idx="59">
                  <c:v>2020.4</c:v>
                </c:pt>
                <c:pt idx="60">
                  <c:v>2021.1</c:v>
                </c:pt>
              </c:numCache>
            </c:numRef>
          </c:cat>
          <c:val>
            <c:numRef>
              <c:f>Sheet1!$B$2:$B$62</c:f>
              <c:numCache>
                <c:formatCode>0%</c:formatCode>
                <c:ptCount val="61"/>
                <c:pt idx="0">
                  <c:v>0.13</c:v>
                </c:pt>
                <c:pt idx="1">
                  <c:v>0.12</c:v>
                </c:pt>
                <c:pt idx="2">
                  <c:v>0.12</c:v>
                </c:pt>
                <c:pt idx="3">
                  <c:v>0.12</c:v>
                </c:pt>
                <c:pt idx="4">
                  <c:v>0.13</c:v>
                </c:pt>
                <c:pt idx="5">
                  <c:v>0.11</c:v>
                </c:pt>
                <c:pt idx="6">
                  <c:v>0.11</c:v>
                </c:pt>
                <c:pt idx="7">
                  <c:v>0.18</c:v>
                </c:pt>
                <c:pt idx="8">
                  <c:v>0.26</c:v>
                </c:pt>
                <c:pt idx="9">
                  <c:v>0.28999999999999998</c:v>
                </c:pt>
                <c:pt idx="10">
                  <c:v>0.34</c:v>
                </c:pt>
                <c:pt idx="11">
                  <c:v>0.43</c:v>
                </c:pt>
                <c:pt idx="12">
                  <c:v>0.55000000000000004</c:v>
                </c:pt>
                <c:pt idx="13">
                  <c:v>0.53</c:v>
                </c:pt>
                <c:pt idx="14">
                  <c:v>0.48</c:v>
                </c:pt>
                <c:pt idx="15">
                  <c:v>0.47</c:v>
                </c:pt>
                <c:pt idx="16">
                  <c:v>0.5</c:v>
                </c:pt>
                <c:pt idx="17">
                  <c:v>0.46</c:v>
                </c:pt>
                <c:pt idx="18">
                  <c:v>0.46</c:v>
                </c:pt>
                <c:pt idx="19">
                  <c:v>0.5</c:v>
                </c:pt>
                <c:pt idx="20">
                  <c:v>0.53</c:v>
                </c:pt>
                <c:pt idx="21">
                  <c:v>0.51</c:v>
                </c:pt>
                <c:pt idx="22">
                  <c:v>0.52</c:v>
                </c:pt>
                <c:pt idx="23">
                  <c:v>0.55000000000000004</c:v>
                </c:pt>
                <c:pt idx="24">
                  <c:v>0.56000000000000005</c:v>
                </c:pt>
                <c:pt idx="25">
                  <c:v>0.51</c:v>
                </c:pt>
                <c:pt idx="26">
                  <c:v>0.49</c:v>
                </c:pt>
                <c:pt idx="27">
                  <c:v>0.48038065157992299</c:v>
                </c:pt>
                <c:pt idx="28">
                  <c:v>0.44</c:v>
                </c:pt>
                <c:pt idx="29">
                  <c:v>0.36</c:v>
                </c:pt>
                <c:pt idx="30">
                  <c:v>0.32</c:v>
                </c:pt>
                <c:pt idx="31">
                  <c:v>0.32</c:v>
                </c:pt>
                <c:pt idx="32">
                  <c:v>0.33</c:v>
                </c:pt>
                <c:pt idx="33">
                  <c:v>0.3</c:v>
                </c:pt>
                <c:pt idx="34">
                  <c:v>0.28999999999999998</c:v>
                </c:pt>
                <c:pt idx="35">
                  <c:v>0.31</c:v>
                </c:pt>
                <c:pt idx="36">
                  <c:v>0.34115210855936701</c:v>
                </c:pt>
                <c:pt idx="37">
                  <c:v>0.30517368161395614</c:v>
                </c:pt>
                <c:pt idx="38">
                  <c:v>0.28857544494408099</c:v>
                </c:pt>
                <c:pt idx="39">
                  <c:v>0.29813329044173997</c:v>
                </c:pt>
                <c:pt idx="40">
                  <c:v>0.34244616396773836</c:v>
                </c:pt>
                <c:pt idx="41">
                  <c:v>0.30517368161395603</c:v>
                </c:pt>
                <c:pt idx="42">
                  <c:v>0.31023407940154801</c:v>
                </c:pt>
                <c:pt idx="43">
                  <c:v>0.31028546657814199</c:v>
                </c:pt>
                <c:pt idx="44">
                  <c:v>0.32</c:v>
                </c:pt>
                <c:pt idx="45">
                  <c:v>0.28999999999999998</c:v>
                </c:pt>
                <c:pt idx="46">
                  <c:v>0.28000000000000003</c:v>
                </c:pt>
                <c:pt idx="47">
                  <c:v>0.28999999999999998</c:v>
                </c:pt>
                <c:pt idx="48">
                  <c:v>0.31</c:v>
                </c:pt>
                <c:pt idx="49">
                  <c:v>0.26</c:v>
                </c:pt>
                <c:pt idx="50">
                  <c:v>0.27</c:v>
                </c:pt>
                <c:pt idx="51">
                  <c:v>0.28000000000000003</c:v>
                </c:pt>
                <c:pt idx="52">
                  <c:v>0.32</c:v>
                </c:pt>
                <c:pt idx="53">
                  <c:v>0.29555219328131321</c:v>
                </c:pt>
                <c:pt idx="54">
                  <c:v>0.31</c:v>
                </c:pt>
                <c:pt idx="55">
                  <c:v>0.31</c:v>
                </c:pt>
                <c:pt idx="56">
                  <c:v>0.34929954068038799</c:v>
                </c:pt>
                <c:pt idx="57">
                  <c:v>0.3349610793784713</c:v>
                </c:pt>
                <c:pt idx="58">
                  <c:v>0.27932467342225398</c:v>
                </c:pt>
                <c:pt idx="59">
                  <c:v>0.26503639184988098</c:v>
                </c:pt>
                <c:pt idx="60">
                  <c:v>0.26932975784985402</c:v>
                </c:pt>
              </c:numCache>
            </c:numRef>
          </c:val>
          <c:extLst>
            <c:ext xmlns:c16="http://schemas.microsoft.com/office/drawing/2014/chart" uri="{C3380CC4-5D6E-409C-BE32-E72D297353CC}">
              <c16:uniqueId val="{00000001-AF0A-469F-9E94-40431FC8DE3C}"/>
            </c:ext>
          </c:extLst>
        </c:ser>
        <c:dLbls>
          <c:showLegendKey val="0"/>
          <c:showVal val="0"/>
          <c:showCatName val="0"/>
          <c:showSerName val="0"/>
          <c:showPercent val="0"/>
          <c:showBubbleSize val="0"/>
        </c:dLbls>
        <c:gapWidth val="50"/>
        <c:axId val="121348864"/>
        <c:axId val="121350400"/>
      </c:barChart>
      <c:catAx>
        <c:axId val="121348864"/>
        <c:scaling>
          <c:orientation val="minMax"/>
        </c:scaling>
        <c:delete val="0"/>
        <c:axPos val="b"/>
        <c:numFmt formatCode="General" sourceLinked="1"/>
        <c:majorTickMark val="out"/>
        <c:minorTickMark val="none"/>
        <c:tickLblPos val="nextTo"/>
        <c:spPr>
          <a:ln>
            <a:solidFill>
              <a:schemeClr val="tx2">
                <a:lumMod val="75000"/>
              </a:schemeClr>
            </a:solidFill>
          </a:ln>
        </c:spPr>
        <c:txPr>
          <a:bodyPr rot="-1980000"/>
          <a:lstStyle/>
          <a:p>
            <a:pPr>
              <a:defRPr sz="2700"/>
            </a:pPr>
            <a:endParaRPr lang="en-US"/>
          </a:p>
        </c:txPr>
        <c:crossAx val="121350400"/>
        <c:crosses val="autoZero"/>
        <c:auto val="1"/>
        <c:lblAlgn val="ctr"/>
        <c:lblOffset val="100"/>
        <c:noMultiLvlLbl val="0"/>
      </c:catAx>
      <c:valAx>
        <c:axId val="121350400"/>
        <c:scaling>
          <c:orientation val="minMax"/>
          <c:max val="0.60000000000000009"/>
        </c:scaling>
        <c:delete val="0"/>
        <c:axPos val="l"/>
        <c:title>
          <c:tx>
            <c:rich>
              <a:bodyPr/>
              <a:lstStyle/>
              <a:p>
                <a:pPr>
                  <a:defRPr/>
                </a:pPr>
                <a:r>
                  <a:rPr lang="en-US"/>
                  <a:t>% Of Households That Can Buy A Median-priced Home</a:t>
                </a:r>
              </a:p>
            </c:rich>
          </c:tx>
          <c:layout>
            <c:manualLayout>
              <c:xMode val="edge"/>
              <c:yMode val="edge"/>
              <c:x val="7.5075075075075074E-4"/>
              <c:y val="5.4630748575787556E-2"/>
            </c:manualLayout>
          </c:layout>
          <c:overlay val="0"/>
        </c:title>
        <c:numFmt formatCode="0%" sourceLinked="0"/>
        <c:majorTickMark val="out"/>
        <c:minorTickMark val="none"/>
        <c:tickLblPos val="nextTo"/>
        <c:spPr>
          <a:ln>
            <a:solidFill>
              <a:schemeClr val="tx2">
                <a:lumMod val="75000"/>
              </a:schemeClr>
            </a:solidFill>
          </a:ln>
        </c:spPr>
        <c:crossAx val="121348864"/>
        <c:crosses val="autoZero"/>
        <c:crossBetween val="between"/>
      </c:valAx>
    </c:plotArea>
    <c:plotVisOnly val="1"/>
    <c:dispBlanksAs val="gap"/>
    <c:showDLblsOverMax val="0"/>
  </c:chart>
  <c:txPr>
    <a:bodyPr/>
    <a:lstStyle/>
    <a:p>
      <a:pPr>
        <a:defRPr sz="2700" b="0">
          <a:solidFill>
            <a:schemeClr val="bg1"/>
          </a:solidFill>
          <a:latin typeface="+mn-lt"/>
          <a:cs typeface="Arial"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Key Interest Rates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D.Rates!$B$1</c:f>
              <c:strCache>
                <c:ptCount val="1"/>
                <c:pt idx="0">
                  <c:v>DGS10</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dLbls>
            <c:dLbl>
              <c:idx val="0"/>
              <c:layout>
                <c:manualLayout>
                  <c:x val="1.4285714285714285E-2"/>
                  <c:y val="-3.58947486830590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E2-4209-BD9F-8EEBF3FB75B3}"/>
                </c:ext>
              </c:extLst>
            </c:dLbl>
            <c:dLbl>
              <c:idx val="106"/>
              <c:layout>
                <c:manualLayout>
                  <c:x val="9.5238095238095247E-3"/>
                  <c:y val="-1.79473743415293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E2-4566-A9E6-F9EBB0C80D13}"/>
                </c:ext>
              </c:extLst>
            </c:dLbl>
            <c:dLbl>
              <c:idx val="178"/>
              <c:layout>
                <c:manualLayout>
                  <c:x val="-4.7619047619048786E-3"/>
                  <c:y val="6.6405285063657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04-48D3-B61E-6474E7F381DB}"/>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75000"/>
                        </a:schemeClr>
                      </a:solidFill>
                      <a:round/>
                    </a:ln>
                    <a:effectLst/>
                  </c:spPr>
                </c15:leaderLines>
              </c:ext>
            </c:extLst>
          </c:dLbls>
          <c:cat>
            <c:numRef>
              <c:f>D.Rates!$A$2422:$A$2601</c:f>
              <c:numCache>
                <c:formatCode>m/d/yyyy</c:formatCode>
                <c:ptCount val="180"/>
                <c:pt idx="0">
                  <c:v>43101</c:v>
                </c:pt>
                <c:pt idx="1">
                  <c:v>43108</c:v>
                </c:pt>
                <c:pt idx="2">
                  <c:v>43115</c:v>
                </c:pt>
                <c:pt idx="3">
                  <c:v>43122</c:v>
                </c:pt>
                <c:pt idx="4">
                  <c:v>43129</c:v>
                </c:pt>
                <c:pt idx="5">
                  <c:v>43136</c:v>
                </c:pt>
                <c:pt idx="6">
                  <c:v>43143</c:v>
                </c:pt>
                <c:pt idx="7">
                  <c:v>43150</c:v>
                </c:pt>
                <c:pt idx="8">
                  <c:v>43157</c:v>
                </c:pt>
                <c:pt idx="9">
                  <c:v>43164</c:v>
                </c:pt>
                <c:pt idx="10">
                  <c:v>43171</c:v>
                </c:pt>
                <c:pt idx="11">
                  <c:v>43178</c:v>
                </c:pt>
                <c:pt idx="12">
                  <c:v>43185</c:v>
                </c:pt>
                <c:pt idx="13">
                  <c:v>43192</c:v>
                </c:pt>
                <c:pt idx="14">
                  <c:v>43199</c:v>
                </c:pt>
                <c:pt idx="15">
                  <c:v>43206</c:v>
                </c:pt>
                <c:pt idx="16">
                  <c:v>43213</c:v>
                </c:pt>
                <c:pt idx="17">
                  <c:v>43220</c:v>
                </c:pt>
                <c:pt idx="18">
                  <c:v>43227</c:v>
                </c:pt>
                <c:pt idx="19">
                  <c:v>43234</c:v>
                </c:pt>
                <c:pt idx="20">
                  <c:v>43241</c:v>
                </c:pt>
                <c:pt idx="21">
                  <c:v>43248</c:v>
                </c:pt>
                <c:pt idx="22">
                  <c:v>43255</c:v>
                </c:pt>
                <c:pt idx="23">
                  <c:v>43262</c:v>
                </c:pt>
                <c:pt idx="24">
                  <c:v>43269</c:v>
                </c:pt>
                <c:pt idx="25">
                  <c:v>43276</c:v>
                </c:pt>
                <c:pt idx="26">
                  <c:v>43283</c:v>
                </c:pt>
                <c:pt idx="27">
                  <c:v>43290</c:v>
                </c:pt>
                <c:pt idx="28">
                  <c:v>43297</c:v>
                </c:pt>
                <c:pt idx="29">
                  <c:v>43304</c:v>
                </c:pt>
                <c:pt idx="30">
                  <c:v>43311</c:v>
                </c:pt>
                <c:pt idx="31">
                  <c:v>43318</c:v>
                </c:pt>
                <c:pt idx="32">
                  <c:v>43325</c:v>
                </c:pt>
                <c:pt idx="33">
                  <c:v>43332</c:v>
                </c:pt>
                <c:pt idx="34">
                  <c:v>43339</c:v>
                </c:pt>
                <c:pt idx="35">
                  <c:v>43346</c:v>
                </c:pt>
                <c:pt idx="36">
                  <c:v>43353</c:v>
                </c:pt>
                <c:pt idx="37">
                  <c:v>43360</c:v>
                </c:pt>
                <c:pt idx="38">
                  <c:v>43367</c:v>
                </c:pt>
                <c:pt idx="39">
                  <c:v>43374</c:v>
                </c:pt>
                <c:pt idx="40">
                  <c:v>43381</c:v>
                </c:pt>
                <c:pt idx="41">
                  <c:v>43388</c:v>
                </c:pt>
                <c:pt idx="42">
                  <c:v>43395</c:v>
                </c:pt>
                <c:pt idx="43">
                  <c:v>43402</c:v>
                </c:pt>
                <c:pt idx="44">
                  <c:v>43409</c:v>
                </c:pt>
                <c:pt idx="45">
                  <c:v>43416</c:v>
                </c:pt>
                <c:pt idx="46">
                  <c:v>43423</c:v>
                </c:pt>
                <c:pt idx="47">
                  <c:v>43430</c:v>
                </c:pt>
                <c:pt idx="48">
                  <c:v>43437</c:v>
                </c:pt>
                <c:pt idx="49">
                  <c:v>43444</c:v>
                </c:pt>
                <c:pt idx="50">
                  <c:v>43451</c:v>
                </c:pt>
                <c:pt idx="51">
                  <c:v>43458</c:v>
                </c:pt>
                <c:pt idx="52">
                  <c:v>43466</c:v>
                </c:pt>
                <c:pt idx="53">
                  <c:v>43473</c:v>
                </c:pt>
                <c:pt idx="54">
                  <c:v>43480</c:v>
                </c:pt>
                <c:pt idx="55">
                  <c:v>43487</c:v>
                </c:pt>
                <c:pt idx="56">
                  <c:v>43494</c:v>
                </c:pt>
                <c:pt idx="57">
                  <c:v>43501</c:v>
                </c:pt>
                <c:pt idx="58">
                  <c:v>43508</c:v>
                </c:pt>
                <c:pt idx="59">
                  <c:v>43515</c:v>
                </c:pt>
                <c:pt idx="60">
                  <c:v>43522</c:v>
                </c:pt>
                <c:pt idx="61">
                  <c:v>43529</c:v>
                </c:pt>
                <c:pt idx="62">
                  <c:v>43536</c:v>
                </c:pt>
                <c:pt idx="63">
                  <c:v>43543</c:v>
                </c:pt>
                <c:pt idx="64">
                  <c:v>43550</c:v>
                </c:pt>
                <c:pt idx="65">
                  <c:v>43557</c:v>
                </c:pt>
                <c:pt idx="66">
                  <c:v>43564</c:v>
                </c:pt>
                <c:pt idx="67">
                  <c:v>43571</c:v>
                </c:pt>
                <c:pt idx="68">
                  <c:v>43578</c:v>
                </c:pt>
                <c:pt idx="69">
                  <c:v>43585</c:v>
                </c:pt>
                <c:pt idx="70">
                  <c:v>43592</c:v>
                </c:pt>
                <c:pt idx="71">
                  <c:v>43599</c:v>
                </c:pt>
                <c:pt idx="72">
                  <c:v>43606</c:v>
                </c:pt>
                <c:pt idx="73">
                  <c:v>43613</c:v>
                </c:pt>
                <c:pt idx="74">
                  <c:v>43620</c:v>
                </c:pt>
                <c:pt idx="75">
                  <c:v>43627</c:v>
                </c:pt>
                <c:pt idx="76">
                  <c:v>43634</c:v>
                </c:pt>
                <c:pt idx="77">
                  <c:v>43641</c:v>
                </c:pt>
                <c:pt idx="78">
                  <c:v>43648</c:v>
                </c:pt>
                <c:pt idx="79">
                  <c:v>43655</c:v>
                </c:pt>
                <c:pt idx="80">
                  <c:v>43662</c:v>
                </c:pt>
                <c:pt idx="81">
                  <c:v>43669</c:v>
                </c:pt>
                <c:pt idx="82">
                  <c:v>43676</c:v>
                </c:pt>
                <c:pt idx="83">
                  <c:v>43683</c:v>
                </c:pt>
                <c:pt idx="84">
                  <c:v>43690</c:v>
                </c:pt>
                <c:pt idx="85">
                  <c:v>43697</c:v>
                </c:pt>
                <c:pt idx="86">
                  <c:v>43704</c:v>
                </c:pt>
                <c:pt idx="87">
                  <c:v>43711</c:v>
                </c:pt>
                <c:pt idx="88">
                  <c:v>43718</c:v>
                </c:pt>
                <c:pt idx="89">
                  <c:v>43725</c:v>
                </c:pt>
                <c:pt idx="90">
                  <c:v>43732</c:v>
                </c:pt>
                <c:pt idx="91">
                  <c:v>43739</c:v>
                </c:pt>
                <c:pt idx="92">
                  <c:v>43746</c:v>
                </c:pt>
                <c:pt idx="93">
                  <c:v>43753</c:v>
                </c:pt>
                <c:pt idx="94">
                  <c:v>43760</c:v>
                </c:pt>
                <c:pt idx="95">
                  <c:v>43767</c:v>
                </c:pt>
                <c:pt idx="96">
                  <c:v>43774</c:v>
                </c:pt>
                <c:pt idx="97">
                  <c:v>43781</c:v>
                </c:pt>
                <c:pt idx="98">
                  <c:v>43788</c:v>
                </c:pt>
                <c:pt idx="99">
                  <c:v>43795</c:v>
                </c:pt>
                <c:pt idx="100">
                  <c:v>43802</c:v>
                </c:pt>
                <c:pt idx="101">
                  <c:v>43809</c:v>
                </c:pt>
                <c:pt idx="102">
                  <c:v>43816</c:v>
                </c:pt>
                <c:pt idx="103">
                  <c:v>43823</c:v>
                </c:pt>
                <c:pt idx="104">
                  <c:v>43831</c:v>
                </c:pt>
                <c:pt idx="105">
                  <c:v>43838</c:v>
                </c:pt>
                <c:pt idx="106">
                  <c:v>43845</c:v>
                </c:pt>
                <c:pt idx="107">
                  <c:v>43852</c:v>
                </c:pt>
                <c:pt idx="108">
                  <c:v>43859</c:v>
                </c:pt>
                <c:pt idx="109">
                  <c:v>43866</c:v>
                </c:pt>
                <c:pt idx="110">
                  <c:v>43873</c:v>
                </c:pt>
                <c:pt idx="111">
                  <c:v>43880</c:v>
                </c:pt>
                <c:pt idx="112">
                  <c:v>43887</c:v>
                </c:pt>
                <c:pt idx="113">
                  <c:v>43894</c:v>
                </c:pt>
                <c:pt idx="114">
                  <c:v>43901</c:v>
                </c:pt>
                <c:pt idx="115">
                  <c:v>43908</c:v>
                </c:pt>
                <c:pt idx="116">
                  <c:v>43915</c:v>
                </c:pt>
                <c:pt idx="117">
                  <c:v>43922</c:v>
                </c:pt>
                <c:pt idx="118">
                  <c:v>43929</c:v>
                </c:pt>
                <c:pt idx="119">
                  <c:v>43936</c:v>
                </c:pt>
                <c:pt idx="120">
                  <c:v>43943</c:v>
                </c:pt>
                <c:pt idx="121">
                  <c:v>43950</c:v>
                </c:pt>
                <c:pt idx="122">
                  <c:v>43957</c:v>
                </c:pt>
                <c:pt idx="123">
                  <c:v>43964</c:v>
                </c:pt>
                <c:pt idx="124">
                  <c:v>43971</c:v>
                </c:pt>
                <c:pt idx="125">
                  <c:v>43978</c:v>
                </c:pt>
                <c:pt idx="126">
                  <c:v>43985</c:v>
                </c:pt>
                <c:pt idx="127">
                  <c:v>43992</c:v>
                </c:pt>
                <c:pt idx="128">
                  <c:v>43999</c:v>
                </c:pt>
                <c:pt idx="129">
                  <c:v>44006</c:v>
                </c:pt>
                <c:pt idx="130">
                  <c:v>44013</c:v>
                </c:pt>
                <c:pt idx="131">
                  <c:v>44020</c:v>
                </c:pt>
                <c:pt idx="132">
                  <c:v>44027</c:v>
                </c:pt>
                <c:pt idx="133">
                  <c:v>44034</c:v>
                </c:pt>
                <c:pt idx="134">
                  <c:v>44041</c:v>
                </c:pt>
                <c:pt idx="135">
                  <c:v>44048</c:v>
                </c:pt>
                <c:pt idx="136">
                  <c:v>44055</c:v>
                </c:pt>
                <c:pt idx="137">
                  <c:v>44062</c:v>
                </c:pt>
                <c:pt idx="138">
                  <c:v>44069</c:v>
                </c:pt>
                <c:pt idx="139">
                  <c:v>44076</c:v>
                </c:pt>
                <c:pt idx="140">
                  <c:v>44083</c:v>
                </c:pt>
                <c:pt idx="141">
                  <c:v>44090</c:v>
                </c:pt>
                <c:pt idx="142">
                  <c:v>44097</c:v>
                </c:pt>
                <c:pt idx="143">
                  <c:v>44104</c:v>
                </c:pt>
                <c:pt idx="144">
                  <c:v>44111</c:v>
                </c:pt>
                <c:pt idx="145">
                  <c:v>44118</c:v>
                </c:pt>
                <c:pt idx="146">
                  <c:v>44125</c:v>
                </c:pt>
                <c:pt idx="147">
                  <c:v>44132</c:v>
                </c:pt>
                <c:pt idx="148">
                  <c:v>44139</c:v>
                </c:pt>
                <c:pt idx="149">
                  <c:v>44146</c:v>
                </c:pt>
                <c:pt idx="150">
                  <c:v>44153</c:v>
                </c:pt>
                <c:pt idx="151">
                  <c:v>44160</c:v>
                </c:pt>
                <c:pt idx="152">
                  <c:v>44167</c:v>
                </c:pt>
                <c:pt idx="153">
                  <c:v>44174</c:v>
                </c:pt>
                <c:pt idx="154">
                  <c:v>44181</c:v>
                </c:pt>
                <c:pt idx="155">
                  <c:v>44188</c:v>
                </c:pt>
                <c:pt idx="156">
                  <c:v>44197</c:v>
                </c:pt>
                <c:pt idx="157">
                  <c:v>44204</c:v>
                </c:pt>
                <c:pt idx="158">
                  <c:v>44211</c:v>
                </c:pt>
                <c:pt idx="159">
                  <c:v>44218</c:v>
                </c:pt>
                <c:pt idx="160">
                  <c:v>44225</c:v>
                </c:pt>
                <c:pt idx="161">
                  <c:v>44232</c:v>
                </c:pt>
                <c:pt idx="162">
                  <c:v>44239</c:v>
                </c:pt>
                <c:pt idx="163">
                  <c:v>44246</c:v>
                </c:pt>
                <c:pt idx="164">
                  <c:v>44253</c:v>
                </c:pt>
                <c:pt idx="165">
                  <c:v>44260</c:v>
                </c:pt>
                <c:pt idx="166">
                  <c:v>44267</c:v>
                </c:pt>
                <c:pt idx="167">
                  <c:v>44274</c:v>
                </c:pt>
                <c:pt idx="168">
                  <c:v>44281</c:v>
                </c:pt>
                <c:pt idx="169">
                  <c:v>44288</c:v>
                </c:pt>
                <c:pt idx="170">
                  <c:v>44295</c:v>
                </c:pt>
                <c:pt idx="171">
                  <c:v>44302</c:v>
                </c:pt>
                <c:pt idx="172">
                  <c:v>44309</c:v>
                </c:pt>
                <c:pt idx="173">
                  <c:v>44316</c:v>
                </c:pt>
                <c:pt idx="174">
                  <c:v>44323</c:v>
                </c:pt>
                <c:pt idx="175">
                  <c:v>44330</c:v>
                </c:pt>
                <c:pt idx="176">
                  <c:v>44337</c:v>
                </c:pt>
                <c:pt idx="177">
                  <c:v>44344</c:v>
                </c:pt>
                <c:pt idx="178">
                  <c:v>44351</c:v>
                </c:pt>
                <c:pt idx="179">
                  <c:v>44358</c:v>
                </c:pt>
              </c:numCache>
            </c:numRef>
          </c:cat>
          <c:val>
            <c:numRef>
              <c:f>D.Rates!$B$2422:$B$2601</c:f>
              <c:numCache>
                <c:formatCode>0.00</c:formatCode>
                <c:ptCount val="180"/>
                <c:pt idx="0">
                  <c:v>2.4575</c:v>
                </c:pt>
                <c:pt idx="1">
                  <c:v>2.536</c:v>
                </c:pt>
                <c:pt idx="2">
                  <c:v>2.5924999999999998</c:v>
                </c:pt>
                <c:pt idx="3">
                  <c:v>2.6459999999999999</c:v>
                </c:pt>
                <c:pt idx="4">
                  <c:v>2.754</c:v>
                </c:pt>
                <c:pt idx="5">
                  <c:v>2.8159999999999998</c:v>
                </c:pt>
                <c:pt idx="6">
                  <c:v>2.8740000000000001</c:v>
                </c:pt>
                <c:pt idx="7">
                  <c:v>2.9050000000000002</c:v>
                </c:pt>
                <c:pt idx="8">
                  <c:v>2.86</c:v>
                </c:pt>
                <c:pt idx="9">
                  <c:v>2.8820000000000001</c:v>
                </c:pt>
                <c:pt idx="10">
                  <c:v>2.8380000000000001</c:v>
                </c:pt>
                <c:pt idx="11">
                  <c:v>2.8560000000000003</c:v>
                </c:pt>
                <c:pt idx="12">
                  <c:v>2.7850000000000001</c:v>
                </c:pt>
                <c:pt idx="13">
                  <c:v>2.7819999999999996</c:v>
                </c:pt>
                <c:pt idx="14">
                  <c:v>2.8040000000000003</c:v>
                </c:pt>
                <c:pt idx="15">
                  <c:v>2.88</c:v>
                </c:pt>
                <c:pt idx="16">
                  <c:v>2.9939999999999998</c:v>
                </c:pt>
                <c:pt idx="17">
                  <c:v>2.9560000000000004</c:v>
                </c:pt>
                <c:pt idx="18">
                  <c:v>2.9720000000000004</c:v>
                </c:pt>
                <c:pt idx="19">
                  <c:v>3.0680000000000001</c:v>
                </c:pt>
                <c:pt idx="20">
                  <c:v>3.008</c:v>
                </c:pt>
                <c:pt idx="21">
                  <c:v>2.8325</c:v>
                </c:pt>
                <c:pt idx="22">
                  <c:v>2.9379999999999997</c:v>
                </c:pt>
                <c:pt idx="23">
                  <c:v>2.9539999999999997</c:v>
                </c:pt>
                <c:pt idx="24">
                  <c:v>2.9080000000000004</c:v>
                </c:pt>
                <c:pt idx="25">
                  <c:v>2.8540000000000001</c:v>
                </c:pt>
                <c:pt idx="26">
                  <c:v>2.84</c:v>
                </c:pt>
                <c:pt idx="27">
                  <c:v>2.8519999999999999</c:v>
                </c:pt>
                <c:pt idx="28">
                  <c:v>2.8639999999999999</c:v>
                </c:pt>
                <c:pt idx="29">
                  <c:v>2.9579999999999997</c:v>
                </c:pt>
                <c:pt idx="30">
                  <c:v>2.9740000000000002</c:v>
                </c:pt>
                <c:pt idx="31">
                  <c:v>2.9359999999999999</c:v>
                </c:pt>
                <c:pt idx="32">
                  <c:v>2.8740000000000001</c:v>
                </c:pt>
                <c:pt idx="33">
                  <c:v>2.8260000000000001</c:v>
                </c:pt>
                <c:pt idx="34">
                  <c:v>2.8679999999999999</c:v>
                </c:pt>
                <c:pt idx="35">
                  <c:v>2.9049999999999998</c:v>
                </c:pt>
                <c:pt idx="36">
                  <c:v>2.97</c:v>
                </c:pt>
                <c:pt idx="37">
                  <c:v>3.0520000000000005</c:v>
                </c:pt>
                <c:pt idx="38">
                  <c:v>3.0700000000000003</c:v>
                </c:pt>
                <c:pt idx="39">
                  <c:v>3.1419999999999999</c:v>
                </c:pt>
                <c:pt idx="40">
                  <c:v>3.18</c:v>
                </c:pt>
                <c:pt idx="41">
                  <c:v>3.1759999999999997</c:v>
                </c:pt>
                <c:pt idx="42">
                  <c:v>3.1380000000000003</c:v>
                </c:pt>
                <c:pt idx="43">
                  <c:v>3.1420000000000003</c:v>
                </c:pt>
                <c:pt idx="44">
                  <c:v>3.214</c:v>
                </c:pt>
                <c:pt idx="45">
                  <c:v>3.1124999999999998</c:v>
                </c:pt>
                <c:pt idx="46">
                  <c:v>3.0575000000000001</c:v>
                </c:pt>
                <c:pt idx="47">
                  <c:v>3.0459999999999998</c:v>
                </c:pt>
                <c:pt idx="48">
                  <c:v>2.9025000000000003</c:v>
                </c:pt>
                <c:pt idx="49">
                  <c:v>2.89</c:v>
                </c:pt>
                <c:pt idx="50">
                  <c:v>2.8059999999999996</c:v>
                </c:pt>
                <c:pt idx="51">
                  <c:v>2.746</c:v>
                </c:pt>
                <c:pt idx="52">
                  <c:v>2.6475</c:v>
                </c:pt>
                <c:pt idx="53">
                  <c:v>2.7260000000000004</c:v>
                </c:pt>
                <c:pt idx="54">
                  <c:v>2.7474999999999996</c:v>
                </c:pt>
                <c:pt idx="55">
                  <c:v>2.746</c:v>
                </c:pt>
                <c:pt idx="56">
                  <c:v>2.6960000000000002</c:v>
                </c:pt>
                <c:pt idx="57">
                  <c:v>2.6680000000000001</c:v>
                </c:pt>
                <c:pt idx="58">
                  <c:v>2.6775000000000002</c:v>
                </c:pt>
                <c:pt idx="59">
                  <c:v>2.6619999999999999</c:v>
                </c:pt>
                <c:pt idx="60">
                  <c:v>2.7080000000000002</c:v>
                </c:pt>
                <c:pt idx="61">
                  <c:v>2.6620000000000004</c:v>
                </c:pt>
                <c:pt idx="62">
                  <c:v>2.6079999999999997</c:v>
                </c:pt>
                <c:pt idx="63">
                  <c:v>2.512</c:v>
                </c:pt>
                <c:pt idx="64">
                  <c:v>2.4180000000000001</c:v>
                </c:pt>
                <c:pt idx="65">
                  <c:v>2.5059999999999998</c:v>
                </c:pt>
                <c:pt idx="66">
                  <c:v>2.5219999999999998</c:v>
                </c:pt>
                <c:pt idx="67">
                  <c:v>2.5874999999999999</c:v>
                </c:pt>
                <c:pt idx="68">
                  <c:v>2.5379999999999994</c:v>
                </c:pt>
                <c:pt idx="69">
                  <c:v>2.5259999999999998</c:v>
                </c:pt>
                <c:pt idx="70">
                  <c:v>2.4520000000000004</c:v>
                </c:pt>
                <c:pt idx="71">
                  <c:v>2.3980000000000001</c:v>
                </c:pt>
                <c:pt idx="72">
                  <c:v>2.3625000000000003</c:v>
                </c:pt>
                <c:pt idx="73">
                  <c:v>2.1880000000000002</c:v>
                </c:pt>
                <c:pt idx="74">
                  <c:v>2.12</c:v>
                </c:pt>
                <c:pt idx="75">
                  <c:v>2.1119999999999997</c:v>
                </c:pt>
                <c:pt idx="76">
                  <c:v>2.0379999999999998</c:v>
                </c:pt>
                <c:pt idx="77">
                  <c:v>2.0179999999999998</c:v>
                </c:pt>
                <c:pt idx="78">
                  <c:v>2.0075000000000003</c:v>
                </c:pt>
                <c:pt idx="79">
                  <c:v>2.0960000000000001</c:v>
                </c:pt>
                <c:pt idx="80">
                  <c:v>2.0659999999999998</c:v>
                </c:pt>
                <c:pt idx="81">
                  <c:v>2.0699999999999998</c:v>
                </c:pt>
                <c:pt idx="82">
                  <c:v>1.9179999999999999</c:v>
                </c:pt>
                <c:pt idx="83">
                  <c:v>1.7100000000000002</c:v>
                </c:pt>
                <c:pt idx="84">
                  <c:v>1.5879999999999999</c:v>
                </c:pt>
                <c:pt idx="85">
                  <c:v>1.5639999999999998</c:v>
                </c:pt>
                <c:pt idx="86">
                  <c:v>1.49</c:v>
                </c:pt>
                <c:pt idx="87">
                  <c:v>1.5379999999999998</c:v>
                </c:pt>
                <c:pt idx="88">
                  <c:v>1.8</c:v>
                </c:pt>
                <c:pt idx="89">
                  <c:v>1.7720000000000002</c:v>
                </c:pt>
                <c:pt idx="90">
                  <c:v>1.6879999999999999</c:v>
                </c:pt>
                <c:pt idx="91">
                  <c:v>1.5740000000000003</c:v>
                </c:pt>
                <c:pt idx="92">
                  <c:v>1.64</c:v>
                </c:pt>
                <c:pt idx="93">
                  <c:v>1.768</c:v>
                </c:pt>
                <c:pt idx="94">
                  <c:v>1.794</c:v>
                </c:pt>
                <c:pt idx="95">
                  <c:v>1.7660000000000005</c:v>
                </c:pt>
                <c:pt idx="96">
                  <c:v>1.8824999999999998</c:v>
                </c:pt>
                <c:pt idx="97">
                  <c:v>1.8539999999999999</c:v>
                </c:pt>
                <c:pt idx="98">
                  <c:v>1.764</c:v>
                </c:pt>
                <c:pt idx="99">
                  <c:v>1.78</c:v>
                </c:pt>
                <c:pt idx="100">
                  <c:v>1.7920000000000003</c:v>
                </c:pt>
                <c:pt idx="101">
                  <c:v>1.85</c:v>
                </c:pt>
                <c:pt idx="102">
                  <c:v>1.9159999999999999</c:v>
                </c:pt>
                <c:pt idx="103">
                  <c:v>1.9</c:v>
                </c:pt>
                <c:pt idx="104">
                  <c:v>1.83</c:v>
                </c:pt>
                <c:pt idx="105">
                  <c:v>1.8440000000000001</c:v>
                </c:pt>
                <c:pt idx="106">
                  <c:v>1.8050000000000002</c:v>
                </c:pt>
                <c:pt idx="107">
                  <c:v>1.6940000000000002</c:v>
                </c:pt>
                <c:pt idx="108">
                  <c:v>1.5660000000000001</c:v>
                </c:pt>
                <c:pt idx="109">
                  <c:v>1.6099999999999999</c:v>
                </c:pt>
                <c:pt idx="110">
                  <c:v>1.5925</c:v>
                </c:pt>
                <c:pt idx="111">
                  <c:v>1.45</c:v>
                </c:pt>
                <c:pt idx="112">
                  <c:v>1.1759999999999997</c:v>
                </c:pt>
                <c:pt idx="113">
                  <c:v>0.79599999999999993</c:v>
                </c:pt>
                <c:pt idx="114">
                  <c:v>0.87799999999999989</c:v>
                </c:pt>
                <c:pt idx="115">
                  <c:v>0.96399999999999986</c:v>
                </c:pt>
                <c:pt idx="116">
                  <c:v>0.76600000000000001</c:v>
                </c:pt>
                <c:pt idx="117">
                  <c:v>0.65800000000000003</c:v>
                </c:pt>
                <c:pt idx="118">
                  <c:v>0.75499999999999989</c:v>
                </c:pt>
                <c:pt idx="119">
                  <c:v>0.62</c:v>
                </c:pt>
                <c:pt idx="120">
                  <c:v>0.626</c:v>
                </c:pt>
                <c:pt idx="121">
                  <c:v>0.64200000000000013</c:v>
                </c:pt>
                <c:pt idx="122">
                  <c:v>0.69199999999999995</c:v>
                </c:pt>
                <c:pt idx="123">
                  <c:v>0.66799999999999993</c:v>
                </c:pt>
                <c:pt idx="124">
                  <c:v>0.67749999999999999</c:v>
                </c:pt>
                <c:pt idx="125">
                  <c:v>0.67400000000000004</c:v>
                </c:pt>
                <c:pt idx="126">
                  <c:v>0.84399999999999997</c:v>
                </c:pt>
                <c:pt idx="127">
                  <c:v>0.71599999999999997</c:v>
                </c:pt>
                <c:pt idx="128">
                  <c:v>0.71599999999999997</c:v>
                </c:pt>
                <c:pt idx="129">
                  <c:v>0.66200000000000014</c:v>
                </c:pt>
                <c:pt idx="130">
                  <c:v>0.67749999999999999</c:v>
                </c:pt>
                <c:pt idx="131">
                  <c:v>0.64200000000000002</c:v>
                </c:pt>
                <c:pt idx="132">
                  <c:v>0.626</c:v>
                </c:pt>
                <c:pt idx="133">
                  <c:v>0.59799999999999998</c:v>
                </c:pt>
                <c:pt idx="134">
                  <c:v>0.55200000000000005</c:v>
                </c:pt>
                <c:pt idx="135">
                  <c:v>0.57999999999999996</c:v>
                </c:pt>
                <c:pt idx="136">
                  <c:v>0.69399999999999995</c:v>
                </c:pt>
                <c:pt idx="137">
                  <c:v>0.66200000000000003</c:v>
                </c:pt>
                <c:pt idx="138">
                  <c:v>0.71399999999999997</c:v>
                </c:pt>
                <c:pt idx="139">
                  <c:v>0.67499999999999993</c:v>
                </c:pt>
                <c:pt idx="140">
                  <c:v>0.68400000000000005</c:v>
                </c:pt>
                <c:pt idx="141">
                  <c:v>0.68800000000000006</c:v>
                </c:pt>
                <c:pt idx="142">
                  <c:v>0.66800000000000004</c:v>
                </c:pt>
                <c:pt idx="143">
                  <c:v>0.72200000000000009</c:v>
                </c:pt>
                <c:pt idx="144">
                  <c:v>0.78</c:v>
                </c:pt>
                <c:pt idx="145">
                  <c:v>0.76400000000000001</c:v>
                </c:pt>
                <c:pt idx="146">
                  <c:v>0.83000000000000007</c:v>
                </c:pt>
                <c:pt idx="147">
                  <c:v>0.85799999999999998</c:v>
                </c:pt>
                <c:pt idx="148">
                  <c:v>0.86799999999999999</c:v>
                </c:pt>
                <c:pt idx="149">
                  <c:v>0.88750000000000007</c:v>
                </c:pt>
                <c:pt idx="150">
                  <c:v>0.86199999999999988</c:v>
                </c:pt>
                <c:pt idx="151">
                  <c:v>0.87</c:v>
                </c:pt>
                <c:pt idx="152">
                  <c:v>0.94000000000000006</c:v>
                </c:pt>
                <c:pt idx="153">
                  <c:v>0.91799999999999993</c:v>
                </c:pt>
                <c:pt idx="154">
                  <c:v>0.93799999999999994</c:v>
                </c:pt>
                <c:pt idx="155">
                  <c:v>0.94</c:v>
                </c:pt>
                <c:pt idx="156">
                  <c:v>1.0024999999999999</c:v>
                </c:pt>
                <c:pt idx="157">
                  <c:v>1.1359999999999999</c:v>
                </c:pt>
                <c:pt idx="158">
                  <c:v>1.1074999999999999</c:v>
                </c:pt>
                <c:pt idx="159">
                  <c:v>1.0620000000000001</c:v>
                </c:pt>
                <c:pt idx="160">
                  <c:v>1.1240000000000001</c:v>
                </c:pt>
                <c:pt idx="161">
                  <c:v>1.1739999999999999</c:v>
                </c:pt>
                <c:pt idx="162">
                  <c:v>1.27</c:v>
                </c:pt>
                <c:pt idx="163">
                  <c:v>1.4</c:v>
                </c:pt>
                <c:pt idx="164">
                  <c:v>1.464</c:v>
                </c:pt>
                <c:pt idx="165">
                  <c:v>1.554</c:v>
                </c:pt>
                <c:pt idx="166">
                  <c:v>1.6439999999999997</c:v>
                </c:pt>
                <c:pt idx="167">
                  <c:v>1.6619999999999997</c:v>
                </c:pt>
                <c:pt idx="168">
                  <c:v>1.7120000000000002</c:v>
                </c:pt>
                <c:pt idx="169">
                  <c:v>1.6879999999999999</c:v>
                </c:pt>
                <c:pt idx="170">
                  <c:v>1.64</c:v>
                </c:pt>
                <c:pt idx="171">
                  <c:v>1.5840000000000001</c:v>
                </c:pt>
                <c:pt idx="172">
                  <c:v>1.6140000000000001</c:v>
                </c:pt>
                <c:pt idx="173">
                  <c:v>1.6119999999999997</c:v>
                </c:pt>
                <c:pt idx="174">
                  <c:v>1.6440000000000001</c:v>
                </c:pt>
                <c:pt idx="175">
                  <c:v>1.6439999999999997</c:v>
                </c:pt>
                <c:pt idx="176">
                  <c:v>1.5980000000000003</c:v>
                </c:pt>
                <c:pt idx="177">
                  <c:v>1.605</c:v>
                </c:pt>
                <c:pt idx="178">
                  <c:v>1.522</c:v>
                </c:pt>
                <c:pt idx="179">
                  <c:v>1.5150000000000001</c:v>
                </c:pt>
              </c:numCache>
            </c:numRef>
          </c:val>
          <c:smooth val="0"/>
          <c:extLst>
            <c:ext xmlns:c16="http://schemas.microsoft.com/office/drawing/2014/chart" uri="{C3380CC4-5D6E-409C-BE32-E72D297353CC}">
              <c16:uniqueId val="{00000000-0780-477A-8C3D-66063B8C4DF2}"/>
            </c:ext>
          </c:extLst>
        </c:ser>
        <c:ser>
          <c:idx val="1"/>
          <c:order val="1"/>
          <c:tx>
            <c:strRef>
              <c:f>D.Rates!$C$1</c:f>
              <c:strCache>
                <c:ptCount val="1"/>
                <c:pt idx="0">
                  <c:v>MORTGAGE30US</c:v>
                </c:pt>
              </c:strCache>
            </c:strRef>
          </c:tx>
          <c:spPr>
            <a:ln w="44450" cap="rnd">
              <a:solidFill>
                <a:schemeClr val="accent2"/>
              </a:solidFill>
              <a:round/>
            </a:ln>
            <a:effectLst>
              <a:outerShdw blurRad="50800" dist="38100" dir="2700000" algn="tl" rotWithShape="0">
                <a:prstClr val="black">
                  <a:alpha val="40000"/>
                </a:prstClr>
              </a:outerShdw>
            </a:effectLst>
          </c:spPr>
          <c:marker>
            <c:symbol val="none"/>
          </c:marker>
          <c:dLbls>
            <c:dLbl>
              <c:idx val="10"/>
              <c:layout>
                <c:manualLayout>
                  <c:x val="-5.3968253968253971E-2"/>
                  <c:y val="-6.4610547629505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13-4D8F-97CD-C123C1026A5E}"/>
                </c:ext>
              </c:extLst>
            </c:dLbl>
            <c:dLbl>
              <c:idx val="107"/>
              <c:layout>
                <c:manualLayout>
                  <c:x val="1.5873015873015873E-3"/>
                  <c:y val="-4.6663173287975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E2-4566-A9E6-F9EBB0C80D13}"/>
                </c:ext>
              </c:extLst>
            </c:dLbl>
            <c:dLbl>
              <c:idx val="179"/>
              <c:layout>
                <c:manualLayout>
                  <c:x val="-1.5873015873015873E-3"/>
                  <c:y val="-8.43526594051873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2D-41D6-9E16-4CE51C1A0DC2}"/>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75000"/>
                        </a:schemeClr>
                      </a:solidFill>
                      <a:round/>
                    </a:ln>
                    <a:effectLst/>
                  </c:spPr>
                </c15:leaderLines>
              </c:ext>
            </c:extLst>
          </c:dLbls>
          <c:cat>
            <c:numRef>
              <c:f>D.Rates!$A$2422:$A$2601</c:f>
              <c:numCache>
                <c:formatCode>m/d/yyyy</c:formatCode>
                <c:ptCount val="180"/>
                <c:pt idx="0">
                  <c:v>43101</c:v>
                </c:pt>
                <c:pt idx="1">
                  <c:v>43108</c:v>
                </c:pt>
                <c:pt idx="2">
                  <c:v>43115</c:v>
                </c:pt>
                <c:pt idx="3">
                  <c:v>43122</c:v>
                </c:pt>
                <c:pt idx="4">
                  <c:v>43129</c:v>
                </c:pt>
                <c:pt idx="5">
                  <c:v>43136</c:v>
                </c:pt>
                <c:pt idx="6">
                  <c:v>43143</c:v>
                </c:pt>
                <c:pt idx="7">
                  <c:v>43150</c:v>
                </c:pt>
                <c:pt idx="8">
                  <c:v>43157</c:v>
                </c:pt>
                <c:pt idx="9">
                  <c:v>43164</c:v>
                </c:pt>
                <c:pt idx="10">
                  <c:v>43171</c:v>
                </c:pt>
                <c:pt idx="11">
                  <c:v>43178</c:v>
                </c:pt>
                <c:pt idx="12">
                  <c:v>43185</c:v>
                </c:pt>
                <c:pt idx="13">
                  <c:v>43192</c:v>
                </c:pt>
                <c:pt idx="14">
                  <c:v>43199</c:v>
                </c:pt>
                <c:pt idx="15">
                  <c:v>43206</c:v>
                </c:pt>
                <c:pt idx="16">
                  <c:v>43213</c:v>
                </c:pt>
                <c:pt idx="17">
                  <c:v>43220</c:v>
                </c:pt>
                <c:pt idx="18">
                  <c:v>43227</c:v>
                </c:pt>
                <c:pt idx="19">
                  <c:v>43234</c:v>
                </c:pt>
                <c:pt idx="20">
                  <c:v>43241</c:v>
                </c:pt>
                <c:pt idx="21">
                  <c:v>43248</c:v>
                </c:pt>
                <c:pt idx="22">
                  <c:v>43255</c:v>
                </c:pt>
                <c:pt idx="23">
                  <c:v>43262</c:v>
                </c:pt>
                <c:pt idx="24">
                  <c:v>43269</c:v>
                </c:pt>
                <c:pt idx="25">
                  <c:v>43276</c:v>
                </c:pt>
                <c:pt idx="26">
                  <c:v>43283</c:v>
                </c:pt>
                <c:pt idx="27">
                  <c:v>43290</c:v>
                </c:pt>
                <c:pt idx="28">
                  <c:v>43297</c:v>
                </c:pt>
                <c:pt idx="29">
                  <c:v>43304</c:v>
                </c:pt>
                <c:pt idx="30">
                  <c:v>43311</c:v>
                </c:pt>
                <c:pt idx="31">
                  <c:v>43318</c:v>
                </c:pt>
                <c:pt idx="32">
                  <c:v>43325</c:v>
                </c:pt>
                <c:pt idx="33">
                  <c:v>43332</c:v>
                </c:pt>
                <c:pt idx="34">
                  <c:v>43339</c:v>
                </c:pt>
                <c:pt idx="35">
                  <c:v>43346</c:v>
                </c:pt>
                <c:pt idx="36">
                  <c:v>43353</c:v>
                </c:pt>
                <c:pt idx="37">
                  <c:v>43360</c:v>
                </c:pt>
                <c:pt idx="38">
                  <c:v>43367</c:v>
                </c:pt>
                <c:pt idx="39">
                  <c:v>43374</c:v>
                </c:pt>
                <c:pt idx="40">
                  <c:v>43381</c:v>
                </c:pt>
                <c:pt idx="41">
                  <c:v>43388</c:v>
                </c:pt>
                <c:pt idx="42">
                  <c:v>43395</c:v>
                </c:pt>
                <c:pt idx="43">
                  <c:v>43402</c:v>
                </c:pt>
                <c:pt idx="44">
                  <c:v>43409</c:v>
                </c:pt>
                <c:pt idx="45">
                  <c:v>43416</c:v>
                </c:pt>
                <c:pt idx="46">
                  <c:v>43423</c:v>
                </c:pt>
                <c:pt idx="47">
                  <c:v>43430</c:v>
                </c:pt>
                <c:pt idx="48">
                  <c:v>43437</c:v>
                </c:pt>
                <c:pt idx="49">
                  <c:v>43444</c:v>
                </c:pt>
                <c:pt idx="50">
                  <c:v>43451</c:v>
                </c:pt>
                <c:pt idx="51">
                  <c:v>43458</c:v>
                </c:pt>
                <c:pt idx="52">
                  <c:v>43466</c:v>
                </c:pt>
                <c:pt idx="53">
                  <c:v>43473</c:v>
                </c:pt>
                <c:pt idx="54">
                  <c:v>43480</c:v>
                </c:pt>
                <c:pt idx="55">
                  <c:v>43487</c:v>
                </c:pt>
                <c:pt idx="56">
                  <c:v>43494</c:v>
                </c:pt>
                <c:pt idx="57">
                  <c:v>43501</c:v>
                </c:pt>
                <c:pt idx="58">
                  <c:v>43508</c:v>
                </c:pt>
                <c:pt idx="59">
                  <c:v>43515</c:v>
                </c:pt>
                <c:pt idx="60">
                  <c:v>43522</c:v>
                </c:pt>
                <c:pt idx="61">
                  <c:v>43529</c:v>
                </c:pt>
                <c:pt idx="62">
                  <c:v>43536</c:v>
                </c:pt>
                <c:pt idx="63">
                  <c:v>43543</c:v>
                </c:pt>
                <c:pt idx="64">
                  <c:v>43550</c:v>
                </c:pt>
                <c:pt idx="65">
                  <c:v>43557</c:v>
                </c:pt>
                <c:pt idx="66">
                  <c:v>43564</c:v>
                </c:pt>
                <c:pt idx="67">
                  <c:v>43571</c:v>
                </c:pt>
                <c:pt idx="68">
                  <c:v>43578</c:v>
                </c:pt>
                <c:pt idx="69">
                  <c:v>43585</c:v>
                </c:pt>
                <c:pt idx="70">
                  <c:v>43592</c:v>
                </c:pt>
                <c:pt idx="71">
                  <c:v>43599</c:v>
                </c:pt>
                <c:pt idx="72">
                  <c:v>43606</c:v>
                </c:pt>
                <c:pt idx="73">
                  <c:v>43613</c:v>
                </c:pt>
                <c:pt idx="74">
                  <c:v>43620</c:v>
                </c:pt>
                <c:pt idx="75">
                  <c:v>43627</c:v>
                </c:pt>
                <c:pt idx="76">
                  <c:v>43634</c:v>
                </c:pt>
                <c:pt idx="77">
                  <c:v>43641</c:v>
                </c:pt>
                <c:pt idx="78">
                  <c:v>43648</c:v>
                </c:pt>
                <c:pt idx="79">
                  <c:v>43655</c:v>
                </c:pt>
                <c:pt idx="80">
                  <c:v>43662</c:v>
                </c:pt>
                <c:pt idx="81">
                  <c:v>43669</c:v>
                </c:pt>
                <c:pt idx="82">
                  <c:v>43676</c:v>
                </c:pt>
                <c:pt idx="83">
                  <c:v>43683</c:v>
                </c:pt>
                <c:pt idx="84">
                  <c:v>43690</c:v>
                </c:pt>
                <c:pt idx="85">
                  <c:v>43697</c:v>
                </c:pt>
                <c:pt idx="86">
                  <c:v>43704</c:v>
                </c:pt>
                <c:pt idx="87">
                  <c:v>43711</c:v>
                </c:pt>
                <c:pt idx="88">
                  <c:v>43718</c:v>
                </c:pt>
                <c:pt idx="89">
                  <c:v>43725</c:v>
                </c:pt>
                <c:pt idx="90">
                  <c:v>43732</c:v>
                </c:pt>
                <c:pt idx="91">
                  <c:v>43739</c:v>
                </c:pt>
                <c:pt idx="92">
                  <c:v>43746</c:v>
                </c:pt>
                <c:pt idx="93">
                  <c:v>43753</c:v>
                </c:pt>
                <c:pt idx="94">
                  <c:v>43760</c:v>
                </c:pt>
                <c:pt idx="95">
                  <c:v>43767</c:v>
                </c:pt>
                <c:pt idx="96">
                  <c:v>43774</c:v>
                </c:pt>
                <c:pt idx="97">
                  <c:v>43781</c:v>
                </c:pt>
                <c:pt idx="98">
                  <c:v>43788</c:v>
                </c:pt>
                <c:pt idx="99">
                  <c:v>43795</c:v>
                </c:pt>
                <c:pt idx="100">
                  <c:v>43802</c:v>
                </c:pt>
                <c:pt idx="101">
                  <c:v>43809</c:v>
                </c:pt>
                <c:pt idx="102">
                  <c:v>43816</c:v>
                </c:pt>
                <c:pt idx="103">
                  <c:v>43823</c:v>
                </c:pt>
                <c:pt idx="104">
                  <c:v>43831</c:v>
                </c:pt>
                <c:pt idx="105">
                  <c:v>43838</c:v>
                </c:pt>
                <c:pt idx="106">
                  <c:v>43845</c:v>
                </c:pt>
                <c:pt idx="107">
                  <c:v>43852</c:v>
                </c:pt>
                <c:pt idx="108">
                  <c:v>43859</c:v>
                </c:pt>
                <c:pt idx="109">
                  <c:v>43866</c:v>
                </c:pt>
                <c:pt idx="110">
                  <c:v>43873</c:v>
                </c:pt>
                <c:pt idx="111">
                  <c:v>43880</c:v>
                </c:pt>
                <c:pt idx="112">
                  <c:v>43887</c:v>
                </c:pt>
                <c:pt idx="113">
                  <c:v>43894</c:v>
                </c:pt>
                <c:pt idx="114">
                  <c:v>43901</c:v>
                </c:pt>
                <c:pt idx="115">
                  <c:v>43908</c:v>
                </c:pt>
                <c:pt idx="116">
                  <c:v>43915</c:v>
                </c:pt>
                <c:pt idx="117">
                  <c:v>43922</c:v>
                </c:pt>
                <c:pt idx="118">
                  <c:v>43929</c:v>
                </c:pt>
                <c:pt idx="119">
                  <c:v>43936</c:v>
                </c:pt>
                <c:pt idx="120">
                  <c:v>43943</c:v>
                </c:pt>
                <c:pt idx="121">
                  <c:v>43950</c:v>
                </c:pt>
                <c:pt idx="122">
                  <c:v>43957</c:v>
                </c:pt>
                <c:pt idx="123">
                  <c:v>43964</c:v>
                </c:pt>
                <c:pt idx="124">
                  <c:v>43971</c:v>
                </c:pt>
                <c:pt idx="125">
                  <c:v>43978</c:v>
                </c:pt>
                <c:pt idx="126">
                  <c:v>43985</c:v>
                </c:pt>
                <c:pt idx="127">
                  <c:v>43992</c:v>
                </c:pt>
                <c:pt idx="128">
                  <c:v>43999</c:v>
                </c:pt>
                <c:pt idx="129">
                  <c:v>44006</c:v>
                </c:pt>
                <c:pt idx="130">
                  <c:v>44013</c:v>
                </c:pt>
                <c:pt idx="131">
                  <c:v>44020</c:v>
                </c:pt>
                <c:pt idx="132">
                  <c:v>44027</c:v>
                </c:pt>
                <c:pt idx="133">
                  <c:v>44034</c:v>
                </c:pt>
                <c:pt idx="134">
                  <c:v>44041</c:v>
                </c:pt>
                <c:pt idx="135">
                  <c:v>44048</c:v>
                </c:pt>
                <c:pt idx="136">
                  <c:v>44055</c:v>
                </c:pt>
                <c:pt idx="137">
                  <c:v>44062</c:v>
                </c:pt>
                <c:pt idx="138">
                  <c:v>44069</c:v>
                </c:pt>
                <c:pt idx="139">
                  <c:v>44076</c:v>
                </c:pt>
                <c:pt idx="140">
                  <c:v>44083</c:v>
                </c:pt>
                <c:pt idx="141">
                  <c:v>44090</c:v>
                </c:pt>
                <c:pt idx="142">
                  <c:v>44097</c:v>
                </c:pt>
                <c:pt idx="143">
                  <c:v>44104</c:v>
                </c:pt>
                <c:pt idx="144">
                  <c:v>44111</c:v>
                </c:pt>
                <c:pt idx="145">
                  <c:v>44118</c:v>
                </c:pt>
                <c:pt idx="146">
                  <c:v>44125</c:v>
                </c:pt>
                <c:pt idx="147">
                  <c:v>44132</c:v>
                </c:pt>
                <c:pt idx="148">
                  <c:v>44139</c:v>
                </c:pt>
                <c:pt idx="149">
                  <c:v>44146</c:v>
                </c:pt>
                <c:pt idx="150">
                  <c:v>44153</c:v>
                </c:pt>
                <c:pt idx="151">
                  <c:v>44160</c:v>
                </c:pt>
                <c:pt idx="152">
                  <c:v>44167</c:v>
                </c:pt>
                <c:pt idx="153">
                  <c:v>44174</c:v>
                </c:pt>
                <c:pt idx="154">
                  <c:v>44181</c:v>
                </c:pt>
                <c:pt idx="155">
                  <c:v>44188</c:v>
                </c:pt>
                <c:pt idx="156">
                  <c:v>44197</c:v>
                </c:pt>
                <c:pt idx="157">
                  <c:v>44204</c:v>
                </c:pt>
                <c:pt idx="158">
                  <c:v>44211</c:v>
                </c:pt>
                <c:pt idx="159">
                  <c:v>44218</c:v>
                </c:pt>
                <c:pt idx="160">
                  <c:v>44225</c:v>
                </c:pt>
                <c:pt idx="161">
                  <c:v>44232</c:v>
                </c:pt>
                <c:pt idx="162">
                  <c:v>44239</c:v>
                </c:pt>
                <c:pt idx="163">
                  <c:v>44246</c:v>
                </c:pt>
                <c:pt idx="164">
                  <c:v>44253</c:v>
                </c:pt>
                <c:pt idx="165">
                  <c:v>44260</c:v>
                </c:pt>
                <c:pt idx="166">
                  <c:v>44267</c:v>
                </c:pt>
                <c:pt idx="167">
                  <c:v>44274</c:v>
                </c:pt>
                <c:pt idx="168">
                  <c:v>44281</c:v>
                </c:pt>
                <c:pt idx="169">
                  <c:v>44288</c:v>
                </c:pt>
                <c:pt idx="170">
                  <c:v>44295</c:v>
                </c:pt>
                <c:pt idx="171">
                  <c:v>44302</c:v>
                </c:pt>
                <c:pt idx="172">
                  <c:v>44309</c:v>
                </c:pt>
                <c:pt idx="173">
                  <c:v>44316</c:v>
                </c:pt>
                <c:pt idx="174">
                  <c:v>44323</c:v>
                </c:pt>
                <c:pt idx="175">
                  <c:v>44330</c:v>
                </c:pt>
                <c:pt idx="176">
                  <c:v>44337</c:v>
                </c:pt>
                <c:pt idx="177">
                  <c:v>44344</c:v>
                </c:pt>
                <c:pt idx="178">
                  <c:v>44351</c:v>
                </c:pt>
                <c:pt idx="179">
                  <c:v>44358</c:v>
                </c:pt>
              </c:numCache>
            </c:numRef>
          </c:cat>
          <c:val>
            <c:numRef>
              <c:f>D.Rates!$C$2422:$C$2601</c:f>
              <c:numCache>
                <c:formatCode>0.00</c:formatCode>
                <c:ptCount val="180"/>
                <c:pt idx="0">
                  <c:v>3.95</c:v>
                </c:pt>
                <c:pt idx="1">
                  <c:v>3.99</c:v>
                </c:pt>
                <c:pt idx="2">
                  <c:v>4.04</c:v>
                </c:pt>
                <c:pt idx="3">
                  <c:v>4.1500000000000004</c:v>
                </c:pt>
                <c:pt idx="4">
                  <c:v>4.22</c:v>
                </c:pt>
                <c:pt idx="5">
                  <c:v>4.32</c:v>
                </c:pt>
                <c:pt idx="6">
                  <c:v>4.38</c:v>
                </c:pt>
                <c:pt idx="7">
                  <c:v>4.4000000000000004</c:v>
                </c:pt>
                <c:pt idx="8">
                  <c:v>4.43</c:v>
                </c:pt>
                <c:pt idx="9">
                  <c:v>4.46</c:v>
                </c:pt>
                <c:pt idx="10">
                  <c:v>4.4400000000000004</c:v>
                </c:pt>
                <c:pt idx="11">
                  <c:v>4.45</c:v>
                </c:pt>
                <c:pt idx="12">
                  <c:v>4.4400000000000004</c:v>
                </c:pt>
                <c:pt idx="13">
                  <c:v>4.4000000000000004</c:v>
                </c:pt>
                <c:pt idx="14">
                  <c:v>4.42</c:v>
                </c:pt>
                <c:pt idx="15">
                  <c:v>4.47</c:v>
                </c:pt>
                <c:pt idx="16">
                  <c:v>4.58</c:v>
                </c:pt>
                <c:pt idx="17">
                  <c:v>4.55</c:v>
                </c:pt>
                <c:pt idx="18">
                  <c:v>4.55</c:v>
                </c:pt>
                <c:pt idx="19">
                  <c:v>4.6100000000000003</c:v>
                </c:pt>
                <c:pt idx="20">
                  <c:v>4.66</c:v>
                </c:pt>
                <c:pt idx="21">
                  <c:v>4.5599999999999996</c:v>
                </c:pt>
                <c:pt idx="22">
                  <c:v>4.54</c:v>
                </c:pt>
                <c:pt idx="23">
                  <c:v>4.62</c:v>
                </c:pt>
                <c:pt idx="24">
                  <c:v>4.57</c:v>
                </c:pt>
                <c:pt idx="25">
                  <c:v>4.55</c:v>
                </c:pt>
                <c:pt idx="26">
                  <c:v>4.5199999999999996</c:v>
                </c:pt>
                <c:pt idx="27">
                  <c:v>4.53</c:v>
                </c:pt>
                <c:pt idx="28">
                  <c:v>4.5199999999999996</c:v>
                </c:pt>
                <c:pt idx="29">
                  <c:v>4.54</c:v>
                </c:pt>
                <c:pt idx="30">
                  <c:v>4.5999999999999996</c:v>
                </c:pt>
                <c:pt idx="31">
                  <c:v>4.59</c:v>
                </c:pt>
                <c:pt idx="32">
                  <c:v>4.53</c:v>
                </c:pt>
                <c:pt idx="33">
                  <c:v>4.51</c:v>
                </c:pt>
                <c:pt idx="34">
                  <c:v>4.5199999999999996</c:v>
                </c:pt>
                <c:pt idx="35">
                  <c:v>4.54</c:v>
                </c:pt>
                <c:pt idx="36">
                  <c:v>4.5999999999999996</c:v>
                </c:pt>
                <c:pt idx="37">
                  <c:v>4.6500000000000004</c:v>
                </c:pt>
                <c:pt idx="38">
                  <c:v>4.72</c:v>
                </c:pt>
                <c:pt idx="39">
                  <c:v>4.71</c:v>
                </c:pt>
                <c:pt idx="40">
                  <c:v>4.9000000000000004</c:v>
                </c:pt>
                <c:pt idx="41">
                  <c:v>4.8499999999999996</c:v>
                </c:pt>
                <c:pt idx="42">
                  <c:v>4.8600000000000003</c:v>
                </c:pt>
                <c:pt idx="43">
                  <c:v>4.83</c:v>
                </c:pt>
                <c:pt idx="44">
                  <c:v>4.9400000000000004</c:v>
                </c:pt>
                <c:pt idx="45">
                  <c:v>4.9400000000000004</c:v>
                </c:pt>
                <c:pt idx="46">
                  <c:v>4.8099999999999996</c:v>
                </c:pt>
                <c:pt idx="47">
                  <c:v>4.8099999999999996</c:v>
                </c:pt>
                <c:pt idx="48">
                  <c:v>4.75</c:v>
                </c:pt>
                <c:pt idx="49">
                  <c:v>4.63</c:v>
                </c:pt>
                <c:pt idx="50">
                  <c:v>4.62</c:v>
                </c:pt>
                <c:pt idx="51">
                  <c:v>4.55</c:v>
                </c:pt>
                <c:pt idx="52">
                  <c:v>4.51</c:v>
                </c:pt>
                <c:pt idx="53">
                  <c:v>4.45</c:v>
                </c:pt>
                <c:pt idx="54">
                  <c:v>4.45</c:v>
                </c:pt>
                <c:pt idx="55">
                  <c:v>4.45</c:v>
                </c:pt>
                <c:pt idx="56">
                  <c:v>4.46</c:v>
                </c:pt>
                <c:pt idx="57">
                  <c:v>4.41</c:v>
                </c:pt>
                <c:pt idx="58">
                  <c:v>4.37</c:v>
                </c:pt>
                <c:pt idx="59">
                  <c:v>4.3499999999999996</c:v>
                </c:pt>
                <c:pt idx="60">
                  <c:v>4.3499999999999996</c:v>
                </c:pt>
                <c:pt idx="61">
                  <c:v>4.41</c:v>
                </c:pt>
                <c:pt idx="62">
                  <c:v>4.3099999999999996</c:v>
                </c:pt>
                <c:pt idx="63">
                  <c:v>4.28</c:v>
                </c:pt>
                <c:pt idx="64">
                  <c:v>4.0599999999999996</c:v>
                </c:pt>
                <c:pt idx="65">
                  <c:v>4.08</c:v>
                </c:pt>
                <c:pt idx="66">
                  <c:v>4.12</c:v>
                </c:pt>
                <c:pt idx="67">
                  <c:v>4.17</c:v>
                </c:pt>
                <c:pt idx="68">
                  <c:v>4.2</c:v>
                </c:pt>
                <c:pt idx="69">
                  <c:v>4.1399999999999997</c:v>
                </c:pt>
                <c:pt idx="70">
                  <c:v>4.0999999999999996</c:v>
                </c:pt>
                <c:pt idx="71">
                  <c:v>4.07</c:v>
                </c:pt>
                <c:pt idx="72">
                  <c:v>4.0599999999999996</c:v>
                </c:pt>
                <c:pt idx="73">
                  <c:v>3.99</c:v>
                </c:pt>
                <c:pt idx="74">
                  <c:v>3.82</c:v>
                </c:pt>
                <c:pt idx="75">
                  <c:v>3.82</c:v>
                </c:pt>
                <c:pt idx="76">
                  <c:v>3.84</c:v>
                </c:pt>
                <c:pt idx="77">
                  <c:v>3.73</c:v>
                </c:pt>
                <c:pt idx="78">
                  <c:v>3.75</c:v>
                </c:pt>
                <c:pt idx="79">
                  <c:v>3.75</c:v>
                </c:pt>
                <c:pt idx="80">
                  <c:v>3.81</c:v>
                </c:pt>
                <c:pt idx="81">
                  <c:v>3.75</c:v>
                </c:pt>
                <c:pt idx="82">
                  <c:v>3.75</c:v>
                </c:pt>
                <c:pt idx="83">
                  <c:v>3.6</c:v>
                </c:pt>
                <c:pt idx="84">
                  <c:v>3.6</c:v>
                </c:pt>
                <c:pt idx="85">
                  <c:v>3.55</c:v>
                </c:pt>
                <c:pt idx="86">
                  <c:v>3.58</c:v>
                </c:pt>
                <c:pt idx="87">
                  <c:v>3.49</c:v>
                </c:pt>
                <c:pt idx="88">
                  <c:v>3.56</c:v>
                </c:pt>
                <c:pt idx="89">
                  <c:v>3.73</c:v>
                </c:pt>
                <c:pt idx="90">
                  <c:v>3.64</c:v>
                </c:pt>
                <c:pt idx="91">
                  <c:v>3.65</c:v>
                </c:pt>
                <c:pt idx="92">
                  <c:v>3.57</c:v>
                </c:pt>
                <c:pt idx="93">
                  <c:v>3.69</c:v>
                </c:pt>
                <c:pt idx="94">
                  <c:v>3.75</c:v>
                </c:pt>
                <c:pt idx="95">
                  <c:v>3.78</c:v>
                </c:pt>
                <c:pt idx="96">
                  <c:v>3.69</c:v>
                </c:pt>
                <c:pt idx="97">
                  <c:v>3.75</c:v>
                </c:pt>
                <c:pt idx="98">
                  <c:v>3.66</c:v>
                </c:pt>
                <c:pt idx="99">
                  <c:v>3.68</c:v>
                </c:pt>
                <c:pt idx="100">
                  <c:v>3.68</c:v>
                </c:pt>
                <c:pt idx="101">
                  <c:v>3.73</c:v>
                </c:pt>
                <c:pt idx="102">
                  <c:v>3.73</c:v>
                </c:pt>
                <c:pt idx="103">
                  <c:v>3.74</c:v>
                </c:pt>
                <c:pt idx="104">
                  <c:v>3.72</c:v>
                </c:pt>
                <c:pt idx="105">
                  <c:v>3.64</c:v>
                </c:pt>
                <c:pt idx="106">
                  <c:v>3.65</c:v>
                </c:pt>
                <c:pt idx="107">
                  <c:v>3.6</c:v>
                </c:pt>
                <c:pt idx="108">
                  <c:v>3.51</c:v>
                </c:pt>
                <c:pt idx="109">
                  <c:v>3.45</c:v>
                </c:pt>
                <c:pt idx="110">
                  <c:v>3.47</c:v>
                </c:pt>
                <c:pt idx="111">
                  <c:v>3.49</c:v>
                </c:pt>
                <c:pt idx="112">
                  <c:v>3.45</c:v>
                </c:pt>
                <c:pt idx="113">
                  <c:v>3.29</c:v>
                </c:pt>
                <c:pt idx="114">
                  <c:v>3.36</c:v>
                </c:pt>
                <c:pt idx="115">
                  <c:v>3.65</c:v>
                </c:pt>
                <c:pt idx="116">
                  <c:v>3.5</c:v>
                </c:pt>
                <c:pt idx="117">
                  <c:v>3.33</c:v>
                </c:pt>
                <c:pt idx="118">
                  <c:v>3.33</c:v>
                </c:pt>
                <c:pt idx="119">
                  <c:v>3.31</c:v>
                </c:pt>
                <c:pt idx="120">
                  <c:v>3.33</c:v>
                </c:pt>
                <c:pt idx="121">
                  <c:v>3.23</c:v>
                </c:pt>
                <c:pt idx="122">
                  <c:v>3.26</c:v>
                </c:pt>
                <c:pt idx="123">
                  <c:v>3.28</c:v>
                </c:pt>
                <c:pt idx="124">
                  <c:v>3.24</c:v>
                </c:pt>
                <c:pt idx="125">
                  <c:v>3.15</c:v>
                </c:pt>
                <c:pt idx="126">
                  <c:v>3.18</c:v>
                </c:pt>
                <c:pt idx="127">
                  <c:v>3.21</c:v>
                </c:pt>
                <c:pt idx="128">
                  <c:v>3.13</c:v>
                </c:pt>
                <c:pt idx="129">
                  <c:v>3.13</c:v>
                </c:pt>
                <c:pt idx="130">
                  <c:v>3.07</c:v>
                </c:pt>
                <c:pt idx="131">
                  <c:v>3.03</c:v>
                </c:pt>
                <c:pt idx="132">
                  <c:v>2.98</c:v>
                </c:pt>
                <c:pt idx="133">
                  <c:v>3.01</c:v>
                </c:pt>
                <c:pt idx="134">
                  <c:v>2.99</c:v>
                </c:pt>
                <c:pt idx="135">
                  <c:v>2.88</c:v>
                </c:pt>
                <c:pt idx="136">
                  <c:v>2.96</c:v>
                </c:pt>
                <c:pt idx="137">
                  <c:v>2.99</c:v>
                </c:pt>
                <c:pt idx="138">
                  <c:v>2.91</c:v>
                </c:pt>
                <c:pt idx="139">
                  <c:v>2.93</c:v>
                </c:pt>
                <c:pt idx="140">
                  <c:v>2.86</c:v>
                </c:pt>
                <c:pt idx="141">
                  <c:v>2.87</c:v>
                </c:pt>
                <c:pt idx="142">
                  <c:v>2.9</c:v>
                </c:pt>
                <c:pt idx="143">
                  <c:v>2.88</c:v>
                </c:pt>
                <c:pt idx="144">
                  <c:v>2.87</c:v>
                </c:pt>
                <c:pt idx="145">
                  <c:v>2.81</c:v>
                </c:pt>
                <c:pt idx="146">
                  <c:v>2.8</c:v>
                </c:pt>
                <c:pt idx="147">
                  <c:v>2.81</c:v>
                </c:pt>
                <c:pt idx="148">
                  <c:v>2.78</c:v>
                </c:pt>
                <c:pt idx="149">
                  <c:v>2.84</c:v>
                </c:pt>
                <c:pt idx="150">
                  <c:v>2.72</c:v>
                </c:pt>
                <c:pt idx="151">
                  <c:v>2.72</c:v>
                </c:pt>
                <c:pt idx="152">
                  <c:v>2.71</c:v>
                </c:pt>
                <c:pt idx="153">
                  <c:v>2.71</c:v>
                </c:pt>
                <c:pt idx="154">
                  <c:v>2.67</c:v>
                </c:pt>
                <c:pt idx="155">
                  <c:v>2.665</c:v>
                </c:pt>
                <c:pt idx="156">
                  <c:v>2.65</c:v>
                </c:pt>
                <c:pt idx="157">
                  <c:v>2.79</c:v>
                </c:pt>
                <c:pt idx="158">
                  <c:v>2.77</c:v>
                </c:pt>
                <c:pt idx="159">
                  <c:v>2.73</c:v>
                </c:pt>
                <c:pt idx="160">
                  <c:v>2.73</c:v>
                </c:pt>
                <c:pt idx="161">
                  <c:v>2.73</c:v>
                </c:pt>
                <c:pt idx="162">
                  <c:v>2.81</c:v>
                </c:pt>
                <c:pt idx="163">
                  <c:v>2.97</c:v>
                </c:pt>
                <c:pt idx="164">
                  <c:v>3.02</c:v>
                </c:pt>
                <c:pt idx="165">
                  <c:v>3.05</c:v>
                </c:pt>
                <c:pt idx="166">
                  <c:v>3.09</c:v>
                </c:pt>
                <c:pt idx="167">
                  <c:v>3.17</c:v>
                </c:pt>
                <c:pt idx="168">
                  <c:v>3.18</c:v>
                </c:pt>
                <c:pt idx="169">
                  <c:v>3.13</c:v>
                </c:pt>
                <c:pt idx="170">
                  <c:v>3.04</c:v>
                </c:pt>
                <c:pt idx="171">
                  <c:v>2.97</c:v>
                </c:pt>
                <c:pt idx="172">
                  <c:v>2.98</c:v>
                </c:pt>
                <c:pt idx="173">
                  <c:v>2.96</c:v>
                </c:pt>
                <c:pt idx="174">
                  <c:v>2.94</c:v>
                </c:pt>
                <c:pt idx="175">
                  <c:v>3</c:v>
                </c:pt>
                <c:pt idx="176">
                  <c:v>2.95</c:v>
                </c:pt>
                <c:pt idx="177">
                  <c:v>2.99</c:v>
                </c:pt>
                <c:pt idx="178">
                  <c:v>2.96</c:v>
                </c:pt>
                <c:pt idx="179">
                  <c:v>2.93</c:v>
                </c:pt>
              </c:numCache>
            </c:numRef>
          </c:val>
          <c:smooth val="0"/>
          <c:extLst>
            <c:ext xmlns:c16="http://schemas.microsoft.com/office/drawing/2014/chart" uri="{C3380CC4-5D6E-409C-BE32-E72D297353CC}">
              <c16:uniqueId val="{00000001-0780-477A-8C3D-66063B8C4DF2}"/>
            </c:ext>
          </c:extLst>
        </c:ser>
        <c:dLbls>
          <c:showLegendKey val="0"/>
          <c:showVal val="0"/>
          <c:showCatName val="0"/>
          <c:showSerName val="0"/>
          <c:showPercent val="0"/>
          <c:showBubbleSize val="0"/>
        </c:dLbls>
        <c:smooth val="0"/>
        <c:axId val="1630945312"/>
        <c:axId val="1630945728"/>
      </c:lineChart>
      <c:dateAx>
        <c:axId val="1630945312"/>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630945728"/>
        <c:crosses val="autoZero"/>
        <c:auto val="1"/>
        <c:lblOffset val="100"/>
        <c:baseTimeUnit val="days"/>
      </c:dateAx>
      <c:valAx>
        <c:axId val="1630945728"/>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6309453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 Mortgage</a:t>
            </a:r>
            <a:r>
              <a:rPr lang="en-US" baseline="0" dirty="0"/>
              <a:t> Rate </a:t>
            </a:r>
            <a:r>
              <a:rPr lang="en-US" dirty="0"/>
              <a:t>Spread </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D.Rates!$E$1</c:f>
              <c:strCache>
                <c:ptCount val="1"/>
                <c:pt idx="0">
                  <c:v>Spread</c:v>
                </c:pt>
              </c:strCache>
            </c:strRef>
          </c:tx>
          <c:spPr>
            <a:ln w="44450" cap="rnd">
              <a:solidFill>
                <a:schemeClr val="accent5"/>
              </a:solidFill>
              <a:round/>
            </a:ln>
            <a:effectLst>
              <a:outerShdw blurRad="50800" dist="38100" dir="2700000" algn="tl" rotWithShape="0">
                <a:prstClr val="black">
                  <a:alpha val="40000"/>
                </a:prstClr>
              </a:outerShdw>
            </a:effectLst>
          </c:spPr>
          <c:marker>
            <c:symbol val="none"/>
          </c:marker>
          <c:dLbls>
            <c:dLbl>
              <c:idx val="179"/>
              <c:layout>
                <c:manualLayout>
                  <c:x val="0"/>
                  <c:y val="8.6147409013511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F0-48D0-BB46-8622A413CAC4}"/>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75000"/>
                        </a:schemeClr>
                      </a:solidFill>
                      <a:round/>
                    </a:ln>
                    <a:effectLst/>
                  </c:spPr>
                </c15:leaderLines>
              </c:ext>
            </c:extLst>
          </c:dLbls>
          <c:cat>
            <c:numRef>
              <c:f>D.Rates!$A$2422:$A$2601</c:f>
              <c:numCache>
                <c:formatCode>m/d/yyyy</c:formatCode>
                <c:ptCount val="180"/>
                <c:pt idx="0">
                  <c:v>43101</c:v>
                </c:pt>
                <c:pt idx="1">
                  <c:v>43108</c:v>
                </c:pt>
                <c:pt idx="2">
                  <c:v>43115</c:v>
                </c:pt>
                <c:pt idx="3">
                  <c:v>43122</c:v>
                </c:pt>
                <c:pt idx="4">
                  <c:v>43129</c:v>
                </c:pt>
                <c:pt idx="5">
                  <c:v>43136</c:v>
                </c:pt>
                <c:pt idx="6">
                  <c:v>43143</c:v>
                </c:pt>
                <c:pt idx="7">
                  <c:v>43150</c:v>
                </c:pt>
                <c:pt idx="8">
                  <c:v>43157</c:v>
                </c:pt>
                <c:pt idx="9">
                  <c:v>43164</c:v>
                </c:pt>
                <c:pt idx="10">
                  <c:v>43171</c:v>
                </c:pt>
                <c:pt idx="11">
                  <c:v>43178</c:v>
                </c:pt>
                <c:pt idx="12">
                  <c:v>43185</c:v>
                </c:pt>
                <c:pt idx="13">
                  <c:v>43192</c:v>
                </c:pt>
                <c:pt idx="14">
                  <c:v>43199</c:v>
                </c:pt>
                <c:pt idx="15">
                  <c:v>43206</c:v>
                </c:pt>
                <c:pt idx="16">
                  <c:v>43213</c:v>
                </c:pt>
                <c:pt idx="17">
                  <c:v>43220</c:v>
                </c:pt>
                <c:pt idx="18">
                  <c:v>43227</c:v>
                </c:pt>
                <c:pt idx="19">
                  <c:v>43234</c:v>
                </c:pt>
                <c:pt idx="20">
                  <c:v>43241</c:v>
                </c:pt>
                <c:pt idx="21">
                  <c:v>43248</c:v>
                </c:pt>
                <c:pt idx="22">
                  <c:v>43255</c:v>
                </c:pt>
                <c:pt idx="23">
                  <c:v>43262</c:v>
                </c:pt>
                <c:pt idx="24">
                  <c:v>43269</c:v>
                </c:pt>
                <c:pt idx="25">
                  <c:v>43276</c:v>
                </c:pt>
                <c:pt idx="26">
                  <c:v>43283</c:v>
                </c:pt>
                <c:pt idx="27">
                  <c:v>43290</c:v>
                </c:pt>
                <c:pt idx="28">
                  <c:v>43297</c:v>
                </c:pt>
                <c:pt idx="29">
                  <c:v>43304</c:v>
                </c:pt>
                <c:pt idx="30">
                  <c:v>43311</c:v>
                </c:pt>
                <c:pt idx="31">
                  <c:v>43318</c:v>
                </c:pt>
                <c:pt idx="32">
                  <c:v>43325</c:v>
                </c:pt>
                <c:pt idx="33">
                  <c:v>43332</c:v>
                </c:pt>
                <c:pt idx="34">
                  <c:v>43339</c:v>
                </c:pt>
                <c:pt idx="35">
                  <c:v>43346</c:v>
                </c:pt>
                <c:pt idx="36">
                  <c:v>43353</c:v>
                </c:pt>
                <c:pt idx="37">
                  <c:v>43360</c:v>
                </c:pt>
                <c:pt idx="38">
                  <c:v>43367</c:v>
                </c:pt>
                <c:pt idx="39">
                  <c:v>43374</c:v>
                </c:pt>
                <c:pt idx="40">
                  <c:v>43381</c:v>
                </c:pt>
                <c:pt idx="41">
                  <c:v>43388</c:v>
                </c:pt>
                <c:pt idx="42">
                  <c:v>43395</c:v>
                </c:pt>
                <c:pt idx="43">
                  <c:v>43402</c:v>
                </c:pt>
                <c:pt idx="44">
                  <c:v>43409</c:v>
                </c:pt>
                <c:pt idx="45">
                  <c:v>43416</c:v>
                </c:pt>
                <c:pt idx="46">
                  <c:v>43423</c:v>
                </c:pt>
                <c:pt idx="47">
                  <c:v>43430</c:v>
                </c:pt>
                <c:pt idx="48">
                  <c:v>43437</c:v>
                </c:pt>
                <c:pt idx="49">
                  <c:v>43444</c:v>
                </c:pt>
                <c:pt idx="50">
                  <c:v>43451</c:v>
                </c:pt>
                <c:pt idx="51">
                  <c:v>43458</c:v>
                </c:pt>
                <c:pt idx="52">
                  <c:v>43466</c:v>
                </c:pt>
                <c:pt idx="53">
                  <c:v>43473</c:v>
                </c:pt>
                <c:pt idx="54">
                  <c:v>43480</c:v>
                </c:pt>
                <c:pt idx="55">
                  <c:v>43487</c:v>
                </c:pt>
                <c:pt idx="56">
                  <c:v>43494</c:v>
                </c:pt>
                <c:pt idx="57">
                  <c:v>43501</c:v>
                </c:pt>
                <c:pt idx="58">
                  <c:v>43508</c:v>
                </c:pt>
                <c:pt idx="59">
                  <c:v>43515</c:v>
                </c:pt>
                <c:pt idx="60">
                  <c:v>43522</c:v>
                </c:pt>
                <c:pt idx="61">
                  <c:v>43529</c:v>
                </c:pt>
                <c:pt idx="62">
                  <c:v>43536</c:v>
                </c:pt>
                <c:pt idx="63">
                  <c:v>43543</c:v>
                </c:pt>
                <c:pt idx="64">
                  <c:v>43550</c:v>
                </c:pt>
                <c:pt idx="65">
                  <c:v>43557</c:v>
                </c:pt>
                <c:pt idx="66">
                  <c:v>43564</c:v>
                </c:pt>
                <c:pt idx="67">
                  <c:v>43571</c:v>
                </c:pt>
                <c:pt idx="68">
                  <c:v>43578</c:v>
                </c:pt>
                <c:pt idx="69">
                  <c:v>43585</c:v>
                </c:pt>
                <c:pt idx="70">
                  <c:v>43592</c:v>
                </c:pt>
                <c:pt idx="71">
                  <c:v>43599</c:v>
                </c:pt>
                <c:pt idx="72">
                  <c:v>43606</c:v>
                </c:pt>
                <c:pt idx="73">
                  <c:v>43613</c:v>
                </c:pt>
                <c:pt idx="74">
                  <c:v>43620</c:v>
                </c:pt>
                <c:pt idx="75">
                  <c:v>43627</c:v>
                </c:pt>
                <c:pt idx="76">
                  <c:v>43634</c:v>
                </c:pt>
                <c:pt idx="77">
                  <c:v>43641</c:v>
                </c:pt>
                <c:pt idx="78">
                  <c:v>43648</c:v>
                </c:pt>
                <c:pt idx="79">
                  <c:v>43655</c:v>
                </c:pt>
                <c:pt idx="80">
                  <c:v>43662</c:v>
                </c:pt>
                <c:pt idx="81">
                  <c:v>43669</c:v>
                </c:pt>
                <c:pt idx="82">
                  <c:v>43676</c:v>
                </c:pt>
                <c:pt idx="83">
                  <c:v>43683</c:v>
                </c:pt>
                <c:pt idx="84">
                  <c:v>43690</c:v>
                </c:pt>
                <c:pt idx="85">
                  <c:v>43697</c:v>
                </c:pt>
                <c:pt idx="86">
                  <c:v>43704</c:v>
                </c:pt>
                <c:pt idx="87">
                  <c:v>43711</c:v>
                </c:pt>
                <c:pt idx="88">
                  <c:v>43718</c:v>
                </c:pt>
                <c:pt idx="89">
                  <c:v>43725</c:v>
                </c:pt>
                <c:pt idx="90">
                  <c:v>43732</c:v>
                </c:pt>
                <c:pt idx="91">
                  <c:v>43739</c:v>
                </c:pt>
                <c:pt idx="92">
                  <c:v>43746</c:v>
                </c:pt>
                <c:pt idx="93">
                  <c:v>43753</c:v>
                </c:pt>
                <c:pt idx="94">
                  <c:v>43760</c:v>
                </c:pt>
                <c:pt idx="95">
                  <c:v>43767</c:v>
                </c:pt>
                <c:pt idx="96">
                  <c:v>43774</c:v>
                </c:pt>
                <c:pt idx="97">
                  <c:v>43781</c:v>
                </c:pt>
                <c:pt idx="98">
                  <c:v>43788</c:v>
                </c:pt>
                <c:pt idx="99">
                  <c:v>43795</c:v>
                </c:pt>
                <c:pt idx="100">
                  <c:v>43802</c:v>
                </c:pt>
                <c:pt idx="101">
                  <c:v>43809</c:v>
                </c:pt>
                <c:pt idx="102">
                  <c:v>43816</c:v>
                </c:pt>
                <c:pt idx="103">
                  <c:v>43823</c:v>
                </c:pt>
                <c:pt idx="104">
                  <c:v>43831</c:v>
                </c:pt>
                <c:pt idx="105">
                  <c:v>43838</c:v>
                </c:pt>
                <c:pt idx="106">
                  <c:v>43845</c:v>
                </c:pt>
                <c:pt idx="107">
                  <c:v>43852</c:v>
                </c:pt>
                <c:pt idx="108">
                  <c:v>43859</c:v>
                </c:pt>
                <c:pt idx="109">
                  <c:v>43866</c:v>
                </c:pt>
                <c:pt idx="110">
                  <c:v>43873</c:v>
                </c:pt>
                <c:pt idx="111">
                  <c:v>43880</c:v>
                </c:pt>
                <c:pt idx="112">
                  <c:v>43887</c:v>
                </c:pt>
                <c:pt idx="113">
                  <c:v>43894</c:v>
                </c:pt>
                <c:pt idx="114">
                  <c:v>43901</c:v>
                </c:pt>
                <c:pt idx="115">
                  <c:v>43908</c:v>
                </c:pt>
                <c:pt idx="116">
                  <c:v>43915</c:v>
                </c:pt>
                <c:pt idx="117">
                  <c:v>43922</c:v>
                </c:pt>
                <c:pt idx="118">
                  <c:v>43929</c:v>
                </c:pt>
                <c:pt idx="119">
                  <c:v>43936</c:v>
                </c:pt>
                <c:pt idx="120">
                  <c:v>43943</c:v>
                </c:pt>
                <c:pt idx="121">
                  <c:v>43950</c:v>
                </c:pt>
                <c:pt idx="122">
                  <c:v>43957</c:v>
                </c:pt>
                <c:pt idx="123">
                  <c:v>43964</c:v>
                </c:pt>
                <c:pt idx="124">
                  <c:v>43971</c:v>
                </c:pt>
                <c:pt idx="125">
                  <c:v>43978</c:v>
                </c:pt>
                <c:pt idx="126">
                  <c:v>43985</c:v>
                </c:pt>
                <c:pt idx="127">
                  <c:v>43992</c:v>
                </c:pt>
                <c:pt idx="128">
                  <c:v>43999</c:v>
                </c:pt>
                <c:pt idx="129">
                  <c:v>44006</c:v>
                </c:pt>
                <c:pt idx="130">
                  <c:v>44013</c:v>
                </c:pt>
                <c:pt idx="131">
                  <c:v>44020</c:v>
                </c:pt>
                <c:pt idx="132">
                  <c:v>44027</c:v>
                </c:pt>
                <c:pt idx="133">
                  <c:v>44034</c:v>
                </c:pt>
                <c:pt idx="134">
                  <c:v>44041</c:v>
                </c:pt>
                <c:pt idx="135">
                  <c:v>44048</c:v>
                </c:pt>
                <c:pt idx="136">
                  <c:v>44055</c:v>
                </c:pt>
                <c:pt idx="137">
                  <c:v>44062</c:v>
                </c:pt>
                <c:pt idx="138">
                  <c:v>44069</c:v>
                </c:pt>
                <c:pt idx="139">
                  <c:v>44076</c:v>
                </c:pt>
                <c:pt idx="140">
                  <c:v>44083</c:v>
                </c:pt>
                <c:pt idx="141">
                  <c:v>44090</c:v>
                </c:pt>
                <c:pt idx="142">
                  <c:v>44097</c:v>
                </c:pt>
                <c:pt idx="143">
                  <c:v>44104</c:v>
                </c:pt>
                <c:pt idx="144">
                  <c:v>44111</c:v>
                </c:pt>
                <c:pt idx="145">
                  <c:v>44118</c:v>
                </c:pt>
                <c:pt idx="146">
                  <c:v>44125</c:v>
                </c:pt>
                <c:pt idx="147">
                  <c:v>44132</c:v>
                </c:pt>
                <c:pt idx="148">
                  <c:v>44139</c:v>
                </c:pt>
                <c:pt idx="149">
                  <c:v>44146</c:v>
                </c:pt>
                <c:pt idx="150">
                  <c:v>44153</c:v>
                </c:pt>
                <c:pt idx="151">
                  <c:v>44160</c:v>
                </c:pt>
                <c:pt idx="152">
                  <c:v>44167</c:v>
                </c:pt>
                <c:pt idx="153">
                  <c:v>44174</c:v>
                </c:pt>
                <c:pt idx="154">
                  <c:v>44181</c:v>
                </c:pt>
                <c:pt idx="155">
                  <c:v>44188</c:v>
                </c:pt>
                <c:pt idx="156">
                  <c:v>44197</c:v>
                </c:pt>
                <c:pt idx="157">
                  <c:v>44204</c:v>
                </c:pt>
                <c:pt idx="158">
                  <c:v>44211</c:v>
                </c:pt>
                <c:pt idx="159">
                  <c:v>44218</c:v>
                </c:pt>
                <c:pt idx="160">
                  <c:v>44225</c:v>
                </c:pt>
                <c:pt idx="161">
                  <c:v>44232</c:v>
                </c:pt>
                <c:pt idx="162">
                  <c:v>44239</c:v>
                </c:pt>
                <c:pt idx="163">
                  <c:v>44246</c:v>
                </c:pt>
                <c:pt idx="164">
                  <c:v>44253</c:v>
                </c:pt>
                <c:pt idx="165">
                  <c:v>44260</c:v>
                </c:pt>
                <c:pt idx="166">
                  <c:v>44267</c:v>
                </c:pt>
                <c:pt idx="167">
                  <c:v>44274</c:v>
                </c:pt>
                <c:pt idx="168">
                  <c:v>44281</c:v>
                </c:pt>
                <c:pt idx="169">
                  <c:v>44288</c:v>
                </c:pt>
                <c:pt idx="170">
                  <c:v>44295</c:v>
                </c:pt>
                <c:pt idx="171">
                  <c:v>44302</c:v>
                </c:pt>
                <c:pt idx="172">
                  <c:v>44309</c:v>
                </c:pt>
                <c:pt idx="173">
                  <c:v>44316</c:v>
                </c:pt>
                <c:pt idx="174">
                  <c:v>44323</c:v>
                </c:pt>
                <c:pt idx="175">
                  <c:v>44330</c:v>
                </c:pt>
                <c:pt idx="176">
                  <c:v>44337</c:v>
                </c:pt>
                <c:pt idx="177">
                  <c:v>44344</c:v>
                </c:pt>
                <c:pt idx="178">
                  <c:v>44351</c:v>
                </c:pt>
                <c:pt idx="179">
                  <c:v>44358</c:v>
                </c:pt>
              </c:numCache>
            </c:numRef>
          </c:cat>
          <c:val>
            <c:numRef>
              <c:f>D.Rates!$E$2422:$E$2601</c:f>
              <c:numCache>
                <c:formatCode>0.00</c:formatCode>
                <c:ptCount val="180"/>
                <c:pt idx="0">
                  <c:v>1.4924999475479126</c:v>
                </c:pt>
                <c:pt idx="1">
                  <c:v>1.4539999961853027</c:v>
                </c:pt>
                <c:pt idx="2">
                  <c:v>1.4474999904632568</c:v>
                </c:pt>
                <c:pt idx="3">
                  <c:v>1.5039999485015869</c:v>
                </c:pt>
                <c:pt idx="4">
                  <c:v>1.465999960899353</c:v>
                </c:pt>
                <c:pt idx="5">
                  <c:v>1.5039999485015869</c:v>
                </c:pt>
                <c:pt idx="6">
                  <c:v>1.5060000419616699</c:v>
                </c:pt>
                <c:pt idx="7">
                  <c:v>1.4950000047683716</c:v>
                </c:pt>
                <c:pt idx="8">
                  <c:v>1.5700000524520874</c:v>
                </c:pt>
                <c:pt idx="9">
                  <c:v>1.5779999494552612</c:v>
                </c:pt>
                <c:pt idx="10">
                  <c:v>1.6019999980926514</c:v>
                </c:pt>
                <c:pt idx="11">
                  <c:v>1.593999981880188</c:v>
                </c:pt>
                <c:pt idx="12">
                  <c:v>1.6549999713897705</c:v>
                </c:pt>
                <c:pt idx="13">
                  <c:v>1.6180000305175781</c:v>
                </c:pt>
                <c:pt idx="14">
                  <c:v>1.6160000562667847</c:v>
                </c:pt>
                <c:pt idx="15">
                  <c:v>1.5900000333786011</c:v>
                </c:pt>
                <c:pt idx="16">
                  <c:v>1.5859999656677246</c:v>
                </c:pt>
                <c:pt idx="17">
                  <c:v>1.593999981880188</c:v>
                </c:pt>
                <c:pt idx="18">
                  <c:v>1.5779999494552612</c:v>
                </c:pt>
                <c:pt idx="19">
                  <c:v>1.5420000553131104</c:v>
                </c:pt>
                <c:pt idx="20">
                  <c:v>1.6519999504089355</c:v>
                </c:pt>
                <c:pt idx="21">
                  <c:v>1.7274999618530273</c:v>
                </c:pt>
                <c:pt idx="22">
                  <c:v>1.6019999980926514</c:v>
                </c:pt>
                <c:pt idx="23">
                  <c:v>1.6660000085830688</c:v>
                </c:pt>
                <c:pt idx="24">
                  <c:v>1.6619999408721924</c:v>
                </c:pt>
                <c:pt idx="25">
                  <c:v>1.6959999799728394</c:v>
                </c:pt>
                <c:pt idx="26">
                  <c:v>1.6799999475479126</c:v>
                </c:pt>
                <c:pt idx="27">
                  <c:v>1.6779999732971191</c:v>
                </c:pt>
                <c:pt idx="28">
                  <c:v>1.656000018119812</c:v>
                </c:pt>
                <c:pt idx="29">
                  <c:v>1.5820000171661377</c:v>
                </c:pt>
                <c:pt idx="30">
                  <c:v>1.6260000467300415</c:v>
                </c:pt>
                <c:pt idx="31">
                  <c:v>1.6540000438690186</c:v>
                </c:pt>
                <c:pt idx="32">
                  <c:v>1.656000018119812</c:v>
                </c:pt>
                <c:pt idx="33">
                  <c:v>1.6840000152587891</c:v>
                </c:pt>
                <c:pt idx="34">
                  <c:v>1.6519999504089355</c:v>
                </c:pt>
                <c:pt idx="35">
                  <c:v>1.6349999904632568</c:v>
                </c:pt>
                <c:pt idx="36">
                  <c:v>1.6299999952316284</c:v>
                </c:pt>
                <c:pt idx="37">
                  <c:v>1.5980000495910645</c:v>
                </c:pt>
                <c:pt idx="38">
                  <c:v>1.6499999761581421</c:v>
                </c:pt>
                <c:pt idx="39">
                  <c:v>1.5679999589920044</c:v>
                </c:pt>
                <c:pt idx="40">
                  <c:v>1.7200000286102295</c:v>
                </c:pt>
                <c:pt idx="41">
                  <c:v>1.6740000247955322</c:v>
                </c:pt>
                <c:pt idx="42">
                  <c:v>1.7220000028610229</c:v>
                </c:pt>
                <c:pt idx="43">
                  <c:v>1.687999963760376</c:v>
                </c:pt>
                <c:pt idx="44">
                  <c:v>1.7259999513626099</c:v>
                </c:pt>
                <c:pt idx="45">
                  <c:v>1.8274999856948853</c:v>
                </c:pt>
                <c:pt idx="46">
                  <c:v>1.752500057220459</c:v>
                </c:pt>
                <c:pt idx="47">
                  <c:v>1.7640000581741333</c:v>
                </c:pt>
                <c:pt idx="48">
                  <c:v>1.8474999666213989</c:v>
                </c:pt>
                <c:pt idx="49">
                  <c:v>1.7400000095367432</c:v>
                </c:pt>
                <c:pt idx="50">
                  <c:v>1.8140000104904175</c:v>
                </c:pt>
                <c:pt idx="51">
                  <c:v>1.8040000200271606</c:v>
                </c:pt>
                <c:pt idx="52">
                  <c:v>1.8624999523162842</c:v>
                </c:pt>
                <c:pt idx="53">
                  <c:v>1.7239999771118164</c:v>
                </c:pt>
                <c:pt idx="54">
                  <c:v>1.7024999856948853</c:v>
                </c:pt>
                <c:pt idx="55">
                  <c:v>1.7039999961853027</c:v>
                </c:pt>
                <c:pt idx="56">
                  <c:v>1.7640000581741333</c:v>
                </c:pt>
                <c:pt idx="57">
                  <c:v>1.7419999837875366</c:v>
                </c:pt>
                <c:pt idx="58">
                  <c:v>1.6924999952316284</c:v>
                </c:pt>
                <c:pt idx="59">
                  <c:v>1.687999963760376</c:v>
                </c:pt>
                <c:pt idx="60">
                  <c:v>1.6419999599456787</c:v>
                </c:pt>
                <c:pt idx="61">
                  <c:v>1.7480000257492065</c:v>
                </c:pt>
                <c:pt idx="62">
                  <c:v>1.7020000219345093</c:v>
                </c:pt>
                <c:pt idx="63">
                  <c:v>1.7680000066757202</c:v>
                </c:pt>
                <c:pt idx="64">
                  <c:v>1.6419999599456787</c:v>
                </c:pt>
                <c:pt idx="65">
                  <c:v>1.5740000009536743</c:v>
                </c:pt>
                <c:pt idx="66">
                  <c:v>1.5980000495910645</c:v>
                </c:pt>
                <c:pt idx="67">
                  <c:v>1.5824999809265137</c:v>
                </c:pt>
                <c:pt idx="68">
                  <c:v>1.6619999408721924</c:v>
                </c:pt>
                <c:pt idx="69">
                  <c:v>1.6139999628067017</c:v>
                </c:pt>
                <c:pt idx="70">
                  <c:v>1.6480000019073486</c:v>
                </c:pt>
                <c:pt idx="71">
                  <c:v>1.6720000505447388</c:v>
                </c:pt>
                <c:pt idx="72">
                  <c:v>1.6974999904632568</c:v>
                </c:pt>
                <c:pt idx="73">
                  <c:v>1.8020000457763672</c:v>
                </c:pt>
                <c:pt idx="74">
                  <c:v>1.7000000476837158</c:v>
                </c:pt>
                <c:pt idx="75">
                  <c:v>1.7079999446868896</c:v>
                </c:pt>
                <c:pt idx="76">
                  <c:v>1.8020000457763672</c:v>
                </c:pt>
                <c:pt idx="77">
                  <c:v>1.7120000123977661</c:v>
                </c:pt>
                <c:pt idx="78">
                  <c:v>1.7424999475479126</c:v>
                </c:pt>
                <c:pt idx="79">
                  <c:v>1.6540000438690186</c:v>
                </c:pt>
                <c:pt idx="80">
                  <c:v>1.7439999580383301</c:v>
                </c:pt>
                <c:pt idx="81">
                  <c:v>1.6799999475479126</c:v>
                </c:pt>
                <c:pt idx="82">
                  <c:v>1.8320000171661377</c:v>
                </c:pt>
                <c:pt idx="83">
                  <c:v>1.8899999856948853</c:v>
                </c:pt>
                <c:pt idx="84">
                  <c:v>2.0120000839233398</c:v>
                </c:pt>
                <c:pt idx="85">
                  <c:v>1.9859999418258667</c:v>
                </c:pt>
                <c:pt idx="86">
                  <c:v>2.0899999141693115</c:v>
                </c:pt>
                <c:pt idx="87">
                  <c:v>1.9520000219345093</c:v>
                </c:pt>
                <c:pt idx="88">
                  <c:v>1.7599999904632568</c:v>
                </c:pt>
                <c:pt idx="89">
                  <c:v>1.9579999446868896</c:v>
                </c:pt>
                <c:pt idx="90">
                  <c:v>1.9520000219345093</c:v>
                </c:pt>
                <c:pt idx="91">
                  <c:v>2.0759999752044678</c:v>
                </c:pt>
                <c:pt idx="92">
                  <c:v>1.9299999475479126</c:v>
                </c:pt>
                <c:pt idx="93">
                  <c:v>1.9220000505447388</c:v>
                </c:pt>
                <c:pt idx="94">
                  <c:v>1.9559999704360962</c:v>
                </c:pt>
                <c:pt idx="95">
                  <c:v>2.0139999389648438</c:v>
                </c:pt>
                <c:pt idx="96">
                  <c:v>1.8075000047683716</c:v>
                </c:pt>
                <c:pt idx="97">
                  <c:v>1.8960000276565552</c:v>
                </c:pt>
                <c:pt idx="98">
                  <c:v>1.8960000276565552</c:v>
                </c:pt>
                <c:pt idx="99">
                  <c:v>1.8999999761581421</c:v>
                </c:pt>
                <c:pt idx="100">
                  <c:v>1.8880000114440918</c:v>
                </c:pt>
                <c:pt idx="101">
                  <c:v>1.8799999952316284</c:v>
                </c:pt>
                <c:pt idx="102">
                  <c:v>1.8140000104904175</c:v>
                </c:pt>
                <c:pt idx="103">
                  <c:v>1.8400000333786011</c:v>
                </c:pt>
                <c:pt idx="104">
                  <c:v>1.8899999856948853</c:v>
                </c:pt>
                <c:pt idx="105">
                  <c:v>1.7960000038146973</c:v>
                </c:pt>
                <c:pt idx="106">
                  <c:v>1.8450000286102295</c:v>
                </c:pt>
                <c:pt idx="107">
                  <c:v>1.906000018119812</c:v>
                </c:pt>
                <c:pt idx="108">
                  <c:v>1.9440000057220459</c:v>
                </c:pt>
                <c:pt idx="109">
                  <c:v>1.8400000333786011</c:v>
                </c:pt>
                <c:pt idx="110">
                  <c:v>1.877500057220459</c:v>
                </c:pt>
                <c:pt idx="111">
                  <c:v>2.0399999618530273</c:v>
                </c:pt>
                <c:pt idx="112">
                  <c:v>2.2739999294281006</c:v>
                </c:pt>
                <c:pt idx="113">
                  <c:v>2.4939999580383301</c:v>
                </c:pt>
                <c:pt idx="114">
                  <c:v>2.4820001125335693</c:v>
                </c:pt>
                <c:pt idx="115">
                  <c:v>2.6860001087188721</c:v>
                </c:pt>
                <c:pt idx="116">
                  <c:v>2.7339999675750732</c:v>
                </c:pt>
                <c:pt idx="117">
                  <c:v>2.6719999313354492</c:v>
                </c:pt>
                <c:pt idx="118">
                  <c:v>2.5750000476837158</c:v>
                </c:pt>
                <c:pt idx="119">
                  <c:v>2.690000057220459</c:v>
                </c:pt>
                <c:pt idx="120">
                  <c:v>2.7039999961853027</c:v>
                </c:pt>
                <c:pt idx="121">
                  <c:v>2.5880000591278076</c:v>
                </c:pt>
                <c:pt idx="122">
                  <c:v>2.5680000782012939</c:v>
                </c:pt>
                <c:pt idx="123">
                  <c:v>2.6119999885559082</c:v>
                </c:pt>
                <c:pt idx="124">
                  <c:v>2.5625</c:v>
                </c:pt>
                <c:pt idx="125">
                  <c:v>2.4760000705718994</c:v>
                </c:pt>
                <c:pt idx="126">
                  <c:v>2.3359999656677246</c:v>
                </c:pt>
                <c:pt idx="127">
                  <c:v>2.4939999580383301</c:v>
                </c:pt>
                <c:pt idx="128">
                  <c:v>2.4140000343322754</c:v>
                </c:pt>
                <c:pt idx="129">
                  <c:v>2.4679999351501465</c:v>
                </c:pt>
                <c:pt idx="130">
                  <c:v>2.3924999237060547</c:v>
                </c:pt>
                <c:pt idx="131">
                  <c:v>2.3880000114440918</c:v>
                </c:pt>
                <c:pt idx="132">
                  <c:v>2.3540000915527344</c:v>
                </c:pt>
                <c:pt idx="133">
                  <c:v>2.4119999408721924</c:v>
                </c:pt>
                <c:pt idx="134">
                  <c:v>2.437999963760376</c:v>
                </c:pt>
                <c:pt idx="135">
                  <c:v>2.2999999523162842</c:v>
                </c:pt>
                <c:pt idx="136">
                  <c:v>2.2660000324249268</c:v>
                </c:pt>
                <c:pt idx="137">
                  <c:v>2.3280000686645508</c:v>
                </c:pt>
                <c:pt idx="138">
                  <c:v>2.1960000991821289</c:v>
                </c:pt>
                <c:pt idx="139">
                  <c:v>2.255000114440918</c:v>
                </c:pt>
                <c:pt idx="140">
                  <c:v>2.1760001182556152</c:v>
                </c:pt>
                <c:pt idx="141">
                  <c:v>2.1819999217987061</c:v>
                </c:pt>
                <c:pt idx="142">
                  <c:v>2.2320001125335693</c:v>
                </c:pt>
                <c:pt idx="143">
                  <c:v>2.1579999923706055</c:v>
                </c:pt>
                <c:pt idx="144">
                  <c:v>2.0899999141693115</c:v>
                </c:pt>
                <c:pt idx="145">
                  <c:v>2.0460000038146973</c:v>
                </c:pt>
                <c:pt idx="146">
                  <c:v>1.9700000286102295</c:v>
                </c:pt>
                <c:pt idx="147">
                  <c:v>1.9520000219345093</c:v>
                </c:pt>
                <c:pt idx="148">
                  <c:v>1.9119999408721924</c:v>
                </c:pt>
                <c:pt idx="149">
                  <c:v>1.9524999856948853</c:v>
                </c:pt>
                <c:pt idx="150">
                  <c:v>1.8580000400543213</c:v>
                </c:pt>
                <c:pt idx="151">
                  <c:v>1.8500000238418579</c:v>
                </c:pt>
                <c:pt idx="152">
                  <c:v>1.7699999809265137</c:v>
                </c:pt>
                <c:pt idx="153">
                  <c:v>1.7920000553131104</c:v>
                </c:pt>
                <c:pt idx="154">
                  <c:v>1.7319999933242798</c:v>
                </c:pt>
                <c:pt idx="155">
                  <c:v>1.7250000238418579</c:v>
                </c:pt>
                <c:pt idx="156">
                  <c:v>1.6475000381469727</c:v>
                </c:pt>
                <c:pt idx="157">
                  <c:v>1.6540000438690186</c:v>
                </c:pt>
                <c:pt idx="158">
                  <c:v>1.6625000238418579</c:v>
                </c:pt>
                <c:pt idx="159">
                  <c:v>1.6679999828338623</c:v>
                </c:pt>
                <c:pt idx="160">
                  <c:v>1.6059999465942383</c:v>
                </c:pt>
                <c:pt idx="161">
                  <c:v>1.5559999942779541</c:v>
                </c:pt>
                <c:pt idx="162">
                  <c:v>1.5399999618530273</c:v>
                </c:pt>
                <c:pt idx="163">
                  <c:v>1.5700000524520874</c:v>
                </c:pt>
                <c:pt idx="164">
                  <c:v>1.5559999942779541</c:v>
                </c:pt>
                <c:pt idx="165">
                  <c:v>1.4960000514984131</c:v>
                </c:pt>
                <c:pt idx="166">
                  <c:v>1.4459999799728394</c:v>
                </c:pt>
                <c:pt idx="167">
                  <c:v>1.5080000162124634</c:v>
                </c:pt>
                <c:pt idx="168">
                  <c:v>1.468000054359436</c:v>
                </c:pt>
                <c:pt idx="169">
                  <c:v>1.4420000314712524</c:v>
                </c:pt>
                <c:pt idx="170">
                  <c:v>1.3999999761581421</c:v>
                </c:pt>
                <c:pt idx="171">
                  <c:v>1.3860000371932983</c:v>
                </c:pt>
                <c:pt idx="172">
                  <c:v>1.3660000562667847</c:v>
                </c:pt>
                <c:pt idx="173">
                  <c:v>1.3480000495910645</c:v>
                </c:pt>
                <c:pt idx="174">
                  <c:v>1.2960000038146973</c:v>
                </c:pt>
                <c:pt idx="175">
                  <c:v>1.3559999465942383</c:v>
                </c:pt>
                <c:pt idx="176">
                  <c:v>1.3519999980926514</c:v>
                </c:pt>
                <c:pt idx="177">
                  <c:v>1.3849999904632568</c:v>
                </c:pt>
                <c:pt idx="178">
                  <c:v>1.437999963760376</c:v>
                </c:pt>
                <c:pt idx="179">
                  <c:v>1.4149999618530273</c:v>
                </c:pt>
              </c:numCache>
            </c:numRef>
          </c:val>
          <c:smooth val="0"/>
          <c:extLst>
            <c:ext xmlns:c16="http://schemas.microsoft.com/office/drawing/2014/chart" uri="{C3380CC4-5D6E-409C-BE32-E72D297353CC}">
              <c16:uniqueId val="{00000000-CA3C-465B-8278-10D842B4811A}"/>
            </c:ext>
          </c:extLst>
        </c:ser>
        <c:ser>
          <c:idx val="1"/>
          <c:order val="1"/>
          <c:tx>
            <c:strRef>
              <c:f>D.Rates!$F$1</c:f>
              <c:strCache>
                <c:ptCount val="1"/>
                <c:pt idx="0">
                  <c:v>Difference</c:v>
                </c:pt>
              </c:strCache>
            </c:strRef>
          </c:tx>
          <c:spPr>
            <a:ln w="44450" cap="rnd">
              <a:solidFill>
                <a:schemeClr val="accent2"/>
              </a:solidFill>
              <a:round/>
            </a:ln>
            <a:effectLst>
              <a:outerShdw blurRad="50800" dist="38100" dir="2700000" algn="tl" rotWithShape="0">
                <a:prstClr val="black">
                  <a:alpha val="40000"/>
                </a:prstClr>
              </a:outerShdw>
            </a:effectLst>
          </c:spPr>
          <c:marker>
            <c:symbol val="none"/>
          </c:marker>
          <c:dLbls>
            <c:dLbl>
              <c:idx val="109"/>
              <c:layout>
                <c:manualLayout>
                  <c:x val="-9.2063492063492181E-2"/>
                  <c:y val="5.9226343696789384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F0-48D0-BB46-8622A413CAC4}"/>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D.Rates!$A$2422:$A$2601</c:f>
              <c:numCache>
                <c:formatCode>m/d/yyyy</c:formatCode>
                <c:ptCount val="180"/>
                <c:pt idx="0">
                  <c:v>43101</c:v>
                </c:pt>
                <c:pt idx="1">
                  <c:v>43108</c:v>
                </c:pt>
                <c:pt idx="2">
                  <c:v>43115</c:v>
                </c:pt>
                <c:pt idx="3">
                  <c:v>43122</c:v>
                </c:pt>
                <c:pt idx="4">
                  <c:v>43129</c:v>
                </c:pt>
                <c:pt idx="5">
                  <c:v>43136</c:v>
                </c:pt>
                <c:pt idx="6">
                  <c:v>43143</c:v>
                </c:pt>
                <c:pt idx="7">
                  <c:v>43150</c:v>
                </c:pt>
                <c:pt idx="8">
                  <c:v>43157</c:v>
                </c:pt>
                <c:pt idx="9">
                  <c:v>43164</c:v>
                </c:pt>
                <c:pt idx="10">
                  <c:v>43171</c:v>
                </c:pt>
                <c:pt idx="11">
                  <c:v>43178</c:v>
                </c:pt>
                <c:pt idx="12">
                  <c:v>43185</c:v>
                </c:pt>
                <c:pt idx="13">
                  <c:v>43192</c:v>
                </c:pt>
                <c:pt idx="14">
                  <c:v>43199</c:v>
                </c:pt>
                <c:pt idx="15">
                  <c:v>43206</c:v>
                </c:pt>
                <c:pt idx="16">
                  <c:v>43213</c:v>
                </c:pt>
                <c:pt idx="17">
                  <c:v>43220</c:v>
                </c:pt>
                <c:pt idx="18">
                  <c:v>43227</c:v>
                </c:pt>
                <c:pt idx="19">
                  <c:v>43234</c:v>
                </c:pt>
                <c:pt idx="20">
                  <c:v>43241</c:v>
                </c:pt>
                <c:pt idx="21">
                  <c:v>43248</c:v>
                </c:pt>
                <c:pt idx="22">
                  <c:v>43255</c:v>
                </c:pt>
                <c:pt idx="23">
                  <c:v>43262</c:v>
                </c:pt>
                <c:pt idx="24">
                  <c:v>43269</c:v>
                </c:pt>
                <c:pt idx="25">
                  <c:v>43276</c:v>
                </c:pt>
                <c:pt idx="26">
                  <c:v>43283</c:v>
                </c:pt>
                <c:pt idx="27">
                  <c:v>43290</c:v>
                </c:pt>
                <c:pt idx="28">
                  <c:v>43297</c:v>
                </c:pt>
                <c:pt idx="29">
                  <c:v>43304</c:v>
                </c:pt>
                <c:pt idx="30">
                  <c:v>43311</c:v>
                </c:pt>
                <c:pt idx="31">
                  <c:v>43318</c:v>
                </c:pt>
                <c:pt idx="32">
                  <c:v>43325</c:v>
                </c:pt>
                <c:pt idx="33">
                  <c:v>43332</c:v>
                </c:pt>
                <c:pt idx="34">
                  <c:v>43339</c:v>
                </c:pt>
                <c:pt idx="35">
                  <c:v>43346</c:v>
                </c:pt>
                <c:pt idx="36">
                  <c:v>43353</c:v>
                </c:pt>
                <c:pt idx="37">
                  <c:v>43360</c:v>
                </c:pt>
                <c:pt idx="38">
                  <c:v>43367</c:v>
                </c:pt>
                <c:pt idx="39">
                  <c:v>43374</c:v>
                </c:pt>
                <c:pt idx="40">
                  <c:v>43381</c:v>
                </c:pt>
                <c:pt idx="41">
                  <c:v>43388</c:v>
                </c:pt>
                <c:pt idx="42">
                  <c:v>43395</c:v>
                </c:pt>
                <c:pt idx="43">
                  <c:v>43402</c:v>
                </c:pt>
                <c:pt idx="44">
                  <c:v>43409</c:v>
                </c:pt>
                <c:pt idx="45">
                  <c:v>43416</c:v>
                </c:pt>
                <c:pt idx="46">
                  <c:v>43423</c:v>
                </c:pt>
                <c:pt idx="47">
                  <c:v>43430</c:v>
                </c:pt>
                <c:pt idx="48">
                  <c:v>43437</c:v>
                </c:pt>
                <c:pt idx="49">
                  <c:v>43444</c:v>
                </c:pt>
                <c:pt idx="50">
                  <c:v>43451</c:v>
                </c:pt>
                <c:pt idx="51">
                  <c:v>43458</c:v>
                </c:pt>
                <c:pt idx="52">
                  <c:v>43466</c:v>
                </c:pt>
                <c:pt idx="53">
                  <c:v>43473</c:v>
                </c:pt>
                <c:pt idx="54">
                  <c:v>43480</c:v>
                </c:pt>
                <c:pt idx="55">
                  <c:v>43487</c:v>
                </c:pt>
                <c:pt idx="56">
                  <c:v>43494</c:v>
                </c:pt>
                <c:pt idx="57">
                  <c:v>43501</c:v>
                </c:pt>
                <c:pt idx="58">
                  <c:v>43508</c:v>
                </c:pt>
                <c:pt idx="59">
                  <c:v>43515</c:v>
                </c:pt>
                <c:pt idx="60">
                  <c:v>43522</c:v>
                </c:pt>
                <c:pt idx="61">
                  <c:v>43529</c:v>
                </c:pt>
                <c:pt idx="62">
                  <c:v>43536</c:v>
                </c:pt>
                <c:pt idx="63">
                  <c:v>43543</c:v>
                </c:pt>
                <c:pt idx="64">
                  <c:v>43550</c:v>
                </c:pt>
                <c:pt idx="65">
                  <c:v>43557</c:v>
                </c:pt>
                <c:pt idx="66">
                  <c:v>43564</c:v>
                </c:pt>
                <c:pt idx="67">
                  <c:v>43571</c:v>
                </c:pt>
                <c:pt idx="68">
                  <c:v>43578</c:v>
                </c:pt>
                <c:pt idx="69">
                  <c:v>43585</c:v>
                </c:pt>
                <c:pt idx="70">
                  <c:v>43592</c:v>
                </c:pt>
                <c:pt idx="71">
                  <c:v>43599</c:v>
                </c:pt>
                <c:pt idx="72">
                  <c:v>43606</c:v>
                </c:pt>
                <c:pt idx="73">
                  <c:v>43613</c:v>
                </c:pt>
                <c:pt idx="74">
                  <c:v>43620</c:v>
                </c:pt>
                <c:pt idx="75">
                  <c:v>43627</c:v>
                </c:pt>
                <c:pt idx="76">
                  <c:v>43634</c:v>
                </c:pt>
                <c:pt idx="77">
                  <c:v>43641</c:v>
                </c:pt>
                <c:pt idx="78">
                  <c:v>43648</c:v>
                </c:pt>
                <c:pt idx="79">
                  <c:v>43655</c:v>
                </c:pt>
                <c:pt idx="80">
                  <c:v>43662</c:v>
                </c:pt>
                <c:pt idx="81">
                  <c:v>43669</c:v>
                </c:pt>
                <c:pt idx="82">
                  <c:v>43676</c:v>
                </c:pt>
                <c:pt idx="83">
                  <c:v>43683</c:v>
                </c:pt>
                <c:pt idx="84">
                  <c:v>43690</c:v>
                </c:pt>
                <c:pt idx="85">
                  <c:v>43697</c:v>
                </c:pt>
                <c:pt idx="86">
                  <c:v>43704</c:v>
                </c:pt>
                <c:pt idx="87">
                  <c:v>43711</c:v>
                </c:pt>
                <c:pt idx="88">
                  <c:v>43718</c:v>
                </c:pt>
                <c:pt idx="89">
                  <c:v>43725</c:v>
                </c:pt>
                <c:pt idx="90">
                  <c:v>43732</c:v>
                </c:pt>
                <c:pt idx="91">
                  <c:v>43739</c:v>
                </c:pt>
                <c:pt idx="92">
                  <c:v>43746</c:v>
                </c:pt>
                <c:pt idx="93">
                  <c:v>43753</c:v>
                </c:pt>
                <c:pt idx="94">
                  <c:v>43760</c:v>
                </c:pt>
                <c:pt idx="95">
                  <c:v>43767</c:v>
                </c:pt>
                <c:pt idx="96">
                  <c:v>43774</c:v>
                </c:pt>
                <c:pt idx="97">
                  <c:v>43781</c:v>
                </c:pt>
                <c:pt idx="98">
                  <c:v>43788</c:v>
                </c:pt>
                <c:pt idx="99">
                  <c:v>43795</c:v>
                </c:pt>
                <c:pt idx="100">
                  <c:v>43802</c:v>
                </c:pt>
                <c:pt idx="101">
                  <c:v>43809</c:v>
                </c:pt>
                <c:pt idx="102">
                  <c:v>43816</c:v>
                </c:pt>
                <c:pt idx="103">
                  <c:v>43823</c:v>
                </c:pt>
                <c:pt idx="104">
                  <c:v>43831</c:v>
                </c:pt>
                <c:pt idx="105">
                  <c:v>43838</c:v>
                </c:pt>
                <c:pt idx="106">
                  <c:v>43845</c:v>
                </c:pt>
                <c:pt idx="107">
                  <c:v>43852</c:v>
                </c:pt>
                <c:pt idx="108">
                  <c:v>43859</c:v>
                </c:pt>
                <c:pt idx="109">
                  <c:v>43866</c:v>
                </c:pt>
                <c:pt idx="110">
                  <c:v>43873</c:v>
                </c:pt>
                <c:pt idx="111">
                  <c:v>43880</c:v>
                </c:pt>
                <c:pt idx="112">
                  <c:v>43887</c:v>
                </c:pt>
                <c:pt idx="113">
                  <c:v>43894</c:v>
                </c:pt>
                <c:pt idx="114">
                  <c:v>43901</c:v>
                </c:pt>
                <c:pt idx="115">
                  <c:v>43908</c:v>
                </c:pt>
                <c:pt idx="116">
                  <c:v>43915</c:v>
                </c:pt>
                <c:pt idx="117">
                  <c:v>43922</c:v>
                </c:pt>
                <c:pt idx="118">
                  <c:v>43929</c:v>
                </c:pt>
                <c:pt idx="119">
                  <c:v>43936</c:v>
                </c:pt>
                <c:pt idx="120">
                  <c:v>43943</c:v>
                </c:pt>
                <c:pt idx="121">
                  <c:v>43950</c:v>
                </c:pt>
                <c:pt idx="122">
                  <c:v>43957</c:v>
                </c:pt>
                <c:pt idx="123">
                  <c:v>43964</c:v>
                </c:pt>
                <c:pt idx="124">
                  <c:v>43971</c:v>
                </c:pt>
                <c:pt idx="125">
                  <c:v>43978</c:v>
                </c:pt>
                <c:pt idx="126">
                  <c:v>43985</c:v>
                </c:pt>
                <c:pt idx="127">
                  <c:v>43992</c:v>
                </c:pt>
                <c:pt idx="128">
                  <c:v>43999</c:v>
                </c:pt>
                <c:pt idx="129">
                  <c:v>44006</c:v>
                </c:pt>
                <c:pt idx="130">
                  <c:v>44013</c:v>
                </c:pt>
                <c:pt idx="131">
                  <c:v>44020</c:v>
                </c:pt>
                <c:pt idx="132">
                  <c:v>44027</c:v>
                </c:pt>
                <c:pt idx="133">
                  <c:v>44034</c:v>
                </c:pt>
                <c:pt idx="134">
                  <c:v>44041</c:v>
                </c:pt>
                <c:pt idx="135">
                  <c:v>44048</c:v>
                </c:pt>
                <c:pt idx="136">
                  <c:v>44055</c:v>
                </c:pt>
                <c:pt idx="137">
                  <c:v>44062</c:v>
                </c:pt>
                <c:pt idx="138">
                  <c:v>44069</c:v>
                </c:pt>
                <c:pt idx="139">
                  <c:v>44076</c:v>
                </c:pt>
                <c:pt idx="140">
                  <c:v>44083</c:v>
                </c:pt>
                <c:pt idx="141">
                  <c:v>44090</c:v>
                </c:pt>
                <c:pt idx="142">
                  <c:v>44097</c:v>
                </c:pt>
                <c:pt idx="143">
                  <c:v>44104</c:v>
                </c:pt>
                <c:pt idx="144">
                  <c:v>44111</c:v>
                </c:pt>
                <c:pt idx="145">
                  <c:v>44118</c:v>
                </c:pt>
                <c:pt idx="146">
                  <c:v>44125</c:v>
                </c:pt>
                <c:pt idx="147">
                  <c:v>44132</c:v>
                </c:pt>
                <c:pt idx="148">
                  <c:v>44139</c:v>
                </c:pt>
                <c:pt idx="149">
                  <c:v>44146</c:v>
                </c:pt>
                <c:pt idx="150">
                  <c:v>44153</c:v>
                </c:pt>
                <c:pt idx="151">
                  <c:v>44160</c:v>
                </c:pt>
                <c:pt idx="152">
                  <c:v>44167</c:v>
                </c:pt>
                <c:pt idx="153">
                  <c:v>44174</c:v>
                </c:pt>
                <c:pt idx="154">
                  <c:v>44181</c:v>
                </c:pt>
                <c:pt idx="155">
                  <c:v>44188</c:v>
                </c:pt>
                <c:pt idx="156">
                  <c:v>44197</c:v>
                </c:pt>
                <c:pt idx="157">
                  <c:v>44204</c:v>
                </c:pt>
                <c:pt idx="158">
                  <c:v>44211</c:v>
                </c:pt>
                <c:pt idx="159">
                  <c:v>44218</c:v>
                </c:pt>
                <c:pt idx="160">
                  <c:v>44225</c:v>
                </c:pt>
                <c:pt idx="161">
                  <c:v>44232</c:v>
                </c:pt>
                <c:pt idx="162">
                  <c:v>44239</c:v>
                </c:pt>
                <c:pt idx="163">
                  <c:v>44246</c:v>
                </c:pt>
                <c:pt idx="164">
                  <c:v>44253</c:v>
                </c:pt>
                <c:pt idx="165">
                  <c:v>44260</c:v>
                </c:pt>
                <c:pt idx="166">
                  <c:v>44267</c:v>
                </c:pt>
                <c:pt idx="167">
                  <c:v>44274</c:v>
                </c:pt>
                <c:pt idx="168">
                  <c:v>44281</c:v>
                </c:pt>
                <c:pt idx="169">
                  <c:v>44288</c:v>
                </c:pt>
                <c:pt idx="170">
                  <c:v>44295</c:v>
                </c:pt>
                <c:pt idx="171">
                  <c:v>44302</c:v>
                </c:pt>
                <c:pt idx="172">
                  <c:v>44309</c:v>
                </c:pt>
                <c:pt idx="173">
                  <c:v>44316</c:v>
                </c:pt>
                <c:pt idx="174">
                  <c:v>44323</c:v>
                </c:pt>
                <c:pt idx="175">
                  <c:v>44330</c:v>
                </c:pt>
                <c:pt idx="176">
                  <c:v>44337</c:v>
                </c:pt>
                <c:pt idx="177">
                  <c:v>44344</c:v>
                </c:pt>
                <c:pt idx="178">
                  <c:v>44351</c:v>
                </c:pt>
                <c:pt idx="179">
                  <c:v>44358</c:v>
                </c:pt>
              </c:numCache>
            </c:numRef>
          </c:cat>
          <c:val>
            <c:numRef>
              <c:f>D.Rates!$F$2422:$F$2601</c:f>
              <c:numCache>
                <c:formatCode>0.00</c:formatCode>
                <c:ptCount val="180"/>
                <c:pt idx="0">
                  <c:v>1.6593587326100905</c:v>
                </c:pt>
                <c:pt idx="1">
                  <c:v>1.6593587326100905</c:v>
                </c:pt>
                <c:pt idx="2">
                  <c:v>1.6593587326100905</c:v>
                </c:pt>
                <c:pt idx="3">
                  <c:v>1.6593587326100905</c:v>
                </c:pt>
                <c:pt idx="4">
                  <c:v>1.6593587326100905</c:v>
                </c:pt>
                <c:pt idx="5">
                  <c:v>1.6593587326100905</c:v>
                </c:pt>
                <c:pt idx="6">
                  <c:v>1.6593587326100905</c:v>
                </c:pt>
                <c:pt idx="7">
                  <c:v>1.6593587326100905</c:v>
                </c:pt>
                <c:pt idx="8">
                  <c:v>1.6593587326100905</c:v>
                </c:pt>
                <c:pt idx="9">
                  <c:v>1.6593587326100905</c:v>
                </c:pt>
                <c:pt idx="10">
                  <c:v>1.6593587326100905</c:v>
                </c:pt>
                <c:pt idx="11">
                  <c:v>1.6593587326100905</c:v>
                </c:pt>
                <c:pt idx="12">
                  <c:v>1.6593587326100905</c:v>
                </c:pt>
                <c:pt idx="13">
                  <c:v>1.6593587326100905</c:v>
                </c:pt>
                <c:pt idx="14">
                  <c:v>1.6593587326100905</c:v>
                </c:pt>
                <c:pt idx="15">
                  <c:v>1.6593587326100905</c:v>
                </c:pt>
                <c:pt idx="16">
                  <c:v>1.6593587326100905</c:v>
                </c:pt>
                <c:pt idx="17">
                  <c:v>1.6593587326100905</c:v>
                </c:pt>
                <c:pt idx="18">
                  <c:v>1.6593587326100905</c:v>
                </c:pt>
                <c:pt idx="19">
                  <c:v>1.6593587326100905</c:v>
                </c:pt>
                <c:pt idx="20">
                  <c:v>1.6593587326100905</c:v>
                </c:pt>
                <c:pt idx="21">
                  <c:v>1.6593587326100905</c:v>
                </c:pt>
                <c:pt idx="22">
                  <c:v>1.6593587326100905</c:v>
                </c:pt>
                <c:pt idx="23">
                  <c:v>1.6593587326100905</c:v>
                </c:pt>
                <c:pt idx="24">
                  <c:v>1.6593587326100905</c:v>
                </c:pt>
                <c:pt idx="25">
                  <c:v>1.6593587326100905</c:v>
                </c:pt>
                <c:pt idx="26">
                  <c:v>1.6593587326100905</c:v>
                </c:pt>
                <c:pt idx="27">
                  <c:v>1.6593587326100905</c:v>
                </c:pt>
                <c:pt idx="28">
                  <c:v>1.6593587326100905</c:v>
                </c:pt>
                <c:pt idx="29">
                  <c:v>1.6593587326100905</c:v>
                </c:pt>
                <c:pt idx="30">
                  <c:v>1.6593587326100905</c:v>
                </c:pt>
                <c:pt idx="31">
                  <c:v>1.6593587326100905</c:v>
                </c:pt>
                <c:pt idx="32">
                  <c:v>1.6593587326100905</c:v>
                </c:pt>
                <c:pt idx="33">
                  <c:v>1.6593587326100905</c:v>
                </c:pt>
                <c:pt idx="34">
                  <c:v>1.6593587326100905</c:v>
                </c:pt>
                <c:pt idx="35">
                  <c:v>1.6593587326100905</c:v>
                </c:pt>
                <c:pt idx="36">
                  <c:v>1.6593587326100905</c:v>
                </c:pt>
                <c:pt idx="37">
                  <c:v>1.6593587326100905</c:v>
                </c:pt>
                <c:pt idx="38">
                  <c:v>1.6593587326100905</c:v>
                </c:pt>
                <c:pt idx="39">
                  <c:v>1.6593587326100905</c:v>
                </c:pt>
                <c:pt idx="40">
                  <c:v>1.6593587326100905</c:v>
                </c:pt>
                <c:pt idx="41">
                  <c:v>1.6593587326100905</c:v>
                </c:pt>
                <c:pt idx="42">
                  <c:v>1.6593587326100905</c:v>
                </c:pt>
                <c:pt idx="43">
                  <c:v>1.6593587326100905</c:v>
                </c:pt>
                <c:pt idx="44">
                  <c:v>1.6593587326100905</c:v>
                </c:pt>
                <c:pt idx="45">
                  <c:v>1.6593587326100905</c:v>
                </c:pt>
                <c:pt idx="46">
                  <c:v>1.6593587326100905</c:v>
                </c:pt>
                <c:pt idx="47">
                  <c:v>1.6593587326100905</c:v>
                </c:pt>
                <c:pt idx="48">
                  <c:v>1.6593587326100905</c:v>
                </c:pt>
                <c:pt idx="49">
                  <c:v>1.6593587326100905</c:v>
                </c:pt>
                <c:pt idx="50">
                  <c:v>1.6593587326100905</c:v>
                </c:pt>
                <c:pt idx="51">
                  <c:v>1.6593587326100905</c:v>
                </c:pt>
                <c:pt idx="52">
                  <c:v>1.6593587326100905</c:v>
                </c:pt>
                <c:pt idx="53">
                  <c:v>1.6593587326100905</c:v>
                </c:pt>
                <c:pt idx="54">
                  <c:v>1.6593587326100905</c:v>
                </c:pt>
                <c:pt idx="55">
                  <c:v>1.6593587326100905</c:v>
                </c:pt>
                <c:pt idx="56">
                  <c:v>1.6593587326100905</c:v>
                </c:pt>
                <c:pt idx="57">
                  <c:v>1.6593587326100905</c:v>
                </c:pt>
                <c:pt idx="58">
                  <c:v>1.6593587326100905</c:v>
                </c:pt>
                <c:pt idx="59">
                  <c:v>1.6593587326100905</c:v>
                </c:pt>
                <c:pt idx="60">
                  <c:v>1.6593587326100905</c:v>
                </c:pt>
                <c:pt idx="61">
                  <c:v>1.6593587326100905</c:v>
                </c:pt>
                <c:pt idx="62">
                  <c:v>1.6593587326100905</c:v>
                </c:pt>
                <c:pt idx="63">
                  <c:v>1.6593587326100905</c:v>
                </c:pt>
                <c:pt idx="64">
                  <c:v>1.6593587326100905</c:v>
                </c:pt>
                <c:pt idx="65">
                  <c:v>1.6593587326100905</c:v>
                </c:pt>
                <c:pt idx="66">
                  <c:v>1.6593587326100905</c:v>
                </c:pt>
                <c:pt idx="67">
                  <c:v>1.6593587326100905</c:v>
                </c:pt>
                <c:pt idx="68">
                  <c:v>1.6593587326100905</c:v>
                </c:pt>
                <c:pt idx="69">
                  <c:v>1.6593587326100905</c:v>
                </c:pt>
                <c:pt idx="70">
                  <c:v>1.6593587326100905</c:v>
                </c:pt>
                <c:pt idx="71">
                  <c:v>1.6593587326100905</c:v>
                </c:pt>
                <c:pt idx="72">
                  <c:v>1.6593587326100905</c:v>
                </c:pt>
                <c:pt idx="73">
                  <c:v>1.6593587326100905</c:v>
                </c:pt>
                <c:pt idx="74">
                  <c:v>1.6593587326100905</c:v>
                </c:pt>
                <c:pt idx="75">
                  <c:v>1.6593587326100905</c:v>
                </c:pt>
                <c:pt idx="76">
                  <c:v>1.6593587326100905</c:v>
                </c:pt>
                <c:pt idx="77">
                  <c:v>1.6593587326100905</c:v>
                </c:pt>
                <c:pt idx="78">
                  <c:v>1.6593587326100905</c:v>
                </c:pt>
                <c:pt idx="79">
                  <c:v>1.6593587326100905</c:v>
                </c:pt>
                <c:pt idx="80">
                  <c:v>1.6593587326100905</c:v>
                </c:pt>
                <c:pt idx="81">
                  <c:v>1.6593587326100905</c:v>
                </c:pt>
                <c:pt idx="82">
                  <c:v>1.6593587326100905</c:v>
                </c:pt>
                <c:pt idx="83">
                  <c:v>1.6593587326100905</c:v>
                </c:pt>
                <c:pt idx="84">
                  <c:v>1.6593587326100905</c:v>
                </c:pt>
                <c:pt idx="85">
                  <c:v>1.6593587326100905</c:v>
                </c:pt>
                <c:pt idx="86">
                  <c:v>1.6593587326100905</c:v>
                </c:pt>
                <c:pt idx="87">
                  <c:v>1.6593587326100905</c:v>
                </c:pt>
                <c:pt idx="88">
                  <c:v>1.6593587326100905</c:v>
                </c:pt>
                <c:pt idx="89">
                  <c:v>1.6593587326100905</c:v>
                </c:pt>
                <c:pt idx="90">
                  <c:v>1.6593587326100905</c:v>
                </c:pt>
                <c:pt idx="91">
                  <c:v>1.6593587326100905</c:v>
                </c:pt>
                <c:pt idx="92">
                  <c:v>1.6593587326100905</c:v>
                </c:pt>
                <c:pt idx="93">
                  <c:v>1.6593587326100905</c:v>
                </c:pt>
                <c:pt idx="94">
                  <c:v>1.6593587326100905</c:v>
                </c:pt>
                <c:pt idx="95">
                  <c:v>1.6593587326100905</c:v>
                </c:pt>
                <c:pt idx="96">
                  <c:v>1.6593587326100905</c:v>
                </c:pt>
                <c:pt idx="97">
                  <c:v>1.6593587326100905</c:v>
                </c:pt>
                <c:pt idx="98">
                  <c:v>1.6593587326100905</c:v>
                </c:pt>
                <c:pt idx="99">
                  <c:v>1.6593587326100905</c:v>
                </c:pt>
                <c:pt idx="100">
                  <c:v>1.6593587326100905</c:v>
                </c:pt>
                <c:pt idx="101">
                  <c:v>1.6593587326100905</c:v>
                </c:pt>
                <c:pt idx="102">
                  <c:v>1.6593587326100905</c:v>
                </c:pt>
                <c:pt idx="103">
                  <c:v>1.6593587326100905</c:v>
                </c:pt>
                <c:pt idx="104">
                  <c:v>1.6593587326100905</c:v>
                </c:pt>
                <c:pt idx="105">
                  <c:v>1.6593587326100905</c:v>
                </c:pt>
                <c:pt idx="106">
                  <c:v>1.6593587326100905</c:v>
                </c:pt>
                <c:pt idx="107">
                  <c:v>1.6593587326100905</c:v>
                </c:pt>
                <c:pt idx="108">
                  <c:v>1.6593587326100905</c:v>
                </c:pt>
                <c:pt idx="109">
                  <c:v>1.6593587326100905</c:v>
                </c:pt>
                <c:pt idx="110">
                  <c:v>1.6593587326100905</c:v>
                </c:pt>
                <c:pt idx="111">
                  <c:v>1.6593587326100905</c:v>
                </c:pt>
                <c:pt idx="112">
                  <c:v>1.6593587326100905</c:v>
                </c:pt>
                <c:pt idx="113">
                  <c:v>1.6593587326100905</c:v>
                </c:pt>
                <c:pt idx="114">
                  <c:v>1.6593587326100905</c:v>
                </c:pt>
                <c:pt idx="115">
                  <c:v>1.6593587326100905</c:v>
                </c:pt>
                <c:pt idx="116">
                  <c:v>1.6593587326100905</c:v>
                </c:pt>
                <c:pt idx="117">
                  <c:v>1.6593587326100905</c:v>
                </c:pt>
                <c:pt idx="118">
                  <c:v>1.6593587326100905</c:v>
                </c:pt>
                <c:pt idx="119">
                  <c:v>1.6593587326100905</c:v>
                </c:pt>
                <c:pt idx="120">
                  <c:v>1.6593587326100905</c:v>
                </c:pt>
                <c:pt idx="121">
                  <c:v>1.6593587326100905</c:v>
                </c:pt>
                <c:pt idx="122">
                  <c:v>1.6593587326100905</c:v>
                </c:pt>
                <c:pt idx="123">
                  <c:v>1.6593587326100905</c:v>
                </c:pt>
                <c:pt idx="124">
                  <c:v>1.6593587326100905</c:v>
                </c:pt>
                <c:pt idx="125">
                  <c:v>1.6593587326100905</c:v>
                </c:pt>
                <c:pt idx="126">
                  <c:v>1.6593587326100905</c:v>
                </c:pt>
                <c:pt idx="127">
                  <c:v>1.6593587326100905</c:v>
                </c:pt>
                <c:pt idx="128">
                  <c:v>1.6593587326100905</c:v>
                </c:pt>
                <c:pt idx="129">
                  <c:v>1.6593587326100905</c:v>
                </c:pt>
                <c:pt idx="130">
                  <c:v>1.6593587326100905</c:v>
                </c:pt>
                <c:pt idx="131">
                  <c:v>1.6593587326100905</c:v>
                </c:pt>
                <c:pt idx="132">
                  <c:v>1.6593587326100905</c:v>
                </c:pt>
                <c:pt idx="133">
                  <c:v>1.6593587326100905</c:v>
                </c:pt>
                <c:pt idx="134">
                  <c:v>1.6593587326100905</c:v>
                </c:pt>
                <c:pt idx="135">
                  <c:v>1.6593587326100905</c:v>
                </c:pt>
                <c:pt idx="136">
                  <c:v>1.6593587326100905</c:v>
                </c:pt>
                <c:pt idx="137">
                  <c:v>1.6593587326100905</c:v>
                </c:pt>
                <c:pt idx="138">
                  <c:v>1.6593587326100905</c:v>
                </c:pt>
                <c:pt idx="139">
                  <c:v>1.6593587326100905</c:v>
                </c:pt>
                <c:pt idx="140">
                  <c:v>1.6593587326100905</c:v>
                </c:pt>
                <c:pt idx="141">
                  <c:v>1.6593587326100905</c:v>
                </c:pt>
                <c:pt idx="142">
                  <c:v>1.6593587326100905</c:v>
                </c:pt>
                <c:pt idx="143">
                  <c:v>1.6593587326100905</c:v>
                </c:pt>
                <c:pt idx="144">
                  <c:v>1.6593587326100905</c:v>
                </c:pt>
                <c:pt idx="145">
                  <c:v>1.6593587326100905</c:v>
                </c:pt>
                <c:pt idx="146">
                  <c:v>1.6593587326100905</c:v>
                </c:pt>
                <c:pt idx="147">
                  <c:v>1.6593587326100905</c:v>
                </c:pt>
                <c:pt idx="148">
                  <c:v>1.6593587326100905</c:v>
                </c:pt>
                <c:pt idx="149">
                  <c:v>1.6593587326100905</c:v>
                </c:pt>
                <c:pt idx="150">
                  <c:v>1.6593587326100905</c:v>
                </c:pt>
                <c:pt idx="151">
                  <c:v>1.6593587326100905</c:v>
                </c:pt>
                <c:pt idx="152">
                  <c:v>1.6593587326100905</c:v>
                </c:pt>
                <c:pt idx="153">
                  <c:v>1.6593587326100905</c:v>
                </c:pt>
                <c:pt idx="154">
                  <c:v>1.6593587326100905</c:v>
                </c:pt>
                <c:pt idx="155">
                  <c:v>1.6593587326100905</c:v>
                </c:pt>
                <c:pt idx="156">
                  <c:v>1.6593587326100905</c:v>
                </c:pt>
                <c:pt idx="157">
                  <c:v>1.6593587326100905</c:v>
                </c:pt>
                <c:pt idx="158">
                  <c:v>1.6593587326100905</c:v>
                </c:pt>
                <c:pt idx="159">
                  <c:v>1.6593587326100905</c:v>
                </c:pt>
                <c:pt idx="160">
                  <c:v>1.6593587326100905</c:v>
                </c:pt>
                <c:pt idx="161">
                  <c:v>1.6593587326100905</c:v>
                </c:pt>
                <c:pt idx="162">
                  <c:v>1.6593587326100905</c:v>
                </c:pt>
                <c:pt idx="163">
                  <c:v>1.6593587326100905</c:v>
                </c:pt>
                <c:pt idx="164">
                  <c:v>1.6593587326100905</c:v>
                </c:pt>
                <c:pt idx="165">
                  <c:v>1.6593587326100905</c:v>
                </c:pt>
                <c:pt idx="166">
                  <c:v>1.6593587326100905</c:v>
                </c:pt>
                <c:pt idx="167">
                  <c:v>1.6593587326100905</c:v>
                </c:pt>
                <c:pt idx="168">
                  <c:v>1.6593587326100905</c:v>
                </c:pt>
                <c:pt idx="169">
                  <c:v>1.6593587326100905</c:v>
                </c:pt>
                <c:pt idx="170">
                  <c:v>1.6593587326100905</c:v>
                </c:pt>
                <c:pt idx="171">
                  <c:v>1.6593587326100905</c:v>
                </c:pt>
                <c:pt idx="172">
                  <c:v>1.6593587326100905</c:v>
                </c:pt>
                <c:pt idx="173">
                  <c:v>1.6593587326100905</c:v>
                </c:pt>
                <c:pt idx="174">
                  <c:v>1.6593587326100905</c:v>
                </c:pt>
                <c:pt idx="175">
                  <c:v>1.6593587326100905</c:v>
                </c:pt>
                <c:pt idx="176">
                  <c:v>1.6593587326100905</c:v>
                </c:pt>
                <c:pt idx="177">
                  <c:v>1.6593587326100905</c:v>
                </c:pt>
                <c:pt idx="178">
                  <c:v>1.6593587326100905</c:v>
                </c:pt>
                <c:pt idx="179">
                  <c:v>1.6593587326100905</c:v>
                </c:pt>
              </c:numCache>
            </c:numRef>
          </c:val>
          <c:smooth val="0"/>
          <c:extLst>
            <c:ext xmlns:c16="http://schemas.microsoft.com/office/drawing/2014/chart" uri="{C3380CC4-5D6E-409C-BE32-E72D297353CC}">
              <c16:uniqueId val="{00000002-43F3-419C-9A26-456D44B5BA82}"/>
            </c:ext>
          </c:extLst>
        </c:ser>
        <c:dLbls>
          <c:showLegendKey val="0"/>
          <c:showVal val="0"/>
          <c:showCatName val="0"/>
          <c:showSerName val="0"/>
          <c:showPercent val="0"/>
          <c:showBubbleSize val="0"/>
        </c:dLbls>
        <c:smooth val="0"/>
        <c:axId val="1630945312"/>
        <c:axId val="1630945728"/>
      </c:lineChart>
      <c:dateAx>
        <c:axId val="1630945312"/>
        <c:scaling>
          <c:orientation val="minMax"/>
        </c:scaling>
        <c:delete val="0"/>
        <c:axPos val="b"/>
        <c:numFmt formatCode="m/d/yyyy" sourceLinked="1"/>
        <c:majorTickMark val="out"/>
        <c:minorTickMark val="none"/>
        <c:tickLblPos val="low"/>
        <c:spPr>
          <a:noFill/>
          <a:ln w="9525" cap="flat" cmpd="sng" algn="ctr">
            <a:solidFill>
              <a:schemeClr val="tx2">
                <a:lumMod val="90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630945728"/>
        <c:crosses val="autoZero"/>
        <c:auto val="1"/>
        <c:lblOffset val="100"/>
        <c:baseTimeUnit val="days"/>
      </c:dateAx>
      <c:valAx>
        <c:axId val="16309457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630945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r>
              <a:rPr lang="en-US" sz="3000" b="1" dirty="0"/>
              <a:t>May 2021 Home Sales Growth by Region</a:t>
            </a:r>
          </a:p>
        </c:rich>
      </c:tx>
      <c:overlay val="0"/>
      <c:spPr>
        <a:noFill/>
        <a:ln>
          <a:noFill/>
        </a:ln>
        <a:effectLst/>
      </c:spPr>
      <c:txPr>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Growth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Central Valley</c:v>
                </c:pt>
                <c:pt idx="1">
                  <c:v>S.F. Bay Area</c:v>
                </c:pt>
                <c:pt idx="2">
                  <c:v>Southern California</c:v>
                </c:pt>
                <c:pt idx="3">
                  <c:v>Central Coast</c:v>
                </c:pt>
                <c:pt idx="4">
                  <c:v>Far North</c:v>
                </c:pt>
                <c:pt idx="5">
                  <c:v>Other Counties</c:v>
                </c:pt>
              </c:strCache>
            </c:strRef>
          </c:cat>
          <c:val>
            <c:numRef>
              <c:f>Sheet1!$B$2:$B$7</c:f>
              <c:numCache>
                <c:formatCode>0.0%</c:formatCode>
                <c:ptCount val="6"/>
                <c:pt idx="0">
                  <c:v>0.44025864492549904</c:v>
                </c:pt>
                <c:pt idx="1">
                  <c:v>1.0462032944957813</c:v>
                </c:pt>
                <c:pt idx="2">
                  <c:v>0.80046118370484254</c:v>
                </c:pt>
                <c:pt idx="3">
                  <c:v>1.1181434599156117</c:v>
                </c:pt>
                <c:pt idx="4">
                  <c:v>0.58629441624365475</c:v>
                </c:pt>
                <c:pt idx="5">
                  <c:v>0.75517661388550539</c:v>
                </c:pt>
              </c:numCache>
            </c:numRef>
          </c:val>
          <c:extLst>
            <c:ext xmlns:c16="http://schemas.microsoft.com/office/drawing/2014/chart" uri="{C3380CC4-5D6E-409C-BE32-E72D297353CC}">
              <c16:uniqueId val="{00000000-90D6-4C85-888C-BC7EB7B18D26}"/>
            </c:ext>
          </c:extLst>
        </c:ser>
        <c:dLbls>
          <c:showLegendKey val="0"/>
          <c:showVal val="0"/>
          <c:showCatName val="0"/>
          <c:showSerName val="0"/>
          <c:showPercent val="0"/>
          <c:showBubbleSize val="0"/>
        </c:dLbls>
        <c:gapWidth val="219"/>
        <c:overlap val="-27"/>
        <c:axId val="111820160"/>
        <c:axId val="111862912"/>
      </c:barChart>
      <c:catAx>
        <c:axId val="111820160"/>
        <c:scaling>
          <c:orientation val="minMax"/>
        </c:scaling>
        <c:delete val="0"/>
        <c:axPos val="b"/>
        <c:numFmt formatCode="General" sourceLinked="1"/>
        <c:majorTickMark val="none"/>
        <c:minorTickMark val="none"/>
        <c:tickLblPos val="low"/>
        <c:spPr>
          <a:noFill/>
          <a:ln w="9525" cap="flat" cmpd="sng" algn="ctr">
            <a:solidFill>
              <a:schemeClr val="tx2">
                <a:lumMod val="75000"/>
              </a:schemeClr>
            </a:solidFill>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11862912"/>
        <c:crosses val="autoZero"/>
        <c:auto val="1"/>
        <c:lblAlgn val="ctr"/>
        <c:lblOffset val="100"/>
        <c:noMultiLvlLbl val="0"/>
      </c:catAx>
      <c:valAx>
        <c:axId val="11186291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1182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700">
          <a:solidFill>
            <a:schemeClr val="bg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California New Building Permits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SF</c:v>
                </c:pt>
              </c:strCache>
            </c:strRef>
          </c:tx>
          <c:spPr>
            <a:solidFill>
              <a:schemeClr val="accent1"/>
            </a:solidFill>
            <a:ln>
              <a:noFill/>
            </a:ln>
            <a:effectLst>
              <a:outerShdw blurRad="50800" dist="38100" dir="2700000" algn="tl" rotWithShape="0">
                <a:prstClr val="black">
                  <a:alpha val="40000"/>
                </a:prstClr>
              </a:outerShdw>
            </a:effectLst>
          </c:spPr>
          <c:invertIfNegative val="0"/>
          <c:cat>
            <c:numRef>
              <c:f>Sheet1!$A$2:$A$34</c:f>
              <c:numCache>
                <c:formatCode>General</c:formatCode>
                <c:ptCount val="3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numCache>
            </c:numRef>
          </c:cat>
          <c:val>
            <c:numRef>
              <c:f>Sheet1!$B$2:$B$34</c:f>
              <c:numCache>
                <c:formatCode>General</c:formatCode>
                <c:ptCount val="33"/>
                <c:pt idx="0">
                  <c:v>162167</c:v>
                </c:pt>
                <c:pt idx="1">
                  <c:v>162651</c:v>
                </c:pt>
                <c:pt idx="2">
                  <c:v>103819</c:v>
                </c:pt>
                <c:pt idx="3">
                  <c:v>73809</c:v>
                </c:pt>
                <c:pt idx="4">
                  <c:v>76187</c:v>
                </c:pt>
                <c:pt idx="5">
                  <c:v>69901</c:v>
                </c:pt>
                <c:pt idx="6">
                  <c:v>77115</c:v>
                </c:pt>
                <c:pt idx="7">
                  <c:v>68689</c:v>
                </c:pt>
                <c:pt idx="8">
                  <c:v>74923</c:v>
                </c:pt>
                <c:pt idx="9">
                  <c:v>84780</c:v>
                </c:pt>
                <c:pt idx="10">
                  <c:v>94298</c:v>
                </c:pt>
                <c:pt idx="11">
                  <c:v>101711</c:v>
                </c:pt>
                <c:pt idx="12">
                  <c:v>105595</c:v>
                </c:pt>
                <c:pt idx="13">
                  <c:v>106902</c:v>
                </c:pt>
                <c:pt idx="14">
                  <c:v>123865</c:v>
                </c:pt>
                <c:pt idx="15">
                  <c:v>138762</c:v>
                </c:pt>
                <c:pt idx="16">
                  <c:v>151417</c:v>
                </c:pt>
                <c:pt idx="17">
                  <c:v>155322</c:v>
                </c:pt>
                <c:pt idx="18">
                  <c:v>108021</c:v>
                </c:pt>
                <c:pt idx="19">
                  <c:v>68409</c:v>
                </c:pt>
                <c:pt idx="20">
                  <c:v>33050</c:v>
                </c:pt>
                <c:pt idx="21">
                  <c:v>25454</c:v>
                </c:pt>
                <c:pt idx="22">
                  <c:v>25526</c:v>
                </c:pt>
                <c:pt idx="23">
                  <c:v>21538</c:v>
                </c:pt>
                <c:pt idx="24">
                  <c:v>27558.00016457215</c:v>
                </c:pt>
                <c:pt idx="25">
                  <c:v>37025.999994948506</c:v>
                </c:pt>
                <c:pt idx="26">
                  <c:v>36137.000042595901</c:v>
                </c:pt>
                <c:pt idx="27">
                  <c:v>42659</c:v>
                </c:pt>
                <c:pt idx="28">
                  <c:v>47889</c:v>
                </c:pt>
                <c:pt idx="29">
                  <c:v>55779</c:v>
                </c:pt>
                <c:pt idx="30">
                  <c:v>57346</c:v>
                </c:pt>
                <c:pt idx="31">
                  <c:v>57255</c:v>
                </c:pt>
                <c:pt idx="32">
                  <c:v>56782</c:v>
                </c:pt>
              </c:numCache>
            </c:numRef>
          </c:val>
          <c:extLst>
            <c:ext xmlns:c16="http://schemas.microsoft.com/office/drawing/2014/chart" uri="{C3380CC4-5D6E-409C-BE32-E72D297353CC}">
              <c16:uniqueId val="{00000000-33D7-4617-B18A-401FD0F3B469}"/>
            </c:ext>
          </c:extLst>
        </c:ser>
        <c:ser>
          <c:idx val="1"/>
          <c:order val="1"/>
          <c:tx>
            <c:strRef>
              <c:f>Sheet1!$C$1</c:f>
              <c:strCache>
                <c:ptCount val="1"/>
                <c:pt idx="0">
                  <c:v>MF</c:v>
                </c:pt>
              </c:strCache>
            </c:strRef>
          </c:tx>
          <c:spPr>
            <a:solidFill>
              <a:schemeClr val="accent2"/>
            </a:solidFill>
            <a:ln>
              <a:noFill/>
            </a:ln>
            <a:effectLst>
              <a:outerShdw blurRad="50800" dist="38100" dir="2700000" algn="tl" rotWithShape="0">
                <a:prstClr val="black">
                  <a:alpha val="40000"/>
                </a:prstClr>
              </a:outerShdw>
            </a:effectLst>
          </c:spPr>
          <c:invertIfNegative val="0"/>
          <c:cat>
            <c:numRef>
              <c:f>Sheet1!$A$2:$A$34</c:f>
              <c:numCache>
                <c:formatCode>General</c:formatCode>
                <c:ptCount val="3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numCache>
            </c:numRef>
          </c:cat>
          <c:val>
            <c:numRef>
              <c:f>Sheet1!$C$2:$C$34</c:f>
              <c:numCache>
                <c:formatCode>General</c:formatCode>
                <c:ptCount val="33"/>
                <c:pt idx="0">
                  <c:v>93392</c:v>
                </c:pt>
                <c:pt idx="1">
                  <c:v>75096</c:v>
                </c:pt>
                <c:pt idx="2">
                  <c:v>60494</c:v>
                </c:pt>
                <c:pt idx="3">
                  <c:v>32110</c:v>
                </c:pt>
                <c:pt idx="4">
                  <c:v>21220</c:v>
                </c:pt>
                <c:pt idx="5">
                  <c:v>14755</c:v>
                </c:pt>
                <c:pt idx="6">
                  <c:v>19932</c:v>
                </c:pt>
                <c:pt idx="7">
                  <c:v>16604</c:v>
                </c:pt>
                <c:pt idx="8">
                  <c:v>19360</c:v>
                </c:pt>
                <c:pt idx="9">
                  <c:v>26936</c:v>
                </c:pt>
                <c:pt idx="10">
                  <c:v>31409</c:v>
                </c:pt>
                <c:pt idx="11">
                  <c:v>38426</c:v>
                </c:pt>
                <c:pt idx="12">
                  <c:v>42945</c:v>
                </c:pt>
                <c:pt idx="13">
                  <c:v>41855</c:v>
                </c:pt>
                <c:pt idx="14">
                  <c:v>43896</c:v>
                </c:pt>
                <c:pt idx="15">
                  <c:v>56920</c:v>
                </c:pt>
                <c:pt idx="16">
                  <c:v>61543</c:v>
                </c:pt>
                <c:pt idx="17">
                  <c:v>53650</c:v>
                </c:pt>
                <c:pt idx="18">
                  <c:v>56259</c:v>
                </c:pt>
                <c:pt idx="19">
                  <c:v>44625</c:v>
                </c:pt>
                <c:pt idx="20">
                  <c:v>31912</c:v>
                </c:pt>
                <c:pt idx="21">
                  <c:v>10967</c:v>
                </c:pt>
                <c:pt idx="22">
                  <c:v>19236</c:v>
                </c:pt>
                <c:pt idx="23">
                  <c:v>25554</c:v>
                </c:pt>
                <c:pt idx="24">
                  <c:v>32080.000171205029</c:v>
                </c:pt>
                <c:pt idx="25">
                  <c:v>47229.00003194809</c:v>
                </c:pt>
                <c:pt idx="26">
                  <c:v>48348.000036436133</c:v>
                </c:pt>
                <c:pt idx="27">
                  <c:v>52863</c:v>
                </c:pt>
                <c:pt idx="28">
                  <c:v>50992</c:v>
                </c:pt>
                <c:pt idx="29">
                  <c:v>57107</c:v>
                </c:pt>
                <c:pt idx="30">
                  <c:v>57024</c:v>
                </c:pt>
                <c:pt idx="31">
                  <c:v>53744</c:v>
                </c:pt>
                <c:pt idx="32">
                  <c:v>43604</c:v>
                </c:pt>
              </c:numCache>
            </c:numRef>
          </c:val>
          <c:extLst>
            <c:ext xmlns:c16="http://schemas.microsoft.com/office/drawing/2014/chart" uri="{C3380CC4-5D6E-409C-BE32-E72D297353CC}">
              <c16:uniqueId val="{00000001-33D7-4617-B18A-401FD0F3B469}"/>
            </c:ext>
          </c:extLst>
        </c:ser>
        <c:dLbls>
          <c:showLegendKey val="0"/>
          <c:showVal val="0"/>
          <c:showCatName val="0"/>
          <c:showSerName val="0"/>
          <c:showPercent val="0"/>
          <c:showBubbleSize val="0"/>
        </c:dLbls>
        <c:gapWidth val="219"/>
        <c:overlap val="100"/>
        <c:axId val="1580376928"/>
        <c:axId val="1580372768"/>
      </c:barChart>
      <c:lineChart>
        <c:grouping val="standard"/>
        <c:varyColors val="0"/>
        <c:ser>
          <c:idx val="2"/>
          <c:order val="2"/>
          <c:tx>
            <c:strRef>
              <c:f>Sheet1!$D$1</c:f>
              <c:strCache>
                <c:ptCount val="1"/>
                <c:pt idx="0">
                  <c:v>HCD's Estimated Need</c:v>
                </c:pt>
              </c:strCache>
            </c:strRef>
          </c:tx>
          <c:spPr>
            <a:ln w="44450" cap="rnd">
              <a:solidFill>
                <a:schemeClr val="accent3"/>
              </a:solidFill>
              <a:round/>
            </a:ln>
            <a:effectLst>
              <a:outerShdw blurRad="50800" dist="38100" dir="2700000" algn="tl" rotWithShape="0">
                <a:prstClr val="black">
                  <a:alpha val="40000"/>
                </a:prstClr>
              </a:outerShdw>
            </a:effectLst>
          </c:spPr>
          <c:marker>
            <c:symbol val="none"/>
          </c:marker>
          <c:dLbls>
            <c:dLbl>
              <c:idx val="20"/>
              <c:layout>
                <c:manualLayout>
                  <c:x val="3.3492822966507178E-2"/>
                  <c:y val="-0.149253731343283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D7-4617-B18A-401FD0F3B46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FF0000"/>
                      </a:solidFill>
                      <a:round/>
                    </a:ln>
                    <a:effectLst/>
                  </c:spPr>
                </c15:leaderLines>
              </c:ext>
            </c:extLst>
          </c:dLbls>
          <c:cat>
            <c:numRef>
              <c:f>Sheet1!$A$2:$A$34</c:f>
              <c:numCache>
                <c:formatCode>General</c:formatCode>
                <c:ptCount val="3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numCache>
            </c:numRef>
          </c:cat>
          <c:val>
            <c:numRef>
              <c:f>Sheet1!$D$2:$D$34</c:f>
              <c:numCache>
                <c:formatCode>General</c:formatCode>
                <c:ptCount val="33"/>
                <c:pt idx="0">
                  <c:v>180000</c:v>
                </c:pt>
                <c:pt idx="1">
                  <c:v>180000</c:v>
                </c:pt>
                <c:pt idx="2">
                  <c:v>180000</c:v>
                </c:pt>
                <c:pt idx="3">
                  <c:v>180000</c:v>
                </c:pt>
                <c:pt idx="4">
                  <c:v>180000</c:v>
                </c:pt>
                <c:pt idx="5">
                  <c:v>180000</c:v>
                </c:pt>
                <c:pt idx="6">
                  <c:v>180000</c:v>
                </c:pt>
                <c:pt idx="7">
                  <c:v>180000</c:v>
                </c:pt>
                <c:pt idx="8">
                  <c:v>180000</c:v>
                </c:pt>
                <c:pt idx="9">
                  <c:v>180000</c:v>
                </c:pt>
                <c:pt idx="10">
                  <c:v>180000</c:v>
                </c:pt>
                <c:pt idx="11">
                  <c:v>180000</c:v>
                </c:pt>
                <c:pt idx="12">
                  <c:v>180000</c:v>
                </c:pt>
                <c:pt idx="13">
                  <c:v>180000</c:v>
                </c:pt>
                <c:pt idx="14">
                  <c:v>180000</c:v>
                </c:pt>
                <c:pt idx="15">
                  <c:v>180000</c:v>
                </c:pt>
                <c:pt idx="16">
                  <c:v>180000</c:v>
                </c:pt>
                <c:pt idx="17">
                  <c:v>180000</c:v>
                </c:pt>
                <c:pt idx="18">
                  <c:v>180000</c:v>
                </c:pt>
                <c:pt idx="19">
                  <c:v>180000</c:v>
                </c:pt>
                <c:pt idx="20">
                  <c:v>180000</c:v>
                </c:pt>
                <c:pt idx="21">
                  <c:v>180000</c:v>
                </c:pt>
                <c:pt idx="22">
                  <c:v>180000</c:v>
                </c:pt>
                <c:pt idx="23">
                  <c:v>180000</c:v>
                </c:pt>
                <c:pt idx="24">
                  <c:v>180000</c:v>
                </c:pt>
                <c:pt idx="25">
                  <c:v>180000</c:v>
                </c:pt>
                <c:pt idx="26">
                  <c:v>180000</c:v>
                </c:pt>
                <c:pt idx="27">
                  <c:v>180000</c:v>
                </c:pt>
                <c:pt idx="28">
                  <c:v>180000</c:v>
                </c:pt>
                <c:pt idx="29">
                  <c:v>180000</c:v>
                </c:pt>
                <c:pt idx="30">
                  <c:v>180000</c:v>
                </c:pt>
                <c:pt idx="31">
                  <c:v>180000</c:v>
                </c:pt>
                <c:pt idx="32">
                  <c:v>180000</c:v>
                </c:pt>
              </c:numCache>
            </c:numRef>
          </c:val>
          <c:smooth val="0"/>
          <c:extLst>
            <c:ext xmlns:c16="http://schemas.microsoft.com/office/drawing/2014/chart" uri="{C3380CC4-5D6E-409C-BE32-E72D297353CC}">
              <c16:uniqueId val="{00000002-33D7-4617-B18A-401FD0F3B469}"/>
            </c:ext>
          </c:extLst>
        </c:ser>
        <c:ser>
          <c:idx val="3"/>
          <c:order val="3"/>
          <c:tx>
            <c:strRef>
              <c:f>Sheet1!$E$1</c:f>
              <c:strCache>
                <c:ptCount val="1"/>
                <c:pt idx="0">
                  <c:v>Column1</c:v>
                </c:pt>
              </c:strCache>
            </c:strRef>
          </c:tx>
          <c:spPr>
            <a:ln w="28575" cap="rnd">
              <a:noFill/>
              <a:round/>
            </a:ln>
            <a:effectLst/>
          </c:spPr>
          <c:marker>
            <c:symbol val="none"/>
          </c:marker>
          <c:dLbls>
            <c:dLbl>
              <c:idx val="32"/>
              <c:layout>
                <c:manualLayout>
                  <c:x val="0"/>
                  <c:y val="-7.0895522388059698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39-4646-836F-5DABA4D7AD88}"/>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90000"/>
                        </a:schemeClr>
                      </a:solidFill>
                      <a:round/>
                    </a:ln>
                    <a:effectLst/>
                  </c:spPr>
                </c15:leaderLines>
              </c:ext>
            </c:extLst>
          </c:dLbls>
          <c:cat>
            <c:numRef>
              <c:f>Sheet1!$A$2:$A$34</c:f>
              <c:numCache>
                <c:formatCode>General</c:formatCode>
                <c:ptCount val="3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numCache>
            </c:numRef>
          </c:cat>
          <c:val>
            <c:numRef>
              <c:f>Sheet1!$E$2:$E$34</c:f>
              <c:numCache>
                <c:formatCode>General</c:formatCode>
                <c:ptCount val="33"/>
                <c:pt idx="0">
                  <c:v>255559</c:v>
                </c:pt>
                <c:pt idx="1">
                  <c:v>237747</c:v>
                </c:pt>
                <c:pt idx="2">
                  <c:v>164313</c:v>
                </c:pt>
                <c:pt idx="3">
                  <c:v>105919</c:v>
                </c:pt>
                <c:pt idx="4">
                  <c:v>97407</c:v>
                </c:pt>
                <c:pt idx="5">
                  <c:v>84656</c:v>
                </c:pt>
                <c:pt idx="6">
                  <c:v>97047</c:v>
                </c:pt>
                <c:pt idx="7">
                  <c:v>85293</c:v>
                </c:pt>
                <c:pt idx="8">
                  <c:v>94283</c:v>
                </c:pt>
                <c:pt idx="9">
                  <c:v>111716</c:v>
                </c:pt>
                <c:pt idx="10">
                  <c:v>125707</c:v>
                </c:pt>
                <c:pt idx="11">
                  <c:v>140137</c:v>
                </c:pt>
                <c:pt idx="12">
                  <c:v>148540</c:v>
                </c:pt>
                <c:pt idx="13">
                  <c:v>148757</c:v>
                </c:pt>
                <c:pt idx="14">
                  <c:v>167761</c:v>
                </c:pt>
                <c:pt idx="15">
                  <c:v>195682</c:v>
                </c:pt>
                <c:pt idx="16">
                  <c:v>212960</c:v>
                </c:pt>
                <c:pt idx="17">
                  <c:v>208972</c:v>
                </c:pt>
                <c:pt idx="18">
                  <c:v>164280</c:v>
                </c:pt>
                <c:pt idx="19">
                  <c:v>113034</c:v>
                </c:pt>
                <c:pt idx="20">
                  <c:v>64962</c:v>
                </c:pt>
                <c:pt idx="21">
                  <c:v>36421</c:v>
                </c:pt>
                <c:pt idx="22">
                  <c:v>44762</c:v>
                </c:pt>
                <c:pt idx="23">
                  <c:v>47092</c:v>
                </c:pt>
                <c:pt idx="24">
                  <c:v>59638.000335777178</c:v>
                </c:pt>
                <c:pt idx="25">
                  <c:v>84255.000026896596</c:v>
                </c:pt>
                <c:pt idx="26">
                  <c:v>84485.000079032034</c:v>
                </c:pt>
                <c:pt idx="27">
                  <c:v>95522</c:v>
                </c:pt>
                <c:pt idx="28">
                  <c:v>98881</c:v>
                </c:pt>
                <c:pt idx="29">
                  <c:v>112886</c:v>
                </c:pt>
                <c:pt idx="30">
                  <c:v>114370</c:v>
                </c:pt>
                <c:pt idx="31">
                  <c:v>110999</c:v>
                </c:pt>
                <c:pt idx="32">
                  <c:v>100386</c:v>
                </c:pt>
              </c:numCache>
            </c:numRef>
          </c:val>
          <c:smooth val="0"/>
          <c:extLst>
            <c:ext xmlns:c16="http://schemas.microsoft.com/office/drawing/2014/chart" uri="{C3380CC4-5D6E-409C-BE32-E72D297353CC}">
              <c16:uniqueId val="{00000001-3139-4646-836F-5DABA4D7AD88}"/>
            </c:ext>
          </c:extLst>
        </c:ser>
        <c:dLbls>
          <c:showLegendKey val="0"/>
          <c:showVal val="0"/>
          <c:showCatName val="0"/>
          <c:showSerName val="0"/>
          <c:showPercent val="0"/>
          <c:showBubbleSize val="0"/>
        </c:dLbls>
        <c:marker val="1"/>
        <c:smooth val="0"/>
        <c:axId val="1580376928"/>
        <c:axId val="1580372768"/>
      </c:lineChart>
      <c:catAx>
        <c:axId val="158037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580372768"/>
        <c:crosses val="autoZero"/>
        <c:auto val="1"/>
        <c:lblAlgn val="ctr"/>
        <c:lblOffset val="100"/>
        <c:noMultiLvlLbl val="0"/>
      </c:catAx>
      <c:valAx>
        <c:axId val="1580372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580376928"/>
        <c:crosses val="autoZero"/>
        <c:crossBetween val="between"/>
      </c:valAx>
      <c:spPr>
        <a:noFill/>
        <a:ln>
          <a:noFill/>
        </a:ln>
        <a:effectLst/>
      </c:spPr>
    </c:plotArea>
    <c:legend>
      <c:legendPos val="t"/>
      <c:legendEntry>
        <c:idx val="3"/>
        <c:delete val="1"/>
      </c:legendEntry>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California Net Domestic Migration</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Out Migration</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FC-483A-B89E-E9AF886203CA}"/>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formatCode="@">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#,##0</c:formatCode>
                <c:ptCount val="10"/>
                <c:pt idx="0">
                  <c:v>-35267</c:v>
                </c:pt>
                <c:pt idx="1">
                  <c:v>-19877</c:v>
                </c:pt>
                <c:pt idx="2">
                  <c:v>-82427</c:v>
                </c:pt>
                <c:pt idx="3">
                  <c:v>-74827</c:v>
                </c:pt>
                <c:pt idx="4">
                  <c:v>-114287</c:v>
                </c:pt>
                <c:pt idx="5">
                  <c:v>-162686</c:v>
                </c:pt>
                <c:pt idx="6">
                  <c:v>-155499</c:v>
                </c:pt>
                <c:pt idx="7">
                  <c:v>-169236</c:v>
                </c:pt>
                <c:pt idx="8">
                  <c:v>-236793</c:v>
                </c:pt>
                <c:pt idx="9">
                  <c:v>-261084</c:v>
                </c:pt>
              </c:numCache>
            </c:numRef>
          </c:val>
          <c:extLst>
            <c:ext xmlns:c16="http://schemas.microsoft.com/office/drawing/2014/chart" uri="{C3380CC4-5D6E-409C-BE32-E72D297353CC}">
              <c16:uniqueId val="{00000000-58FC-483A-B89E-E9AF886203CA}"/>
            </c:ext>
          </c:extLst>
        </c:ser>
        <c:dLbls>
          <c:showLegendKey val="0"/>
          <c:showVal val="0"/>
          <c:showCatName val="0"/>
          <c:showSerName val="0"/>
          <c:showPercent val="0"/>
          <c:showBubbleSize val="0"/>
        </c:dLbls>
        <c:gapWidth val="219"/>
        <c:overlap val="-27"/>
        <c:axId val="235634560"/>
        <c:axId val="235631648"/>
      </c:barChart>
      <c:catAx>
        <c:axId val="235634560"/>
        <c:scaling>
          <c:orientation val="minMax"/>
        </c:scaling>
        <c:delete val="0"/>
        <c:axPos val="b"/>
        <c:numFmt formatCode="@"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35631648"/>
        <c:crosses val="autoZero"/>
        <c:auto val="1"/>
        <c:lblAlgn val="ctr"/>
        <c:lblOffset val="100"/>
        <c:noMultiLvlLbl val="0"/>
      </c:catAx>
      <c:valAx>
        <c:axId val="235631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35634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California Population Growth</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Population Growth</c:v>
                </c:pt>
              </c:strCache>
            </c:strRef>
          </c:tx>
          <c:spPr>
            <a:solidFill>
              <a:srgbClr val="3AC9BB"/>
            </a:solidFill>
            <a:ln>
              <a:noFill/>
            </a:ln>
            <a:effectLst>
              <a:outerShdw blurRad="50800" dist="38100" dir="2700000" algn="tl" rotWithShape="0">
                <a:prstClr val="black">
                  <a:alpha val="40000"/>
                </a:prstClr>
              </a:outerShdw>
            </a:effectLst>
          </c:spPr>
          <c:invertIfNegative val="1"/>
          <c:cat>
            <c:numRef>
              <c:f>Sheet1!$A$2:$A$121</c:f>
              <c:numCache>
                <c:formatCode>0</c:formatCode>
                <c:ptCount val="120"/>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pt idx="100">
                  <c:v>2001</c:v>
                </c:pt>
                <c:pt idx="101">
                  <c:v>2002</c:v>
                </c:pt>
                <c:pt idx="102">
                  <c:v>2003</c:v>
                </c:pt>
                <c:pt idx="103">
                  <c:v>2004</c:v>
                </c:pt>
                <c:pt idx="104">
                  <c:v>2005</c:v>
                </c:pt>
                <c:pt idx="105">
                  <c:v>2006</c:v>
                </c:pt>
                <c:pt idx="106">
                  <c:v>2007</c:v>
                </c:pt>
                <c:pt idx="107">
                  <c:v>2008</c:v>
                </c:pt>
                <c:pt idx="108">
                  <c:v>2009</c:v>
                </c:pt>
                <c:pt idx="109">
                  <c:v>2010</c:v>
                </c:pt>
                <c:pt idx="110">
                  <c:v>2011</c:v>
                </c:pt>
                <c:pt idx="111">
                  <c:v>2012</c:v>
                </c:pt>
                <c:pt idx="112">
                  <c:v>2013</c:v>
                </c:pt>
                <c:pt idx="113">
                  <c:v>2014</c:v>
                </c:pt>
                <c:pt idx="114">
                  <c:v>2015</c:v>
                </c:pt>
                <c:pt idx="115">
                  <c:v>2016</c:v>
                </c:pt>
                <c:pt idx="116">
                  <c:v>2017</c:v>
                </c:pt>
                <c:pt idx="117">
                  <c:v>2018</c:v>
                </c:pt>
                <c:pt idx="118">
                  <c:v>2019</c:v>
                </c:pt>
                <c:pt idx="119">
                  <c:v>2020</c:v>
                </c:pt>
              </c:numCache>
            </c:numRef>
          </c:cat>
          <c:val>
            <c:numRef>
              <c:f>Sheet1!$B$2:$B$121</c:f>
              <c:numCache>
                <c:formatCode>0</c:formatCode>
                <c:ptCount val="120"/>
                <c:pt idx="0">
                  <c:v>4.0268454551696777</c:v>
                </c:pt>
                <c:pt idx="1">
                  <c:v>4.7096772193908691</c:v>
                </c:pt>
                <c:pt idx="2">
                  <c:v>4.8675293922424316</c:v>
                </c:pt>
                <c:pt idx="3">
                  <c:v>5.2878966331481934</c:v>
                </c:pt>
                <c:pt idx="4">
                  <c:v>5.6361608505249023</c:v>
                </c:pt>
                <c:pt idx="5">
                  <c:v>4.3845748901367188</c:v>
                </c:pt>
                <c:pt idx="6">
                  <c:v>3.9473683834075928</c:v>
                </c:pt>
                <c:pt idx="7">
                  <c:v>5.2093477249145508</c:v>
                </c:pt>
                <c:pt idx="8">
                  <c:v>5.5992593765258789</c:v>
                </c:pt>
                <c:pt idx="9">
                  <c:v>5.4338297843933105</c:v>
                </c:pt>
                <c:pt idx="10">
                  <c:v>5.320033073425293</c:v>
                </c:pt>
                <c:pt idx="11">
                  <c:v>5.2880821228027344</c:v>
                </c:pt>
                <c:pt idx="12">
                  <c:v>5.3598198890686035</c:v>
                </c:pt>
                <c:pt idx="13">
                  <c:v>4.3756670951843262</c:v>
                </c:pt>
                <c:pt idx="14">
                  <c:v>2.5221540927886963</c:v>
                </c:pt>
                <c:pt idx="15">
                  <c:v>2.0944149494171143</c:v>
                </c:pt>
                <c:pt idx="16">
                  <c:v>3.2562682628631592</c:v>
                </c:pt>
                <c:pt idx="17">
                  <c:v>2.8697571754455566</c:v>
                </c:pt>
                <c:pt idx="18">
                  <c:v>2.3605151176452637</c:v>
                </c:pt>
                <c:pt idx="19">
                  <c:v>6.4390535354614258</c:v>
                </c:pt>
                <c:pt idx="20">
                  <c:v>6.7810916900634766</c:v>
                </c:pt>
                <c:pt idx="21">
                  <c:v>5.1646904945373535</c:v>
                </c:pt>
                <c:pt idx="22">
                  <c:v>6.9907293319702148</c:v>
                </c:pt>
                <c:pt idx="23">
                  <c:v>6.3466043472290039</c:v>
                </c:pt>
                <c:pt idx="24">
                  <c:v>4.162078857421875</c:v>
                </c:pt>
                <c:pt idx="25">
                  <c:v>4.2071881294250488</c:v>
                </c:pt>
                <c:pt idx="26">
                  <c:v>4.4228038787841797</c:v>
                </c:pt>
                <c:pt idx="27">
                  <c:v>3.8274722099304199</c:v>
                </c:pt>
                <c:pt idx="28">
                  <c:v>3.4992516040802002</c:v>
                </c:pt>
                <c:pt idx="29">
                  <c:v>3.2543842792510986</c:v>
                </c:pt>
                <c:pt idx="30">
                  <c:v>1.9786376953125</c:v>
                </c:pt>
                <c:pt idx="31">
                  <c:v>1.201923131942749</c:v>
                </c:pt>
                <c:pt idx="32">
                  <c:v>1.1706820726394653</c:v>
                </c:pt>
                <c:pt idx="33">
                  <c:v>1.6266980171203613</c:v>
                </c:pt>
                <c:pt idx="34">
                  <c:v>1.8976898193359375</c:v>
                </c:pt>
                <c:pt idx="35">
                  <c:v>2.6882591247558594</c:v>
                </c:pt>
                <c:pt idx="36">
                  <c:v>2.9490616321563721</c:v>
                </c:pt>
                <c:pt idx="37">
                  <c:v>1.9607843160629272</c:v>
                </c:pt>
                <c:pt idx="38">
                  <c:v>1.9381009340286255</c:v>
                </c:pt>
                <c:pt idx="39">
                  <c:v>2.4318349361419678</c:v>
                </c:pt>
                <c:pt idx="40">
                  <c:v>4.1294965744018555</c:v>
                </c:pt>
                <c:pt idx="41">
                  <c:v>6.8813042640686035</c:v>
                </c:pt>
                <c:pt idx="42">
                  <c:v>9.9676790237426758</c:v>
                </c:pt>
                <c:pt idx="43">
                  <c:v>5.1610627174377441</c:v>
                </c:pt>
                <c:pt idx="44">
                  <c:v>4.4605927467346191</c:v>
                </c:pt>
                <c:pt idx="45">
                  <c:v>2.3009417057037354</c:v>
                </c:pt>
                <c:pt idx="46">
                  <c:v>2.8559472560882568</c:v>
                </c:pt>
                <c:pt idx="47">
                  <c:v>2.3596420288085938</c:v>
                </c:pt>
                <c:pt idx="48">
                  <c:v>2.7126390933990479</c:v>
                </c:pt>
                <c:pt idx="49">
                  <c:v>3.2891554832458496</c:v>
                </c:pt>
                <c:pt idx="50">
                  <c:v>4.2802286148071289</c:v>
                </c:pt>
                <c:pt idx="51">
                  <c:v>4.4997305870056152</c:v>
                </c:pt>
                <c:pt idx="52">
                  <c:v>5.2943706512451172</c:v>
                </c:pt>
                <c:pt idx="53">
                  <c:v>4.0404863357543945</c:v>
                </c:pt>
                <c:pt idx="54">
                  <c:v>3.0362467765808105</c:v>
                </c:pt>
                <c:pt idx="55">
                  <c:v>4.4163556098937988</c:v>
                </c:pt>
                <c:pt idx="56">
                  <c:v>4.0180850028991699</c:v>
                </c:pt>
                <c:pt idx="57">
                  <c:v>4.3185644149780273</c:v>
                </c:pt>
                <c:pt idx="58">
                  <c:v>3.944892406463623</c:v>
                </c:pt>
                <c:pt idx="59">
                  <c:v>2.6055471897125244</c:v>
                </c:pt>
                <c:pt idx="60">
                  <c:v>3.9508507251739502</c:v>
                </c:pt>
                <c:pt idx="61">
                  <c:v>3.4854822158813477</c:v>
                </c:pt>
                <c:pt idx="62">
                  <c:v>3.4910964965820313</c:v>
                </c:pt>
                <c:pt idx="63">
                  <c:v>2.7337558269500732</c:v>
                </c:pt>
                <c:pt idx="64">
                  <c:v>2.3910527229309082</c:v>
                </c:pt>
                <c:pt idx="65">
                  <c:v>1.4689265489578247</c:v>
                </c:pt>
                <c:pt idx="66">
                  <c:v>1.6862870454788208</c:v>
                </c:pt>
                <c:pt idx="67">
                  <c:v>1.1368377208709717</c:v>
                </c:pt>
                <c:pt idx="68">
                  <c:v>1.6345261335372925</c:v>
                </c:pt>
                <c:pt idx="69">
                  <c:v>1.3194104433059692</c:v>
                </c:pt>
                <c:pt idx="70">
                  <c:v>1.8770653009414673</c:v>
                </c:pt>
                <c:pt idx="71">
                  <c:v>1.1772865056991577</c:v>
                </c:pt>
                <c:pt idx="72">
                  <c:v>1.3760143518447876</c:v>
                </c:pt>
                <c:pt idx="73">
                  <c:v>1.4621734619140625</c:v>
                </c:pt>
                <c:pt idx="74">
                  <c:v>1.7190248966217041</c:v>
                </c:pt>
                <c:pt idx="75">
                  <c:v>1.8481882810592651</c:v>
                </c:pt>
                <c:pt idx="76">
                  <c:v>1.8986539840698242</c:v>
                </c:pt>
                <c:pt idx="77">
                  <c:v>2.1633565425872803</c:v>
                </c:pt>
                <c:pt idx="78">
                  <c:v>1.8432421684265137</c:v>
                </c:pt>
                <c:pt idx="79">
                  <c:v>2.3387486934661865</c:v>
                </c:pt>
                <c:pt idx="80">
                  <c:v>2.0383055210113525</c:v>
                </c:pt>
                <c:pt idx="81">
                  <c:v>2.1991167068481445</c:v>
                </c:pt>
                <c:pt idx="82">
                  <c:v>2.1757323741912842</c:v>
                </c:pt>
                <c:pt idx="83">
                  <c:v>1.90996253490448</c:v>
                </c:pt>
                <c:pt idx="84">
                  <c:v>2.3088798522949219</c:v>
                </c:pt>
                <c:pt idx="85">
                  <c:v>2.5003793239593506</c:v>
                </c:pt>
                <c:pt idx="86">
                  <c:v>2.4902777671813965</c:v>
                </c:pt>
                <c:pt idx="87">
                  <c:v>2.4735827445983887</c:v>
                </c:pt>
                <c:pt idx="88">
                  <c:v>2.6486382484436035</c:v>
                </c:pt>
                <c:pt idx="89">
                  <c:v>2.5051095485687256</c:v>
                </c:pt>
                <c:pt idx="90">
                  <c:v>1.549252986907959</c:v>
                </c:pt>
                <c:pt idx="91">
                  <c:v>1.5183937549591064</c:v>
                </c:pt>
                <c:pt idx="92">
                  <c:v>0.87863940000534058</c:v>
                </c:pt>
                <c:pt idx="93">
                  <c:v>0.54570221900939941</c:v>
                </c:pt>
                <c:pt idx="94">
                  <c:v>0.56309670209884644</c:v>
                </c:pt>
                <c:pt idx="95">
                  <c:v>0.91226369142532349</c:v>
                </c:pt>
                <c:pt idx="96">
                  <c:v>1.3746620416641235</c:v>
                </c:pt>
                <c:pt idx="97">
                  <c:v>1.4435726404190063</c:v>
                </c:pt>
                <c:pt idx="98">
                  <c:v>1.4145883321762085</c:v>
                </c:pt>
                <c:pt idx="99">
                  <c:v>2.5429263114929199</c:v>
                </c:pt>
                <c:pt idx="100">
                  <c:v>1.4460437297821045</c:v>
                </c:pt>
                <c:pt idx="101">
                  <c:v>1.1380254030227661</c:v>
                </c:pt>
                <c:pt idx="102">
                  <c:v>1.0934782028198242</c:v>
                </c:pt>
                <c:pt idx="103">
                  <c:v>0.91173958778381348</c:v>
                </c:pt>
                <c:pt idx="104">
                  <c:v>0.71221369504928589</c:v>
                </c:pt>
                <c:pt idx="105">
                  <c:v>0.53940856456756592</c:v>
                </c:pt>
                <c:pt idx="106">
                  <c:v>0.63603931665420532</c:v>
                </c:pt>
                <c:pt idx="107">
                  <c:v>0.97661507129669189</c:v>
                </c:pt>
                <c:pt idx="108">
                  <c:v>0.97499924898147583</c:v>
                </c:pt>
                <c:pt idx="109">
                  <c:v>0.96945101022720337</c:v>
                </c:pt>
                <c:pt idx="110">
                  <c:v>0.84878033399581909</c:v>
                </c:pt>
                <c:pt idx="111">
                  <c:v>0.81899631023406982</c:v>
                </c:pt>
                <c:pt idx="112">
                  <c:v>0.81491804122924805</c:v>
                </c:pt>
                <c:pt idx="113">
                  <c:v>0.87034040689468384</c:v>
                </c:pt>
                <c:pt idx="114">
                  <c:v>0.82305550575256348</c:v>
                </c:pt>
                <c:pt idx="115">
                  <c:v>0.62946778535842896</c:v>
                </c:pt>
                <c:pt idx="116">
                  <c:v>0.48174437880516052</c:v>
                </c:pt>
                <c:pt idx="117">
                  <c:v>0.25338995456695557</c:v>
                </c:pt>
                <c:pt idx="118">
                  <c:v>3.7274204078130424E-4</c:v>
                </c:pt>
                <c:pt idx="119">
                  <c:v>-0.17630885541439056</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a:outerShdw blurRad="50800" dist="38100" dir="2700000" algn="tl" rotWithShape="0">
                      <a:prstClr val="black">
                        <a:alpha val="40000"/>
                      </a:prstClr>
                    </a:outerShdw>
                  </a:effectLst>
                </c14:spPr>
              </c14:invertSolidFillFmt>
            </c:ext>
            <c:ext xmlns:c16="http://schemas.microsoft.com/office/drawing/2014/chart" uri="{C3380CC4-5D6E-409C-BE32-E72D297353CC}">
              <c16:uniqueId val="{00000000-718F-4EA3-945E-3FF7A47D3564}"/>
            </c:ext>
          </c:extLst>
        </c:ser>
        <c:dLbls>
          <c:showLegendKey val="0"/>
          <c:showVal val="0"/>
          <c:showCatName val="0"/>
          <c:showSerName val="0"/>
          <c:showPercent val="0"/>
          <c:showBubbleSize val="0"/>
        </c:dLbls>
        <c:gapWidth val="219"/>
        <c:overlap val="-27"/>
        <c:axId val="259580240"/>
        <c:axId val="259580656"/>
      </c:barChart>
      <c:catAx>
        <c:axId val="259580240"/>
        <c:scaling>
          <c:orientation val="minMax"/>
        </c:scaling>
        <c:delete val="0"/>
        <c:axPos val="b"/>
        <c:numFmt formatCode="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59580656"/>
        <c:crosses val="autoZero"/>
        <c:auto val="1"/>
        <c:lblAlgn val="ctr"/>
        <c:lblOffset val="100"/>
        <c:noMultiLvlLbl val="0"/>
      </c:catAx>
      <c:valAx>
        <c:axId val="259580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59580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r>
              <a:rPr lang="en-US" b="1" dirty="0"/>
              <a:t>May 2021</a:t>
            </a:r>
          </a:p>
          <a:p>
            <a:pPr>
              <a:defRPr b="1"/>
            </a:pPr>
            <a:r>
              <a:rPr lang="en-US" b="1" dirty="0"/>
              <a:t>Home Sales by Region</a:t>
            </a:r>
          </a:p>
        </c:rich>
      </c:tx>
      <c:layout>
        <c:manualLayout>
          <c:xMode val="edge"/>
          <c:yMode val="edge"/>
          <c:x val="0.30752169712488864"/>
          <c:y val="9.9502487562189053E-3"/>
        </c:manualLayout>
      </c:layout>
      <c:overlay val="0"/>
      <c:spPr>
        <a:noFill/>
        <a:ln>
          <a:noFill/>
        </a:ln>
        <a:effectLst/>
      </c:spPr>
      <c:txPr>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23644746781796383"/>
          <c:y val="0.25903239706976927"/>
          <c:w val="0.56702362978746246"/>
          <c:h val="0.6868514116188116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6D-42DE-B2C5-2B7C8B2CE1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6D-42DE-B2C5-2B7C8B2CE1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6D-42DE-B2C5-2B7C8B2CE1E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26D-42DE-B2C5-2B7C8B2CE1E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26D-42DE-B2C5-2B7C8B2CE1E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0DC-415B-A5E4-94CFC261BC9D}"/>
              </c:ext>
            </c:extLst>
          </c:dPt>
          <c:dLbls>
            <c:dLbl>
              <c:idx val="3"/>
              <c:layout>
                <c:manualLayout>
                  <c:x val="-6.7563853301812832E-2"/>
                  <c:y val="5.53359143137806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26D-42DE-B2C5-2B7C8B2CE1E0}"/>
                </c:ext>
              </c:extLst>
            </c:dLbl>
            <c:dLbl>
              <c:idx val="4"/>
              <c:layout>
                <c:manualLayout>
                  <c:x val="0.13829780174838938"/>
                  <c:y val="3.4341639871155911E-2"/>
                </c:manualLayout>
              </c:layout>
              <c:showLegendKey val="0"/>
              <c:showVal val="0"/>
              <c:showCatName val="1"/>
              <c:showSerName val="0"/>
              <c:showPercent val="1"/>
              <c:showBubbleSize val="0"/>
              <c:extLst>
                <c:ext xmlns:c15="http://schemas.microsoft.com/office/drawing/2012/chart" uri="{CE6537A1-D6FC-4f65-9D91-7224C49458BB}">
                  <c15:layout>
                    <c:manualLayout>
                      <c:w val="0.32539639577027279"/>
                      <c:h val="0.18321022111126184"/>
                    </c:manualLayout>
                  </c15:layout>
                </c:ext>
                <c:ext xmlns:c16="http://schemas.microsoft.com/office/drawing/2014/chart" uri="{C3380CC4-5D6E-409C-BE32-E72D297353CC}">
                  <c16:uniqueId val="{00000009-426D-42DE-B2C5-2B7C8B2CE1E0}"/>
                </c:ext>
              </c:extLst>
            </c:dLbl>
            <c:spPr>
              <a:noFill/>
              <a:ln>
                <a:noFill/>
              </a:ln>
              <a:effectLst/>
            </c:spPr>
            <c:txPr>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2">
                      <a:lumMod val="50000"/>
                    </a:schemeClr>
                  </a:solidFill>
                  <a:round/>
                </a:ln>
                <a:effectLst/>
              </c:spPr>
            </c:leaderLines>
            <c:extLst>
              <c:ext xmlns:c15="http://schemas.microsoft.com/office/drawing/2012/chart" uri="{CE6537A1-D6FC-4f65-9D91-7224C49458BB}"/>
            </c:extLst>
          </c:dLbls>
          <c:cat>
            <c:strRef>
              <c:f>Sheet1!$A$2:$A$7</c:f>
              <c:strCache>
                <c:ptCount val="6"/>
                <c:pt idx="0">
                  <c:v>Central Valley</c:v>
                </c:pt>
                <c:pt idx="1">
                  <c:v>S.F. Bay Area</c:v>
                </c:pt>
                <c:pt idx="2">
                  <c:v>Southern California</c:v>
                </c:pt>
                <c:pt idx="3">
                  <c:v>Central Coast</c:v>
                </c:pt>
                <c:pt idx="4">
                  <c:v>Far North</c:v>
                </c:pt>
                <c:pt idx="5">
                  <c:v>Other Counties</c:v>
                </c:pt>
              </c:strCache>
            </c:strRef>
          </c:cat>
          <c:val>
            <c:numRef>
              <c:f>Sheet1!$B$2:$B$7</c:f>
              <c:numCache>
                <c:formatCode>General</c:formatCode>
                <c:ptCount val="6"/>
                <c:pt idx="0">
                  <c:v>5123</c:v>
                </c:pt>
                <c:pt idx="1">
                  <c:v>5093</c:v>
                </c:pt>
                <c:pt idx="2">
                  <c:v>11712</c:v>
                </c:pt>
                <c:pt idx="3">
                  <c:v>1004</c:v>
                </c:pt>
                <c:pt idx="4">
                  <c:v>625</c:v>
                </c:pt>
                <c:pt idx="5">
                  <c:v>1441</c:v>
                </c:pt>
              </c:numCache>
            </c:numRef>
          </c:val>
          <c:extLst>
            <c:ext xmlns:c16="http://schemas.microsoft.com/office/drawing/2014/chart" uri="{C3380CC4-5D6E-409C-BE32-E72D297353CC}">
              <c16:uniqueId val="{00000000-5B42-4B6C-A63B-C52E8B047C1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500">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Existing</a:t>
            </a:r>
            <a:r>
              <a:rPr lang="en-US" baseline="0" dirty="0"/>
              <a:t> SFR Sales Index (March 2020 = 100)</a:t>
            </a:r>
            <a:endParaRPr lang="en-US" dirty="0"/>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Sheet1!$C$1</c:f>
              <c:strCache>
                <c:ptCount val="1"/>
                <c:pt idx="0">
                  <c:v>Central Coast</c:v>
                </c:pt>
              </c:strCache>
            </c:strRef>
          </c:tx>
          <c:spPr>
            <a:ln w="44450" cap="rnd">
              <a:solidFill>
                <a:srgbClr val="00B050"/>
              </a:solidFill>
              <a:round/>
            </a:ln>
            <a:effectLst>
              <a:outerShdw blurRad="50800" dist="38100" dir="2700000" algn="tl" rotWithShape="0">
                <a:prstClr val="black">
                  <a:alpha val="40000"/>
                </a:prstClr>
              </a:outerShdw>
            </a:effectLst>
          </c:spPr>
          <c:marker>
            <c:symbol val="none"/>
          </c:marker>
          <c:cat>
            <c:numRef>
              <c:f>Sheet1!$A$2:$A$16</c:f>
              <c:numCache>
                <c:formatCode>[$-409]mmm\-yy;@</c:formatCode>
                <c:ptCount val="15"/>
                <c:pt idx="0">
                  <c:v>43891</c:v>
                </c:pt>
                <c:pt idx="1">
                  <c:v>43922</c:v>
                </c:pt>
                <c:pt idx="2">
                  <c:v>43952</c:v>
                </c:pt>
                <c:pt idx="3">
                  <c:v>43985</c:v>
                </c:pt>
                <c:pt idx="4">
                  <c:v>44016</c:v>
                </c:pt>
                <c:pt idx="5">
                  <c:v>44047</c:v>
                </c:pt>
                <c:pt idx="6">
                  <c:v>44077</c:v>
                </c:pt>
                <c:pt idx="7">
                  <c:v>44108</c:v>
                </c:pt>
                <c:pt idx="8">
                  <c:v>44138</c:v>
                </c:pt>
                <c:pt idx="9">
                  <c:v>44169</c:v>
                </c:pt>
                <c:pt idx="10">
                  <c:v>44200</c:v>
                </c:pt>
                <c:pt idx="11">
                  <c:v>44228</c:v>
                </c:pt>
                <c:pt idx="12">
                  <c:v>44259</c:v>
                </c:pt>
                <c:pt idx="13">
                  <c:v>44289</c:v>
                </c:pt>
                <c:pt idx="14">
                  <c:v>44317</c:v>
                </c:pt>
              </c:numCache>
            </c:numRef>
          </c:cat>
          <c:val>
            <c:numRef>
              <c:f>Sheet1!$C$2:$C$16</c:f>
              <c:numCache>
                <c:formatCode>_(* #,##0_);_(* \(#,##0\);_(* "-"??_);_(@_)</c:formatCode>
                <c:ptCount val="15"/>
                <c:pt idx="0">
                  <c:v>100</c:v>
                </c:pt>
                <c:pt idx="1">
                  <c:v>77.852348993288587</c:v>
                </c:pt>
                <c:pt idx="2">
                  <c:v>63.624161073825505</c:v>
                </c:pt>
                <c:pt idx="3">
                  <c:v>116.77852348993289</c:v>
                </c:pt>
                <c:pt idx="4">
                  <c:v>155.43624161073825</c:v>
                </c:pt>
                <c:pt idx="5">
                  <c:v>145.7718120805369</c:v>
                </c:pt>
                <c:pt idx="6">
                  <c:v>160.67114093959731</c:v>
                </c:pt>
                <c:pt idx="7">
                  <c:v>153.82550335570471</c:v>
                </c:pt>
                <c:pt idx="8">
                  <c:v>130.8724832214765</c:v>
                </c:pt>
                <c:pt idx="9">
                  <c:v>137.85234899328859</c:v>
                </c:pt>
                <c:pt idx="10">
                  <c:v>95.436241610738264</c:v>
                </c:pt>
                <c:pt idx="11">
                  <c:v>97.449664429530202</c:v>
                </c:pt>
                <c:pt idx="12">
                  <c:v>131.81208053691276</c:v>
                </c:pt>
                <c:pt idx="13">
                  <c:v>141.47651006711411</c:v>
                </c:pt>
                <c:pt idx="14">
                  <c:v>134.76510067114094</c:v>
                </c:pt>
              </c:numCache>
            </c:numRef>
          </c:val>
          <c:smooth val="0"/>
          <c:extLst>
            <c:ext xmlns:c16="http://schemas.microsoft.com/office/drawing/2014/chart" uri="{C3380CC4-5D6E-409C-BE32-E72D297353CC}">
              <c16:uniqueId val="{00000000-A678-4074-B376-E47B386842BE}"/>
            </c:ext>
          </c:extLst>
        </c:ser>
        <c:ser>
          <c:idx val="1"/>
          <c:order val="1"/>
          <c:tx>
            <c:strRef>
              <c:f>Sheet1!$D$1</c:f>
              <c:strCache>
                <c:ptCount val="1"/>
                <c:pt idx="0">
                  <c:v>Central Valley</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cat>
            <c:numRef>
              <c:f>Sheet1!$A$2:$A$16</c:f>
              <c:numCache>
                <c:formatCode>[$-409]mmm\-yy;@</c:formatCode>
                <c:ptCount val="15"/>
                <c:pt idx="0">
                  <c:v>43891</c:v>
                </c:pt>
                <c:pt idx="1">
                  <c:v>43922</c:v>
                </c:pt>
                <c:pt idx="2">
                  <c:v>43952</c:v>
                </c:pt>
                <c:pt idx="3">
                  <c:v>43985</c:v>
                </c:pt>
                <c:pt idx="4">
                  <c:v>44016</c:v>
                </c:pt>
                <c:pt idx="5">
                  <c:v>44047</c:v>
                </c:pt>
                <c:pt idx="6">
                  <c:v>44077</c:v>
                </c:pt>
                <c:pt idx="7">
                  <c:v>44108</c:v>
                </c:pt>
                <c:pt idx="8">
                  <c:v>44138</c:v>
                </c:pt>
                <c:pt idx="9">
                  <c:v>44169</c:v>
                </c:pt>
                <c:pt idx="10">
                  <c:v>44200</c:v>
                </c:pt>
                <c:pt idx="11">
                  <c:v>44228</c:v>
                </c:pt>
                <c:pt idx="12">
                  <c:v>44259</c:v>
                </c:pt>
                <c:pt idx="13">
                  <c:v>44289</c:v>
                </c:pt>
                <c:pt idx="14">
                  <c:v>44317</c:v>
                </c:pt>
              </c:numCache>
            </c:numRef>
          </c:cat>
          <c:val>
            <c:numRef>
              <c:f>Sheet1!$D$2:$D$16</c:f>
              <c:numCache>
                <c:formatCode>_(* #,##0_);_(* \(#,##0\);_(* "-"??_);_(@_)</c:formatCode>
                <c:ptCount val="15"/>
                <c:pt idx="0">
                  <c:v>100</c:v>
                </c:pt>
                <c:pt idx="1">
                  <c:v>86.91235530356721</c:v>
                </c:pt>
                <c:pt idx="2">
                  <c:v>84.030238601464674</c:v>
                </c:pt>
                <c:pt idx="3">
                  <c:v>121.19064493267186</c:v>
                </c:pt>
                <c:pt idx="4">
                  <c:v>139.57004488542404</c:v>
                </c:pt>
                <c:pt idx="5">
                  <c:v>128.41956059532248</c:v>
                </c:pt>
                <c:pt idx="6">
                  <c:v>131.37254901960785</c:v>
                </c:pt>
                <c:pt idx="7">
                  <c:v>134.67989605480744</c:v>
                </c:pt>
                <c:pt idx="8">
                  <c:v>120.22206472950626</c:v>
                </c:pt>
                <c:pt idx="9">
                  <c:v>126.76588707772265</c:v>
                </c:pt>
                <c:pt idx="10">
                  <c:v>87.313961729270019</c:v>
                </c:pt>
                <c:pt idx="11">
                  <c:v>82.093078195133472</c:v>
                </c:pt>
                <c:pt idx="12">
                  <c:v>109.63855421686748</c:v>
                </c:pt>
                <c:pt idx="13">
                  <c:v>121.49775572879756</c:v>
                </c:pt>
                <c:pt idx="14">
                  <c:v>121.02527758091188</c:v>
                </c:pt>
              </c:numCache>
            </c:numRef>
          </c:val>
          <c:smooth val="0"/>
          <c:extLst>
            <c:ext xmlns:c16="http://schemas.microsoft.com/office/drawing/2014/chart" uri="{C3380CC4-5D6E-409C-BE32-E72D297353CC}">
              <c16:uniqueId val="{00000001-A678-4074-B376-E47B386842BE}"/>
            </c:ext>
          </c:extLst>
        </c:ser>
        <c:ser>
          <c:idx val="2"/>
          <c:order val="2"/>
          <c:tx>
            <c:strRef>
              <c:f>Sheet1!$E$1</c:f>
              <c:strCache>
                <c:ptCount val="1"/>
                <c:pt idx="0">
                  <c:v>Far North</c:v>
                </c:pt>
              </c:strCache>
            </c:strRef>
          </c:tx>
          <c:spPr>
            <a:ln w="44450" cap="rnd">
              <a:solidFill>
                <a:schemeClr val="accent5"/>
              </a:solidFill>
              <a:round/>
            </a:ln>
            <a:effectLst>
              <a:outerShdw blurRad="50800" dist="38100" dir="2700000" algn="tl" rotWithShape="0">
                <a:prstClr val="black">
                  <a:alpha val="40000"/>
                </a:prstClr>
              </a:outerShdw>
            </a:effectLst>
          </c:spPr>
          <c:marker>
            <c:symbol val="none"/>
          </c:marker>
          <c:cat>
            <c:numRef>
              <c:f>Sheet1!$A$2:$A$16</c:f>
              <c:numCache>
                <c:formatCode>[$-409]mmm\-yy;@</c:formatCode>
                <c:ptCount val="15"/>
                <c:pt idx="0">
                  <c:v>43891</c:v>
                </c:pt>
                <c:pt idx="1">
                  <c:v>43922</c:v>
                </c:pt>
                <c:pt idx="2">
                  <c:v>43952</c:v>
                </c:pt>
                <c:pt idx="3">
                  <c:v>43985</c:v>
                </c:pt>
                <c:pt idx="4">
                  <c:v>44016</c:v>
                </c:pt>
                <c:pt idx="5">
                  <c:v>44047</c:v>
                </c:pt>
                <c:pt idx="6">
                  <c:v>44077</c:v>
                </c:pt>
                <c:pt idx="7">
                  <c:v>44108</c:v>
                </c:pt>
                <c:pt idx="8">
                  <c:v>44138</c:v>
                </c:pt>
                <c:pt idx="9">
                  <c:v>44169</c:v>
                </c:pt>
                <c:pt idx="10">
                  <c:v>44200</c:v>
                </c:pt>
                <c:pt idx="11">
                  <c:v>44228</c:v>
                </c:pt>
                <c:pt idx="12">
                  <c:v>44259</c:v>
                </c:pt>
                <c:pt idx="13">
                  <c:v>44289</c:v>
                </c:pt>
                <c:pt idx="14">
                  <c:v>44317</c:v>
                </c:pt>
              </c:numCache>
            </c:numRef>
          </c:cat>
          <c:val>
            <c:numRef>
              <c:f>Sheet1!$E$2:$E$16</c:f>
              <c:numCache>
                <c:formatCode>_(* #,##0_);_(* \(#,##0\);_(* "-"??_);_(@_)</c:formatCode>
                <c:ptCount val="15"/>
                <c:pt idx="0">
                  <c:v>100</c:v>
                </c:pt>
                <c:pt idx="1">
                  <c:v>90.740740740740748</c:v>
                </c:pt>
                <c:pt idx="2">
                  <c:v>81.069958847736629</c:v>
                </c:pt>
                <c:pt idx="3">
                  <c:v>127.77777777777777</c:v>
                </c:pt>
                <c:pt idx="4">
                  <c:v>155.96707818930039</c:v>
                </c:pt>
                <c:pt idx="5">
                  <c:v>151.23456790123458</c:v>
                </c:pt>
                <c:pt idx="6">
                  <c:v>144.65020576131687</c:v>
                </c:pt>
                <c:pt idx="7">
                  <c:v>140.53497942386832</c:v>
                </c:pt>
                <c:pt idx="8">
                  <c:v>109.46502057613168</c:v>
                </c:pt>
                <c:pt idx="9">
                  <c:v>129.21810699588477</c:v>
                </c:pt>
                <c:pt idx="10">
                  <c:v>87.654320987654316</c:v>
                </c:pt>
                <c:pt idx="11">
                  <c:v>94.650205761316869</c:v>
                </c:pt>
                <c:pt idx="12">
                  <c:v>126.13168724279835</c:v>
                </c:pt>
                <c:pt idx="13">
                  <c:v>125.92592592592592</c:v>
                </c:pt>
                <c:pt idx="14">
                  <c:v>128.6008230452675</c:v>
                </c:pt>
              </c:numCache>
            </c:numRef>
          </c:val>
          <c:smooth val="0"/>
          <c:extLst>
            <c:ext xmlns:c16="http://schemas.microsoft.com/office/drawing/2014/chart" uri="{C3380CC4-5D6E-409C-BE32-E72D297353CC}">
              <c16:uniqueId val="{00000002-A678-4074-B376-E47B386842BE}"/>
            </c:ext>
          </c:extLst>
        </c:ser>
        <c:ser>
          <c:idx val="3"/>
          <c:order val="3"/>
          <c:tx>
            <c:strRef>
              <c:f>Sheet1!$F$1</c:f>
              <c:strCache>
                <c:ptCount val="1"/>
                <c:pt idx="0">
                  <c:v>Bay Area</c:v>
                </c:pt>
              </c:strCache>
            </c:strRef>
          </c:tx>
          <c:spPr>
            <a:ln w="44450" cap="rnd">
              <a:solidFill>
                <a:schemeClr val="accent4"/>
              </a:solidFill>
              <a:round/>
            </a:ln>
            <a:effectLst>
              <a:outerShdw blurRad="50800" dist="38100" dir="2700000" algn="tl" rotWithShape="0">
                <a:prstClr val="black">
                  <a:alpha val="40000"/>
                </a:prstClr>
              </a:outerShdw>
            </a:effectLst>
          </c:spPr>
          <c:marker>
            <c:symbol val="none"/>
          </c:marker>
          <c:cat>
            <c:numRef>
              <c:f>Sheet1!$A$2:$A$16</c:f>
              <c:numCache>
                <c:formatCode>[$-409]mmm\-yy;@</c:formatCode>
                <c:ptCount val="15"/>
                <c:pt idx="0">
                  <c:v>43891</c:v>
                </c:pt>
                <c:pt idx="1">
                  <c:v>43922</c:v>
                </c:pt>
                <c:pt idx="2">
                  <c:v>43952</c:v>
                </c:pt>
                <c:pt idx="3">
                  <c:v>43985</c:v>
                </c:pt>
                <c:pt idx="4">
                  <c:v>44016</c:v>
                </c:pt>
                <c:pt idx="5">
                  <c:v>44047</c:v>
                </c:pt>
                <c:pt idx="6">
                  <c:v>44077</c:v>
                </c:pt>
                <c:pt idx="7">
                  <c:v>44108</c:v>
                </c:pt>
                <c:pt idx="8">
                  <c:v>44138</c:v>
                </c:pt>
                <c:pt idx="9">
                  <c:v>44169</c:v>
                </c:pt>
                <c:pt idx="10">
                  <c:v>44200</c:v>
                </c:pt>
                <c:pt idx="11">
                  <c:v>44228</c:v>
                </c:pt>
                <c:pt idx="12">
                  <c:v>44259</c:v>
                </c:pt>
                <c:pt idx="13">
                  <c:v>44289</c:v>
                </c:pt>
                <c:pt idx="14">
                  <c:v>44317</c:v>
                </c:pt>
              </c:numCache>
            </c:numRef>
          </c:cat>
          <c:val>
            <c:numRef>
              <c:f>Sheet1!$F$2:$F$16</c:f>
              <c:numCache>
                <c:formatCode>_(* #,##0_);_(* \(#,##0\);_(* "-"??_);_(@_)</c:formatCode>
                <c:ptCount val="15"/>
                <c:pt idx="0">
                  <c:v>100</c:v>
                </c:pt>
                <c:pt idx="1">
                  <c:v>83.815210559396604</c:v>
                </c:pt>
                <c:pt idx="2">
                  <c:v>78.22124450031427</c:v>
                </c:pt>
                <c:pt idx="3">
                  <c:v>132.33815210559396</c:v>
                </c:pt>
                <c:pt idx="4">
                  <c:v>166.87617850408546</c:v>
                </c:pt>
                <c:pt idx="5">
                  <c:v>156.34820867379005</c:v>
                </c:pt>
                <c:pt idx="6">
                  <c:v>160.43368950345695</c:v>
                </c:pt>
                <c:pt idx="7">
                  <c:v>162.91640477686988</c:v>
                </c:pt>
                <c:pt idx="8">
                  <c:v>151.00565681961032</c:v>
                </c:pt>
                <c:pt idx="9">
                  <c:v>153.33123821495914</c:v>
                </c:pt>
                <c:pt idx="10">
                  <c:v>93.054682589566312</c:v>
                </c:pt>
                <c:pt idx="11">
                  <c:v>89.220615964802008</c:v>
                </c:pt>
                <c:pt idx="12">
                  <c:v>135.00942803268384</c:v>
                </c:pt>
                <c:pt idx="13">
                  <c:v>168.82463859208045</c:v>
                </c:pt>
                <c:pt idx="14">
                  <c:v>160.05656819610309</c:v>
                </c:pt>
              </c:numCache>
            </c:numRef>
          </c:val>
          <c:smooth val="0"/>
          <c:extLst>
            <c:ext xmlns:c16="http://schemas.microsoft.com/office/drawing/2014/chart" uri="{C3380CC4-5D6E-409C-BE32-E72D297353CC}">
              <c16:uniqueId val="{00000004-A678-4074-B376-E47B386842BE}"/>
            </c:ext>
          </c:extLst>
        </c:ser>
        <c:ser>
          <c:idx val="4"/>
          <c:order val="4"/>
          <c:tx>
            <c:strRef>
              <c:f>Sheet1!$G$1</c:f>
              <c:strCache>
                <c:ptCount val="1"/>
                <c:pt idx="0">
                  <c:v>SoCal</c:v>
                </c:pt>
              </c:strCache>
            </c:strRef>
          </c:tx>
          <c:spPr>
            <a:ln w="44450" cap="rnd">
              <a:solidFill>
                <a:schemeClr val="bg2"/>
              </a:solidFill>
              <a:round/>
            </a:ln>
            <a:effectLst>
              <a:outerShdw blurRad="50800" dist="38100" dir="2700000" algn="tl" rotWithShape="0">
                <a:prstClr val="black">
                  <a:alpha val="40000"/>
                </a:prstClr>
              </a:outerShdw>
            </a:effectLst>
          </c:spPr>
          <c:marker>
            <c:symbol val="none"/>
          </c:marker>
          <c:cat>
            <c:numRef>
              <c:f>Sheet1!$A$2:$A$16</c:f>
              <c:numCache>
                <c:formatCode>[$-409]mmm\-yy;@</c:formatCode>
                <c:ptCount val="15"/>
                <c:pt idx="0">
                  <c:v>43891</c:v>
                </c:pt>
                <c:pt idx="1">
                  <c:v>43922</c:v>
                </c:pt>
                <c:pt idx="2">
                  <c:v>43952</c:v>
                </c:pt>
                <c:pt idx="3">
                  <c:v>43985</c:v>
                </c:pt>
                <c:pt idx="4">
                  <c:v>44016</c:v>
                </c:pt>
                <c:pt idx="5">
                  <c:v>44047</c:v>
                </c:pt>
                <c:pt idx="6">
                  <c:v>44077</c:v>
                </c:pt>
                <c:pt idx="7">
                  <c:v>44108</c:v>
                </c:pt>
                <c:pt idx="8">
                  <c:v>44138</c:v>
                </c:pt>
                <c:pt idx="9">
                  <c:v>44169</c:v>
                </c:pt>
                <c:pt idx="10">
                  <c:v>44200</c:v>
                </c:pt>
                <c:pt idx="11">
                  <c:v>44228</c:v>
                </c:pt>
                <c:pt idx="12">
                  <c:v>44259</c:v>
                </c:pt>
                <c:pt idx="13">
                  <c:v>44289</c:v>
                </c:pt>
                <c:pt idx="14">
                  <c:v>44317</c:v>
                </c:pt>
              </c:numCache>
            </c:numRef>
          </c:cat>
          <c:val>
            <c:numRef>
              <c:f>Sheet1!$G$2:$G$16</c:f>
              <c:numCache>
                <c:formatCode>_(* #,##0_);_(* \(#,##0\);_(* "-"??_);_(@_)</c:formatCode>
                <c:ptCount val="15"/>
                <c:pt idx="0">
                  <c:v>100</c:v>
                </c:pt>
                <c:pt idx="1">
                  <c:v>79.811097992916174</c:v>
                </c:pt>
                <c:pt idx="2">
                  <c:v>69.818611140925185</c:v>
                </c:pt>
                <c:pt idx="3">
                  <c:v>104.73328324567994</c:v>
                </c:pt>
                <c:pt idx="4">
                  <c:v>128.43189867983256</c:v>
                </c:pt>
                <c:pt idx="5">
                  <c:v>126.15648813995921</c:v>
                </c:pt>
                <c:pt idx="6">
                  <c:v>133.86283138349253</c:v>
                </c:pt>
                <c:pt idx="7">
                  <c:v>138.33852098314907</c:v>
                </c:pt>
                <c:pt idx="8">
                  <c:v>119.04046366856285</c:v>
                </c:pt>
                <c:pt idx="9">
                  <c:v>133.8198991091553</c:v>
                </c:pt>
                <c:pt idx="10">
                  <c:v>93.957282387034454</c:v>
                </c:pt>
                <c:pt idx="11">
                  <c:v>91.40281206396908</c:v>
                </c:pt>
                <c:pt idx="12">
                  <c:v>123.31222496511754</c:v>
                </c:pt>
                <c:pt idx="13">
                  <c:v>132.09187506708167</c:v>
                </c:pt>
                <c:pt idx="14">
                  <c:v>125.70569925941825</c:v>
                </c:pt>
              </c:numCache>
            </c:numRef>
          </c:val>
          <c:smooth val="0"/>
          <c:extLst>
            <c:ext xmlns:c16="http://schemas.microsoft.com/office/drawing/2014/chart" uri="{C3380CC4-5D6E-409C-BE32-E72D297353CC}">
              <c16:uniqueId val="{00000005-A678-4074-B376-E47B386842BE}"/>
            </c:ext>
          </c:extLst>
        </c:ser>
        <c:dLbls>
          <c:showLegendKey val="0"/>
          <c:showVal val="0"/>
          <c:showCatName val="0"/>
          <c:showSerName val="0"/>
          <c:showPercent val="0"/>
          <c:showBubbleSize val="0"/>
        </c:dLbls>
        <c:smooth val="0"/>
        <c:axId val="1370290463"/>
        <c:axId val="1370290047"/>
      </c:lineChart>
      <c:dateAx>
        <c:axId val="1370290463"/>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370290047"/>
        <c:crosses val="autoZero"/>
        <c:auto val="1"/>
        <c:lblOffset val="100"/>
        <c:baseTimeUnit val="months"/>
      </c:dateAx>
      <c:valAx>
        <c:axId val="1370290047"/>
        <c:scaling>
          <c:orientation val="minMax"/>
          <c:max val="200"/>
          <c:min val="5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37029046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06140106165082"/>
          <c:y val="0.12508575679336142"/>
          <c:w val="0.84090987652698113"/>
          <c:h val="0.65608839325118073"/>
        </c:manualLayout>
      </c:layout>
      <c:lineChart>
        <c:grouping val="standard"/>
        <c:varyColors val="0"/>
        <c:ser>
          <c:idx val="0"/>
          <c:order val="0"/>
          <c:tx>
            <c:strRef>
              <c:f>Sheet1!$B$1</c:f>
              <c:strCache>
                <c:ptCount val="1"/>
                <c:pt idx="0">
                  <c:v>$0 - $299k</c:v>
                </c:pt>
              </c:strCache>
            </c:strRef>
          </c:tx>
          <c:spPr>
            <a:ln w="63500">
              <a:solidFill>
                <a:schemeClr val="accent3"/>
              </a:solidFill>
            </a:ln>
            <a:effectLst>
              <a:outerShdw blurRad="50800" dist="38100" algn="l" rotWithShape="0">
                <a:prstClr val="black">
                  <a:alpha val="40000"/>
                </a:prstClr>
              </a:outerShdw>
            </a:effectLst>
          </c:spPr>
          <c:marker>
            <c:symbol val="none"/>
          </c:marker>
          <c:dLbls>
            <c:dLbl>
              <c:idx val="34"/>
              <c:layout>
                <c:manualLayout>
                  <c:x val="0"/>
                  <c:y val="-4.8865888147136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97-44D3-BA01-D682A3FAFD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Sheet1!$A$2:$A$31</c:f>
              <c:numCache>
                <c:formatCode>mmm\-yy</c:formatCode>
                <c:ptCount val="30"/>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numCache>
            </c:numRef>
          </c:cat>
          <c:val>
            <c:numRef>
              <c:f>Sheet1!$B$2:$B$31</c:f>
              <c:numCache>
                <c:formatCode>0.0%</c:formatCode>
                <c:ptCount val="30"/>
                <c:pt idx="0">
                  <c:v>-0.20868</c:v>
                </c:pt>
                <c:pt idx="1">
                  <c:v>-0.19257721256164029</c:v>
                </c:pt>
                <c:pt idx="2">
                  <c:v>-0.15056118258965234</c:v>
                </c:pt>
                <c:pt idx="3">
                  <c:v>-0.17278940623665096</c:v>
                </c:pt>
                <c:pt idx="4">
                  <c:v>-0.11482526589971787</c:v>
                </c:pt>
                <c:pt idx="5">
                  <c:v>-0.12997562956945574</c:v>
                </c:pt>
                <c:pt idx="6">
                  <c:v>-0.18577887381833125</c:v>
                </c:pt>
                <c:pt idx="7">
                  <c:v>-8.0487274309332224E-2</c:v>
                </c:pt>
                <c:pt idx="8">
                  <c:v>-0.15034679722562216</c:v>
                </c:pt>
                <c:pt idx="9">
                  <c:v>-6.9997463860005049E-2</c:v>
                </c:pt>
                <c:pt idx="10">
                  <c:v>-0.14748358862144417</c:v>
                </c:pt>
                <c:pt idx="11">
                  <c:v>-0.14856270669040961</c:v>
                </c:pt>
                <c:pt idx="12">
                  <c:v>-0.11935991605456453</c:v>
                </c:pt>
                <c:pt idx="13">
                  <c:v>-0.10645669291338578</c:v>
                </c:pt>
                <c:pt idx="14">
                  <c:v>-0.14789862046839908</c:v>
                </c:pt>
                <c:pt idx="15">
                  <c:v>-0.210783055198973</c:v>
                </c:pt>
                <c:pt idx="16">
                  <c:v>-0.34723238234576936</c:v>
                </c:pt>
                <c:pt idx="17">
                  <c:v>-0.44235676177221062</c:v>
                </c:pt>
                <c:pt idx="18">
                  <c:v>-0.2151454363089268</c:v>
                </c:pt>
                <c:pt idx="19">
                  <c:v>-0.19588360539389638</c:v>
                </c:pt>
                <c:pt idx="20">
                  <c:v>-0.26026410564225688</c:v>
                </c:pt>
                <c:pt idx="21">
                  <c:v>-0.253</c:v>
                </c:pt>
                <c:pt idx="22">
                  <c:v>-0.32443531827515404</c:v>
                </c:pt>
                <c:pt idx="23">
                  <c:v>-0.30654317299073797</c:v>
                </c:pt>
                <c:pt idx="24">
                  <c:v>-0.22458628841607564</c:v>
                </c:pt>
                <c:pt idx="25">
                  <c:v>-0.35565738456115614</c:v>
                </c:pt>
                <c:pt idx="26">
                  <c:v>-0.37612951807228912</c:v>
                </c:pt>
                <c:pt idx="27">
                  <c:v>-0.36076772934287571</c:v>
                </c:pt>
                <c:pt idx="28">
                  <c:v>-0.34067986552110574</c:v>
                </c:pt>
                <c:pt idx="29">
                  <c:v>-0.34109816971713813</c:v>
                </c:pt>
              </c:numCache>
            </c:numRef>
          </c:val>
          <c:smooth val="0"/>
          <c:extLst>
            <c:ext xmlns:c16="http://schemas.microsoft.com/office/drawing/2014/chart" uri="{C3380CC4-5D6E-409C-BE32-E72D297353CC}">
              <c16:uniqueId val="{00000000-0A6D-4ED5-A6DC-1C0194E72107}"/>
            </c:ext>
          </c:extLst>
        </c:ser>
        <c:ser>
          <c:idx val="1"/>
          <c:order val="1"/>
          <c:tx>
            <c:strRef>
              <c:f>Sheet1!$C$1</c:f>
              <c:strCache>
                <c:ptCount val="1"/>
                <c:pt idx="0">
                  <c:v>$300 - $399k</c:v>
                </c:pt>
              </c:strCache>
            </c:strRef>
          </c:tx>
          <c:spPr>
            <a:ln w="63500">
              <a:prstDash val="sysDash"/>
            </a:ln>
          </c:spPr>
          <c:marker>
            <c:symbol val="none"/>
          </c:marker>
          <c:cat>
            <c:numRef>
              <c:f>Sheet1!$A$2:$A$31</c:f>
              <c:numCache>
                <c:formatCode>mmm\-yy</c:formatCode>
                <c:ptCount val="30"/>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numCache>
            </c:numRef>
          </c:cat>
          <c:val>
            <c:numRef>
              <c:f>Sheet1!$C$2:$C$31</c:f>
              <c:numCache>
                <c:formatCode>0.0%</c:formatCode>
                <c:ptCount val="30"/>
                <c:pt idx="0">
                  <c:v>-0.15606767794632437</c:v>
                </c:pt>
                <c:pt idx="1">
                  <c:v>-6.7149942769935134E-2</c:v>
                </c:pt>
                <c:pt idx="2">
                  <c:v>-4.1501976284584963E-2</c:v>
                </c:pt>
                <c:pt idx="3">
                  <c:v>-5.0157638291774109E-2</c:v>
                </c:pt>
                <c:pt idx="4">
                  <c:v>-1.9149535342157131E-2</c:v>
                </c:pt>
                <c:pt idx="5">
                  <c:v>1.8400204446715973E-2</c:v>
                </c:pt>
                <c:pt idx="6">
                  <c:v>-6.9111776447105755E-2</c:v>
                </c:pt>
                <c:pt idx="7">
                  <c:v>5.3180117584179509E-2</c:v>
                </c:pt>
                <c:pt idx="8">
                  <c:v>-2.2637795275590511E-2</c:v>
                </c:pt>
                <c:pt idx="9">
                  <c:v>8.655675332910584E-2</c:v>
                </c:pt>
                <c:pt idx="10">
                  <c:v>7.1267605633802855E-2</c:v>
                </c:pt>
                <c:pt idx="11">
                  <c:v>1.4469959106637287E-2</c:v>
                </c:pt>
                <c:pt idx="12">
                  <c:v>7.35647988999657E-2</c:v>
                </c:pt>
                <c:pt idx="13">
                  <c:v>7.2463768115942129E-2</c:v>
                </c:pt>
                <c:pt idx="14">
                  <c:v>5.7858022158391531E-2</c:v>
                </c:pt>
                <c:pt idx="15">
                  <c:v>-5.8841188832182478E-2</c:v>
                </c:pt>
                <c:pt idx="16">
                  <c:v>-0.2694508009153318</c:v>
                </c:pt>
                <c:pt idx="17">
                  <c:v>-0.38261738261738265</c:v>
                </c:pt>
                <c:pt idx="18">
                  <c:v>-4.9001331557922745E-2</c:v>
                </c:pt>
                <c:pt idx="19">
                  <c:v>3.8568891144379558E-2</c:v>
                </c:pt>
                <c:pt idx="20">
                  <c:v>-4.7834843907351488E-2</c:v>
                </c:pt>
                <c:pt idx="21">
                  <c:v>9.6000000000000002E-2</c:v>
                </c:pt>
                <c:pt idx="22">
                  <c:v>2.4191427820142053E-2</c:v>
                </c:pt>
                <c:pt idx="23">
                  <c:v>-4.0310077519379872E-3</c:v>
                </c:pt>
                <c:pt idx="24">
                  <c:v>0.10843373493975905</c:v>
                </c:pt>
                <c:pt idx="25">
                  <c:v>-8.2957957957957906E-2</c:v>
                </c:pt>
                <c:pt idx="26">
                  <c:v>-0.12296353762606671</c:v>
                </c:pt>
                <c:pt idx="27">
                  <c:v>-0.11004784688995217</c:v>
                </c:pt>
                <c:pt idx="28">
                  <c:v>8.1049334377447213E-2</c:v>
                </c:pt>
                <c:pt idx="29">
                  <c:v>7.3624595469255594E-2</c:v>
                </c:pt>
              </c:numCache>
            </c:numRef>
          </c:val>
          <c:smooth val="0"/>
          <c:extLst>
            <c:ext xmlns:c16="http://schemas.microsoft.com/office/drawing/2014/chart" uri="{C3380CC4-5D6E-409C-BE32-E72D297353CC}">
              <c16:uniqueId val="{00000000-A819-4BC0-9FEF-08F4EBE65033}"/>
            </c:ext>
          </c:extLst>
        </c:ser>
        <c:ser>
          <c:idx val="2"/>
          <c:order val="2"/>
          <c:tx>
            <c:strRef>
              <c:f>Sheet1!$D$1</c:f>
              <c:strCache>
                <c:ptCount val="1"/>
                <c:pt idx="0">
                  <c:v>$400 - $499k</c:v>
                </c:pt>
              </c:strCache>
            </c:strRef>
          </c:tx>
          <c:spPr>
            <a:ln w="63500">
              <a:prstDash val="sysDash"/>
            </a:ln>
          </c:spPr>
          <c:marker>
            <c:symbol val="none"/>
          </c:marker>
          <c:cat>
            <c:numRef>
              <c:f>Sheet1!$A$2:$A$31</c:f>
              <c:numCache>
                <c:formatCode>mmm\-yy</c:formatCode>
                <c:ptCount val="30"/>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numCache>
            </c:numRef>
          </c:cat>
          <c:val>
            <c:numRef>
              <c:f>Sheet1!$D$2:$D$31</c:f>
              <c:numCache>
                <c:formatCode>0.0%</c:formatCode>
                <c:ptCount val="30"/>
                <c:pt idx="0">
                  <c:v>-0.1526976586359009</c:v>
                </c:pt>
                <c:pt idx="1">
                  <c:v>-0.13258717176065438</c:v>
                </c:pt>
                <c:pt idx="2">
                  <c:v>-6.4108155255124255E-2</c:v>
                </c:pt>
                <c:pt idx="3">
                  <c:v>-2.5657894736842102E-2</c:v>
                </c:pt>
                <c:pt idx="4">
                  <c:v>2.8543307086614123E-2</c:v>
                </c:pt>
                <c:pt idx="5">
                  <c:v>5.1519536903039009E-2</c:v>
                </c:pt>
                <c:pt idx="6">
                  <c:v>-5.2646720368239364E-2</c:v>
                </c:pt>
                <c:pt idx="7">
                  <c:v>3.0773827308037127E-2</c:v>
                </c:pt>
                <c:pt idx="8">
                  <c:v>2.9214139643587433E-2</c:v>
                </c:pt>
                <c:pt idx="9">
                  <c:v>0.10898592565860699</c:v>
                </c:pt>
                <c:pt idx="10">
                  <c:v>7.3878627968337662E-2</c:v>
                </c:pt>
                <c:pt idx="11">
                  <c:v>3.0763528539659024E-2</c:v>
                </c:pt>
                <c:pt idx="12">
                  <c:v>0.1180000000000001</c:v>
                </c:pt>
                <c:pt idx="13">
                  <c:v>8.8987217305801281E-2</c:v>
                </c:pt>
                <c:pt idx="14">
                  <c:v>3.7709497206703801E-2</c:v>
                </c:pt>
                <c:pt idx="15">
                  <c:v>-8.1735620585267399E-2</c:v>
                </c:pt>
                <c:pt idx="16">
                  <c:v>-0.29853596435391472</c:v>
                </c:pt>
                <c:pt idx="17">
                  <c:v>-0.42962962962962958</c:v>
                </c:pt>
                <c:pt idx="18">
                  <c:v>-2.6642446260974895E-2</c:v>
                </c:pt>
                <c:pt idx="19">
                  <c:v>8.7246376811594306E-2</c:v>
                </c:pt>
                <c:pt idx="20">
                  <c:v>-1.7882486517172835E-2</c:v>
                </c:pt>
                <c:pt idx="21">
                  <c:v>0.193</c:v>
                </c:pt>
                <c:pt idx="22">
                  <c:v>7.6167076167076075E-2</c:v>
                </c:pt>
                <c:pt idx="23">
                  <c:v>0.19165767709457038</c:v>
                </c:pt>
                <c:pt idx="24">
                  <c:v>0.25953654188948305</c:v>
                </c:pt>
                <c:pt idx="25">
                  <c:v>8.7133182844243873E-2</c:v>
                </c:pt>
                <c:pt idx="26">
                  <c:v>2.2431583669806354E-3</c:v>
                </c:pt>
                <c:pt idx="27">
                  <c:v>4.3223443223443292E-2</c:v>
                </c:pt>
                <c:pt idx="28">
                  <c:v>0.36388384754990932</c:v>
                </c:pt>
                <c:pt idx="29">
                  <c:v>0.35834535834535841</c:v>
                </c:pt>
              </c:numCache>
            </c:numRef>
          </c:val>
          <c:smooth val="0"/>
          <c:extLst>
            <c:ext xmlns:c16="http://schemas.microsoft.com/office/drawing/2014/chart" uri="{C3380CC4-5D6E-409C-BE32-E72D297353CC}">
              <c16:uniqueId val="{00000001-A819-4BC0-9FEF-08F4EBE65033}"/>
            </c:ext>
          </c:extLst>
        </c:ser>
        <c:ser>
          <c:idx val="3"/>
          <c:order val="3"/>
          <c:tx>
            <c:strRef>
              <c:f>Sheet1!$E$1</c:f>
              <c:strCache>
                <c:ptCount val="1"/>
                <c:pt idx="0">
                  <c:v>$500 - $749k</c:v>
                </c:pt>
              </c:strCache>
            </c:strRef>
          </c:tx>
          <c:spPr>
            <a:ln w="60325">
              <a:solidFill>
                <a:srgbClr val="C00000"/>
              </a:solidFill>
              <a:prstDash val="sysDash"/>
            </a:ln>
          </c:spPr>
          <c:marker>
            <c:symbol val="none"/>
          </c:marker>
          <c:cat>
            <c:numRef>
              <c:f>Sheet1!$A$2:$A$31</c:f>
              <c:numCache>
                <c:formatCode>mmm\-yy</c:formatCode>
                <c:ptCount val="30"/>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numCache>
            </c:numRef>
          </c:cat>
          <c:val>
            <c:numRef>
              <c:f>Sheet1!$E$2:$E$31</c:f>
              <c:numCache>
                <c:formatCode>0.0%</c:formatCode>
                <c:ptCount val="30"/>
                <c:pt idx="0">
                  <c:v>-0.11675766484670302</c:v>
                </c:pt>
                <c:pt idx="1">
                  <c:v>-0.10987261146496818</c:v>
                </c:pt>
                <c:pt idx="2">
                  <c:v>-2.5076623014766986E-3</c:v>
                </c:pt>
                <c:pt idx="3">
                  <c:v>-5.9794214715589211E-2</c:v>
                </c:pt>
                <c:pt idx="4">
                  <c:v>3.3961559992536028E-2</c:v>
                </c:pt>
                <c:pt idx="5">
                  <c:v>3.7958115183245988E-2</c:v>
                </c:pt>
                <c:pt idx="6">
                  <c:v>-4.103535353535348E-2</c:v>
                </c:pt>
                <c:pt idx="7">
                  <c:v>0.11572089833704791</c:v>
                </c:pt>
                <c:pt idx="8">
                  <c:v>6.5693430656934337E-2</c:v>
                </c:pt>
                <c:pt idx="9">
                  <c:v>0.20960512273212384</c:v>
                </c:pt>
                <c:pt idx="10">
                  <c:v>0.15028462998102476</c:v>
                </c:pt>
                <c:pt idx="11">
                  <c:v>0.10558331522919828</c:v>
                </c:pt>
                <c:pt idx="12">
                  <c:v>0.19534220532319391</c:v>
                </c:pt>
                <c:pt idx="13">
                  <c:v>0.15603678433699208</c:v>
                </c:pt>
                <c:pt idx="14">
                  <c:v>0.13627478358000555</c:v>
                </c:pt>
                <c:pt idx="15">
                  <c:v>2.1869197441716448E-2</c:v>
                </c:pt>
                <c:pt idx="16">
                  <c:v>-0.25045045045045045</c:v>
                </c:pt>
                <c:pt idx="17">
                  <c:v>-0.43689014793830661</c:v>
                </c:pt>
                <c:pt idx="18">
                  <c:v>-4.8644207066557144E-2</c:v>
                </c:pt>
                <c:pt idx="19">
                  <c:v>0.13429625076828522</c:v>
                </c:pt>
                <c:pt idx="20">
                  <c:v>8.6706102117060979E-2</c:v>
                </c:pt>
                <c:pt idx="21">
                  <c:v>0.29499999999999998</c:v>
                </c:pt>
                <c:pt idx="22">
                  <c:v>0.20719234576047518</c:v>
                </c:pt>
                <c:pt idx="23">
                  <c:v>0.26390253487915105</c:v>
                </c:pt>
                <c:pt idx="24">
                  <c:v>0.40226460071513714</c:v>
                </c:pt>
                <c:pt idx="25">
                  <c:v>0.24942263279445731</c:v>
                </c:pt>
                <c:pt idx="26">
                  <c:v>0.14131236175964612</c:v>
                </c:pt>
                <c:pt idx="27">
                  <c:v>0.26367857863920863</c:v>
                </c:pt>
                <c:pt idx="28">
                  <c:v>0.56009615384615374</c:v>
                </c:pt>
                <c:pt idx="29">
                  <c:v>0.75796534376746783</c:v>
                </c:pt>
              </c:numCache>
            </c:numRef>
          </c:val>
          <c:smooth val="0"/>
          <c:extLst>
            <c:ext xmlns:c16="http://schemas.microsoft.com/office/drawing/2014/chart" uri="{C3380CC4-5D6E-409C-BE32-E72D297353CC}">
              <c16:uniqueId val="{00000002-A819-4BC0-9FEF-08F4EBE65033}"/>
            </c:ext>
          </c:extLst>
        </c:ser>
        <c:ser>
          <c:idx val="4"/>
          <c:order val="4"/>
          <c:tx>
            <c:strRef>
              <c:f>Sheet1!$F$1</c:f>
              <c:strCache>
                <c:ptCount val="1"/>
                <c:pt idx="0">
                  <c:v>$750 - $999k</c:v>
                </c:pt>
              </c:strCache>
            </c:strRef>
          </c:tx>
          <c:spPr>
            <a:ln w="63500">
              <a:prstDash val="sysDash"/>
            </a:ln>
          </c:spPr>
          <c:marker>
            <c:symbol val="none"/>
          </c:marker>
          <c:cat>
            <c:numRef>
              <c:f>Sheet1!$A$2:$A$31</c:f>
              <c:numCache>
                <c:formatCode>mmm\-yy</c:formatCode>
                <c:ptCount val="30"/>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numCache>
            </c:numRef>
          </c:cat>
          <c:val>
            <c:numRef>
              <c:f>Sheet1!$F$2:$F$31</c:f>
              <c:numCache>
                <c:formatCode>0.0%</c:formatCode>
                <c:ptCount val="30"/>
                <c:pt idx="0">
                  <c:v>-0.15579540122008451</c:v>
                </c:pt>
                <c:pt idx="1">
                  <c:v>-7.638888888888884E-2</c:v>
                </c:pt>
                <c:pt idx="2">
                  <c:v>-3.5980148883374641E-2</c:v>
                </c:pt>
                <c:pt idx="3">
                  <c:v>-5.9046815689582477E-2</c:v>
                </c:pt>
                <c:pt idx="4">
                  <c:v>3.1125299281723917E-2</c:v>
                </c:pt>
                <c:pt idx="5">
                  <c:v>2.00138026224983E-2</c:v>
                </c:pt>
                <c:pt idx="6">
                  <c:v>-6.1345646437994672E-2</c:v>
                </c:pt>
                <c:pt idx="7">
                  <c:v>5.915492957746471E-2</c:v>
                </c:pt>
                <c:pt idx="8">
                  <c:v>3.0681051921780167E-2</c:v>
                </c:pt>
                <c:pt idx="9">
                  <c:v>0.15176991150442487</c:v>
                </c:pt>
                <c:pt idx="10">
                  <c:v>0.16078925272879929</c:v>
                </c:pt>
                <c:pt idx="11">
                  <c:v>6.2815222375057322E-2</c:v>
                </c:pt>
                <c:pt idx="12">
                  <c:v>0.35336672231496946</c:v>
                </c:pt>
                <c:pt idx="13">
                  <c:v>0.22358554873892289</c:v>
                </c:pt>
                <c:pt idx="14">
                  <c:v>0.16988416988416999</c:v>
                </c:pt>
                <c:pt idx="15">
                  <c:v>5.555555555555558E-2</c:v>
                </c:pt>
                <c:pt idx="16">
                  <c:v>-0.27863777089783281</c:v>
                </c:pt>
                <c:pt idx="17">
                  <c:v>-0.42861975642760486</c:v>
                </c:pt>
                <c:pt idx="18">
                  <c:v>-2.8099754127151377E-2</c:v>
                </c:pt>
                <c:pt idx="19">
                  <c:v>0.24202127659574457</c:v>
                </c:pt>
                <c:pt idx="20">
                  <c:v>0.22767419038272818</c:v>
                </c:pt>
                <c:pt idx="21">
                  <c:v>0.55400000000000005</c:v>
                </c:pt>
                <c:pt idx="22">
                  <c:v>0.45280289330922252</c:v>
                </c:pt>
                <c:pt idx="23">
                  <c:v>0.6087144089732528</c:v>
                </c:pt>
                <c:pt idx="24">
                  <c:v>0.60773026315789469</c:v>
                </c:pt>
                <c:pt idx="25">
                  <c:v>0.47910863509749313</c:v>
                </c:pt>
                <c:pt idx="26">
                  <c:v>0.45874587458745864</c:v>
                </c:pt>
                <c:pt idx="27">
                  <c:v>0.60653650254668934</c:v>
                </c:pt>
                <c:pt idx="28">
                  <c:v>1.3385193133047211</c:v>
                </c:pt>
                <c:pt idx="29">
                  <c:v>1.5435168738898755</c:v>
                </c:pt>
              </c:numCache>
            </c:numRef>
          </c:val>
          <c:smooth val="0"/>
          <c:extLst>
            <c:ext xmlns:c16="http://schemas.microsoft.com/office/drawing/2014/chart" uri="{C3380CC4-5D6E-409C-BE32-E72D297353CC}">
              <c16:uniqueId val="{00000003-A819-4BC0-9FEF-08F4EBE65033}"/>
            </c:ext>
          </c:extLst>
        </c:ser>
        <c:ser>
          <c:idx val="5"/>
          <c:order val="5"/>
          <c:tx>
            <c:strRef>
              <c:f>Sheet1!$G$1</c:f>
              <c:strCache>
                <c:ptCount val="1"/>
                <c:pt idx="0">
                  <c:v>$1,000 - $1,999k</c:v>
                </c:pt>
              </c:strCache>
            </c:strRef>
          </c:tx>
          <c:spPr>
            <a:ln w="63500">
              <a:solidFill>
                <a:schemeClr val="accent5"/>
              </a:solidFill>
            </a:ln>
          </c:spPr>
          <c:marker>
            <c:symbol val="none"/>
          </c:marker>
          <c:cat>
            <c:numRef>
              <c:f>Sheet1!$A$2:$A$31</c:f>
              <c:numCache>
                <c:formatCode>mmm\-yy</c:formatCode>
                <c:ptCount val="30"/>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numCache>
            </c:numRef>
          </c:cat>
          <c:val>
            <c:numRef>
              <c:f>Sheet1!$G$2:$G$31</c:f>
              <c:numCache>
                <c:formatCode>0.0%</c:formatCode>
                <c:ptCount val="30"/>
                <c:pt idx="0">
                  <c:v>-0.16716417910447756</c:v>
                </c:pt>
                <c:pt idx="1">
                  <c:v>-3.5239361702127714E-2</c:v>
                </c:pt>
                <c:pt idx="2">
                  <c:v>-5.646100116414432E-2</c:v>
                </c:pt>
                <c:pt idx="3">
                  <c:v>-0.13411683373660555</c:v>
                </c:pt>
                <c:pt idx="4">
                  <c:v>1.9455252918287869E-3</c:v>
                </c:pt>
                <c:pt idx="5">
                  <c:v>-4.1712104689203944E-2</c:v>
                </c:pt>
                <c:pt idx="6">
                  <c:v>-0.12333864965443908</c:v>
                </c:pt>
                <c:pt idx="7">
                  <c:v>9.509658246656727E-3</c:v>
                </c:pt>
                <c:pt idx="8">
                  <c:v>-6.5706570657065755E-2</c:v>
                </c:pt>
                <c:pt idx="9">
                  <c:v>2.0670826833073308E-2</c:v>
                </c:pt>
                <c:pt idx="10">
                  <c:v>6.1987887424296506E-2</c:v>
                </c:pt>
                <c:pt idx="11">
                  <c:v>7.8177257525083643E-2</c:v>
                </c:pt>
                <c:pt idx="12">
                  <c:v>0.32020460358056257</c:v>
                </c:pt>
                <c:pt idx="13">
                  <c:v>0.25</c:v>
                </c:pt>
                <c:pt idx="14">
                  <c:v>0.21023427866831068</c:v>
                </c:pt>
                <c:pt idx="15">
                  <c:v>3.5528942115768514E-2</c:v>
                </c:pt>
                <c:pt idx="16">
                  <c:v>-0.34433656957928804</c:v>
                </c:pt>
                <c:pt idx="17">
                  <c:v>-0.51351351351351349</c:v>
                </c:pt>
                <c:pt idx="18">
                  <c:v>-8.7905425886632305E-2</c:v>
                </c:pt>
                <c:pt idx="19">
                  <c:v>0.25463644392110685</c:v>
                </c:pt>
                <c:pt idx="20">
                  <c:v>0.40944123314065517</c:v>
                </c:pt>
                <c:pt idx="21">
                  <c:v>0.74</c:v>
                </c:pt>
                <c:pt idx="22">
                  <c:v>0.57430392485743043</c:v>
                </c:pt>
                <c:pt idx="23">
                  <c:v>0.62892594028693294</c:v>
                </c:pt>
                <c:pt idx="24">
                  <c:v>0.70864006199147611</c:v>
                </c:pt>
                <c:pt idx="25">
                  <c:v>0.60991735537190084</c:v>
                </c:pt>
                <c:pt idx="26">
                  <c:v>0.50280183392766165</c:v>
                </c:pt>
                <c:pt idx="27">
                  <c:v>0.74556669236700079</c:v>
                </c:pt>
                <c:pt idx="28">
                  <c:v>1.8287265547877589</c:v>
                </c:pt>
                <c:pt idx="29">
                  <c:v>2.15906432748538</c:v>
                </c:pt>
              </c:numCache>
            </c:numRef>
          </c:val>
          <c:smooth val="0"/>
          <c:extLst>
            <c:ext xmlns:c16="http://schemas.microsoft.com/office/drawing/2014/chart" uri="{C3380CC4-5D6E-409C-BE32-E72D297353CC}">
              <c16:uniqueId val="{00000004-A819-4BC0-9FEF-08F4EBE65033}"/>
            </c:ext>
          </c:extLst>
        </c:ser>
        <c:ser>
          <c:idx val="6"/>
          <c:order val="6"/>
          <c:tx>
            <c:strRef>
              <c:f>Sheet1!$H$1</c:f>
              <c:strCache>
                <c:ptCount val="1"/>
                <c:pt idx="0">
                  <c:v>$2,000k+</c:v>
                </c:pt>
              </c:strCache>
            </c:strRef>
          </c:tx>
          <c:spPr>
            <a:ln w="63500">
              <a:solidFill>
                <a:schemeClr val="accent2">
                  <a:lumMod val="50000"/>
                </a:schemeClr>
              </a:solidFill>
            </a:ln>
          </c:spPr>
          <c:marker>
            <c:symbol val="none"/>
          </c:marker>
          <c:cat>
            <c:numRef>
              <c:f>Sheet1!$A$2:$A$31</c:f>
              <c:numCache>
                <c:formatCode>mmm\-yy</c:formatCode>
                <c:ptCount val="30"/>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numCache>
            </c:numRef>
          </c:cat>
          <c:val>
            <c:numRef>
              <c:f>Sheet1!$H$2:$H$31</c:f>
              <c:numCache>
                <c:formatCode>0.0%</c:formatCode>
                <c:ptCount val="30"/>
                <c:pt idx="0">
                  <c:v>-0.18247126436781613</c:v>
                </c:pt>
                <c:pt idx="1">
                  <c:v>-0.11206896551724133</c:v>
                </c:pt>
                <c:pt idx="2">
                  <c:v>-0.19528619528619529</c:v>
                </c:pt>
                <c:pt idx="3">
                  <c:v>-0.20903361344537819</c:v>
                </c:pt>
                <c:pt idx="4">
                  <c:v>-2.5793650793650813E-2</c:v>
                </c:pt>
                <c:pt idx="5">
                  <c:v>-3.4129692832765013E-3</c:v>
                </c:pt>
                <c:pt idx="6">
                  <c:v>-0.13608957795004306</c:v>
                </c:pt>
                <c:pt idx="7">
                  <c:v>-1.3655462184873901E-2</c:v>
                </c:pt>
                <c:pt idx="8">
                  <c:v>1.504629629629628E-2</c:v>
                </c:pt>
                <c:pt idx="9">
                  <c:v>0.10930576070901044</c:v>
                </c:pt>
                <c:pt idx="10">
                  <c:v>-3.1697341513292399E-2</c:v>
                </c:pt>
                <c:pt idx="11">
                  <c:v>7.6815642458100575E-2</c:v>
                </c:pt>
                <c:pt idx="12">
                  <c:v>0.30594405594405605</c:v>
                </c:pt>
                <c:pt idx="13">
                  <c:v>0.23244552058111378</c:v>
                </c:pt>
                <c:pt idx="14">
                  <c:v>0.29707112970711291</c:v>
                </c:pt>
                <c:pt idx="15">
                  <c:v>9.428950863213803E-2</c:v>
                </c:pt>
                <c:pt idx="16">
                  <c:v>-0.40529531568228105</c:v>
                </c:pt>
                <c:pt idx="17">
                  <c:v>-0.53424657534246578</c:v>
                </c:pt>
                <c:pt idx="18">
                  <c:v>6.7796610169491567E-2</c:v>
                </c:pt>
                <c:pt idx="19">
                  <c:v>0.56869009584664543</c:v>
                </c:pt>
                <c:pt idx="20">
                  <c:v>0.7126567844925884</c:v>
                </c:pt>
                <c:pt idx="21">
                  <c:v>1.1839999999999999</c:v>
                </c:pt>
                <c:pt idx="22">
                  <c:v>0.77824709609292508</c:v>
                </c:pt>
                <c:pt idx="23">
                  <c:v>0.75356679636835278</c:v>
                </c:pt>
                <c:pt idx="24">
                  <c:v>0.85006693440428371</c:v>
                </c:pt>
                <c:pt idx="25">
                  <c:v>0.79371316306483308</c:v>
                </c:pt>
                <c:pt idx="26">
                  <c:v>0.79354838709677411</c:v>
                </c:pt>
                <c:pt idx="27">
                  <c:v>1.2111650485436893</c:v>
                </c:pt>
                <c:pt idx="28">
                  <c:v>3.0239726027397262</c:v>
                </c:pt>
                <c:pt idx="29">
                  <c:v>3.2408088235294121</c:v>
                </c:pt>
              </c:numCache>
            </c:numRef>
          </c:val>
          <c:smooth val="0"/>
          <c:extLst>
            <c:ext xmlns:c16="http://schemas.microsoft.com/office/drawing/2014/chart" uri="{C3380CC4-5D6E-409C-BE32-E72D297353CC}">
              <c16:uniqueId val="{00000005-A819-4BC0-9FEF-08F4EBE65033}"/>
            </c:ext>
          </c:extLst>
        </c:ser>
        <c:dLbls>
          <c:showLegendKey val="0"/>
          <c:showVal val="0"/>
          <c:showCatName val="0"/>
          <c:showSerName val="0"/>
          <c:showPercent val="0"/>
          <c:showBubbleSize val="0"/>
        </c:dLbls>
        <c:smooth val="0"/>
        <c:axId val="133390336"/>
        <c:axId val="133440640"/>
      </c:lineChart>
      <c:dateAx>
        <c:axId val="133390336"/>
        <c:scaling>
          <c:orientation val="minMax"/>
        </c:scaling>
        <c:delete val="0"/>
        <c:axPos val="b"/>
        <c:numFmt formatCode="[$-409]mmm\-yy;@" sourceLinked="0"/>
        <c:majorTickMark val="out"/>
        <c:minorTickMark val="none"/>
        <c:tickLblPos val="low"/>
        <c:spPr>
          <a:ln>
            <a:solidFill>
              <a:schemeClr val="tx2">
                <a:lumMod val="75000"/>
              </a:schemeClr>
            </a:solidFill>
          </a:ln>
        </c:spPr>
        <c:crossAx val="133440640"/>
        <c:crosses val="autoZero"/>
        <c:auto val="1"/>
        <c:lblOffset val="100"/>
        <c:baseTimeUnit val="months"/>
      </c:dateAx>
      <c:valAx>
        <c:axId val="133440640"/>
        <c:scaling>
          <c:orientation val="minMax"/>
        </c:scaling>
        <c:delete val="0"/>
        <c:axPos val="l"/>
        <c:title>
          <c:tx>
            <c:rich>
              <a:bodyPr/>
              <a:lstStyle/>
              <a:p>
                <a:pPr>
                  <a:defRPr b="1"/>
                </a:pPr>
                <a:r>
                  <a:rPr lang="en-US" b="1" dirty="0"/>
                  <a:t>YTY % Chg. in Sales</a:t>
                </a:r>
              </a:p>
            </c:rich>
          </c:tx>
          <c:layout>
            <c:manualLayout>
              <c:xMode val="edge"/>
              <c:yMode val="edge"/>
              <c:x val="2.0382117728241719E-2"/>
              <c:y val="0.1471648427775975"/>
            </c:manualLayout>
          </c:layout>
          <c:overlay val="0"/>
        </c:title>
        <c:numFmt formatCode="0%" sourceLinked="0"/>
        <c:majorTickMark val="out"/>
        <c:minorTickMark val="none"/>
        <c:tickLblPos val="nextTo"/>
        <c:crossAx val="133390336"/>
        <c:crosses val="autoZero"/>
        <c:crossBetween val="between"/>
      </c:valAx>
    </c:plotArea>
    <c:legend>
      <c:legendPos val="t"/>
      <c:overlay val="0"/>
    </c:legend>
    <c:plotVisOnly val="1"/>
    <c:dispBlanksAs val="gap"/>
    <c:showDLblsOverMax val="0"/>
  </c:chart>
  <c:txPr>
    <a:bodyPr/>
    <a:lstStyle/>
    <a:p>
      <a:pPr>
        <a:defRPr sz="27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06140106165082"/>
          <c:y val="0.12508575679336142"/>
          <c:w val="0.84090987652698113"/>
          <c:h val="0.65608839325118073"/>
        </c:manualLayout>
      </c:layout>
      <c:barChart>
        <c:barDir val="col"/>
        <c:grouping val="clustered"/>
        <c:varyColors val="0"/>
        <c:ser>
          <c:idx val="2"/>
          <c:order val="2"/>
          <c:tx>
            <c:strRef>
              <c:f>Sheet1!$D$1</c:f>
              <c:strCache>
                <c:ptCount val="1"/>
                <c:pt idx="0">
                  <c:v>Share Gap</c:v>
                </c:pt>
              </c:strCache>
            </c:strRef>
          </c:tx>
          <c:spPr>
            <a:solidFill>
              <a:schemeClr val="accent2"/>
            </a:solidFill>
            <a:ln w="57150">
              <a:noFill/>
              <a:prstDash val="solid"/>
            </a:ln>
          </c:spPr>
          <c:invertIfNegative val="0"/>
          <c:dLbls>
            <c:dLbl>
              <c:idx val="24"/>
              <c:spPr>
                <a:noFill/>
                <a:ln>
                  <a:noFill/>
                </a:ln>
                <a:effectLst/>
              </c:spPr>
              <c:txPr>
                <a:bodyPr wrap="square" lIns="38100" tIns="19050" rIns="38100" bIns="19050" anchor="ctr">
                  <a:spAutoFit/>
                </a:bodyPr>
                <a:lstStyle/>
                <a:p>
                  <a:pPr>
                    <a:defRPr>
                      <a:solidFill>
                        <a:schemeClr val="accent2"/>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2B-40AE-8F20-4FE95E21D1A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Sheet1!$A$2:$A$26</c:f>
              <c:numCache>
                <c:formatCode>mmm\-yy</c:formatCode>
                <c:ptCount val="25"/>
                <c:pt idx="0">
                  <c:v>43586</c:v>
                </c:pt>
                <c:pt idx="1">
                  <c:v>43617</c:v>
                </c:pt>
                <c:pt idx="2">
                  <c:v>43647</c:v>
                </c:pt>
                <c:pt idx="3">
                  <c:v>43678</c:v>
                </c:pt>
                <c:pt idx="4">
                  <c:v>43709</c:v>
                </c:pt>
                <c:pt idx="5">
                  <c:v>43739</c:v>
                </c:pt>
                <c:pt idx="6">
                  <c:v>43770</c:v>
                </c:pt>
                <c:pt idx="7">
                  <c:v>43800</c:v>
                </c:pt>
                <c:pt idx="8">
                  <c:v>43831</c:v>
                </c:pt>
                <c:pt idx="9">
                  <c:v>43862</c:v>
                </c:pt>
                <c:pt idx="10">
                  <c:v>43891</c:v>
                </c:pt>
                <c:pt idx="11">
                  <c:v>43922</c:v>
                </c:pt>
                <c:pt idx="12">
                  <c:v>43952</c:v>
                </c:pt>
                <c:pt idx="13">
                  <c:v>43983</c:v>
                </c:pt>
                <c:pt idx="14">
                  <c:v>44013</c:v>
                </c:pt>
                <c:pt idx="15">
                  <c:v>44044</c:v>
                </c:pt>
                <c:pt idx="16">
                  <c:v>44075</c:v>
                </c:pt>
                <c:pt idx="17">
                  <c:v>44105</c:v>
                </c:pt>
                <c:pt idx="18">
                  <c:v>44136</c:v>
                </c:pt>
                <c:pt idx="19">
                  <c:v>44166</c:v>
                </c:pt>
                <c:pt idx="20">
                  <c:v>44197</c:v>
                </c:pt>
                <c:pt idx="21">
                  <c:v>44228</c:v>
                </c:pt>
                <c:pt idx="22">
                  <c:v>44256</c:v>
                </c:pt>
                <c:pt idx="23">
                  <c:v>44287</c:v>
                </c:pt>
                <c:pt idx="24">
                  <c:v>44317</c:v>
                </c:pt>
              </c:numCache>
            </c:numRef>
          </c:cat>
          <c:val>
            <c:numRef>
              <c:f>Sheet1!$D$2:$D$26</c:f>
              <c:numCache>
                <c:formatCode>0.0%</c:formatCode>
                <c:ptCount val="25"/>
                <c:pt idx="0">
                  <c:v>0.280391476900551</c:v>
                </c:pt>
                <c:pt idx="1">
                  <c:v>0.27775947281713342</c:v>
                </c:pt>
                <c:pt idx="2">
                  <c:v>0.28590498625834315</c:v>
                </c:pt>
                <c:pt idx="3">
                  <c:v>0.3051488142607035</c:v>
                </c:pt>
                <c:pt idx="4">
                  <c:v>0.31180921806925022</c:v>
                </c:pt>
                <c:pt idx="5">
                  <c:v>0.2963728384647828</c:v>
                </c:pt>
                <c:pt idx="6">
                  <c:v>0.2985082048731974</c:v>
                </c:pt>
                <c:pt idx="7">
                  <c:v>0.29863938822127323</c:v>
                </c:pt>
                <c:pt idx="8">
                  <c:v>0.34265556473654102</c:v>
                </c:pt>
                <c:pt idx="9">
                  <c:v>0.30628255821251493</c:v>
                </c:pt>
                <c:pt idx="10">
                  <c:v>0.28073833011288518</c:v>
                </c:pt>
                <c:pt idx="11">
                  <c:v>0.30026759599228325</c:v>
                </c:pt>
                <c:pt idx="12">
                  <c:v>0.32465289769979971</c:v>
                </c:pt>
                <c:pt idx="13">
                  <c:v>0.25877970911670806</c:v>
                </c:pt>
                <c:pt idx="14">
                  <c:v>0.19599957290813966</c:v>
                </c:pt>
                <c:pt idx="15">
                  <c:v>0.16446489535401512</c:v>
                </c:pt>
                <c:pt idx="16">
                  <c:v>0.143042537851478</c:v>
                </c:pt>
                <c:pt idx="17">
                  <c:v>0.13170889954222686</c:v>
                </c:pt>
                <c:pt idx="18">
                  <c:v>0.13411506046170762</c:v>
                </c:pt>
                <c:pt idx="19">
                  <c:v>0.1461724842886348</c:v>
                </c:pt>
                <c:pt idx="20">
                  <c:v>0.15760297133987472</c:v>
                </c:pt>
                <c:pt idx="21">
                  <c:v>0.11929644223630861</c:v>
                </c:pt>
                <c:pt idx="22">
                  <c:v>5.2171014251187586E-2</c:v>
                </c:pt>
                <c:pt idx="23">
                  <c:v>-2.0746731161665755E-2</c:v>
                </c:pt>
                <c:pt idx="24">
                  <c:v>-2.5515636707812428E-2</c:v>
                </c:pt>
              </c:numCache>
            </c:numRef>
          </c:val>
          <c:extLst>
            <c:ext xmlns:c16="http://schemas.microsoft.com/office/drawing/2014/chart" uri="{C3380CC4-5D6E-409C-BE32-E72D297353CC}">
              <c16:uniqueId val="{00000000-6DDB-4F93-9C0F-106D71D3F045}"/>
            </c:ext>
          </c:extLst>
        </c:ser>
        <c:dLbls>
          <c:showLegendKey val="0"/>
          <c:showVal val="0"/>
          <c:showCatName val="0"/>
          <c:showSerName val="0"/>
          <c:showPercent val="0"/>
          <c:showBubbleSize val="0"/>
        </c:dLbls>
        <c:gapWidth val="150"/>
        <c:axId val="133390336"/>
        <c:axId val="133440640"/>
      </c:barChart>
      <c:lineChart>
        <c:grouping val="standard"/>
        <c:varyColors val="0"/>
        <c:ser>
          <c:idx val="0"/>
          <c:order val="0"/>
          <c:tx>
            <c:strRef>
              <c:f>Sheet1!$B$1</c:f>
              <c:strCache>
                <c:ptCount val="1"/>
                <c:pt idx="0">
                  <c:v>$0-$499k</c:v>
                </c:pt>
              </c:strCache>
            </c:strRef>
          </c:tx>
          <c:spPr>
            <a:ln w="57150">
              <a:solidFill>
                <a:schemeClr val="accent1"/>
              </a:solidFill>
            </a:ln>
            <a:effectLst>
              <a:outerShdw blurRad="50800" dist="38100" algn="l" rotWithShape="0">
                <a:prstClr val="black">
                  <a:alpha val="40000"/>
                </a:prstClr>
              </a:outerShdw>
            </a:effectLst>
          </c:spPr>
          <c:marker>
            <c:symbol val="none"/>
          </c:marker>
          <c:dLbls>
            <c:dLbl>
              <c:idx val="24"/>
              <c:layout>
                <c:manualLayout>
                  <c:x val="-7.0422535211267607E-3"/>
                  <c:y val="3.4071697523214067E-2"/>
                </c:manualLayout>
              </c:layout>
              <c:spPr>
                <a:noFill/>
                <a:ln>
                  <a:noFill/>
                </a:ln>
                <a:effectLst/>
              </c:spPr>
              <c:txPr>
                <a:bodyPr wrap="square" lIns="38100" tIns="19050" rIns="38100" bIns="19050" anchor="ctr">
                  <a:spAutoFit/>
                </a:bodyPr>
                <a:lstStyle/>
                <a:p>
                  <a:pPr>
                    <a:defRPr b="1">
                      <a:solidFill>
                        <a:schemeClr val="accent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2B-40AE-8F20-4FE95E21D1A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Sheet1!$A$2:$A$26</c:f>
              <c:numCache>
                <c:formatCode>mmm\-yy</c:formatCode>
                <c:ptCount val="25"/>
                <c:pt idx="0">
                  <c:v>43586</c:v>
                </c:pt>
                <c:pt idx="1">
                  <c:v>43617</c:v>
                </c:pt>
                <c:pt idx="2">
                  <c:v>43647</c:v>
                </c:pt>
                <c:pt idx="3">
                  <c:v>43678</c:v>
                </c:pt>
                <c:pt idx="4">
                  <c:v>43709</c:v>
                </c:pt>
                <c:pt idx="5">
                  <c:v>43739</c:v>
                </c:pt>
                <c:pt idx="6">
                  <c:v>43770</c:v>
                </c:pt>
                <c:pt idx="7">
                  <c:v>43800</c:v>
                </c:pt>
                <c:pt idx="8">
                  <c:v>43831</c:v>
                </c:pt>
                <c:pt idx="9">
                  <c:v>43862</c:v>
                </c:pt>
                <c:pt idx="10">
                  <c:v>43891</c:v>
                </c:pt>
                <c:pt idx="11">
                  <c:v>43922</c:v>
                </c:pt>
                <c:pt idx="12">
                  <c:v>43952</c:v>
                </c:pt>
                <c:pt idx="13">
                  <c:v>43983</c:v>
                </c:pt>
                <c:pt idx="14">
                  <c:v>44013</c:v>
                </c:pt>
                <c:pt idx="15">
                  <c:v>44044</c:v>
                </c:pt>
                <c:pt idx="16">
                  <c:v>44075</c:v>
                </c:pt>
                <c:pt idx="17">
                  <c:v>44105</c:v>
                </c:pt>
                <c:pt idx="18">
                  <c:v>44136</c:v>
                </c:pt>
                <c:pt idx="19">
                  <c:v>44166</c:v>
                </c:pt>
                <c:pt idx="20">
                  <c:v>44197</c:v>
                </c:pt>
                <c:pt idx="21">
                  <c:v>44228</c:v>
                </c:pt>
                <c:pt idx="22">
                  <c:v>44256</c:v>
                </c:pt>
                <c:pt idx="23">
                  <c:v>44287</c:v>
                </c:pt>
                <c:pt idx="24">
                  <c:v>44317</c:v>
                </c:pt>
              </c:numCache>
            </c:numRef>
          </c:cat>
          <c:val>
            <c:numRef>
              <c:f>Sheet1!$B$2:$B$26</c:f>
              <c:numCache>
                <c:formatCode>0.0%</c:formatCode>
                <c:ptCount val="25"/>
                <c:pt idx="0">
                  <c:v>0.46083304434940087</c:v>
                </c:pt>
                <c:pt idx="1">
                  <c:v>0.45494233937397033</c:v>
                </c:pt>
                <c:pt idx="2">
                  <c:v>0.45614448370632116</c:v>
                </c:pt>
                <c:pt idx="3">
                  <c:v>0.46395034219321979</c:v>
                </c:pt>
                <c:pt idx="4">
                  <c:v>0.46626920431093788</c:v>
                </c:pt>
                <c:pt idx="5">
                  <c:v>0.46204133277098269</c:v>
                </c:pt>
                <c:pt idx="6">
                  <c:v>0.46509199403281948</c:v>
                </c:pt>
                <c:pt idx="7">
                  <c:v>0.46394875360015891</c:v>
                </c:pt>
                <c:pt idx="8">
                  <c:v>0.49043411936693576</c:v>
                </c:pt>
                <c:pt idx="9">
                  <c:v>0.46839892047950793</c:v>
                </c:pt>
                <c:pt idx="10">
                  <c:v>0.45454083189260652</c:v>
                </c:pt>
                <c:pt idx="11">
                  <c:v>0.46269214014562199</c:v>
                </c:pt>
                <c:pt idx="12">
                  <c:v>0.48041721351108657</c:v>
                </c:pt>
                <c:pt idx="13">
                  <c:v>0.43969492727917703</c:v>
                </c:pt>
                <c:pt idx="14">
                  <c:v>0.40014948215111934</c:v>
                </c:pt>
                <c:pt idx="15">
                  <c:v>0.38307109989609617</c:v>
                </c:pt>
                <c:pt idx="16">
                  <c:v>0.36633020908435471</c:v>
                </c:pt>
                <c:pt idx="17">
                  <c:v>0.36156868399235842</c:v>
                </c:pt>
                <c:pt idx="18">
                  <c:v>0.36020520337119827</c:v>
                </c:pt>
                <c:pt idx="19">
                  <c:v>0.36545014007723176</c:v>
                </c:pt>
                <c:pt idx="20">
                  <c:v>0.37025333998558679</c:v>
                </c:pt>
                <c:pt idx="21">
                  <c:v>0.35132202615498831</c:v>
                </c:pt>
                <c:pt idx="22">
                  <c:v>0.3168180681723477</c:v>
                </c:pt>
                <c:pt idx="23">
                  <c:v>0.28463457032726175</c:v>
                </c:pt>
                <c:pt idx="24">
                  <c:v>0.27850297748156327</c:v>
                </c:pt>
              </c:numCache>
            </c:numRef>
          </c:val>
          <c:smooth val="0"/>
          <c:extLst>
            <c:ext xmlns:c16="http://schemas.microsoft.com/office/drawing/2014/chart" uri="{C3380CC4-5D6E-409C-BE32-E72D297353CC}">
              <c16:uniqueId val="{00000000-0A6D-4ED5-A6DC-1C0194E72107}"/>
            </c:ext>
          </c:extLst>
        </c:ser>
        <c:ser>
          <c:idx val="1"/>
          <c:order val="1"/>
          <c:tx>
            <c:strRef>
              <c:f>Sheet1!$C$1</c:f>
              <c:strCache>
                <c:ptCount val="1"/>
                <c:pt idx="0">
                  <c:v>$1,000k and up</c:v>
                </c:pt>
              </c:strCache>
            </c:strRef>
          </c:tx>
          <c:spPr>
            <a:ln w="57150">
              <a:solidFill>
                <a:schemeClr val="accent3"/>
              </a:solidFill>
            </a:ln>
          </c:spPr>
          <c:marker>
            <c:symbol val="none"/>
          </c:marker>
          <c:dLbls>
            <c:dLbl>
              <c:idx val="24"/>
              <c:layout>
                <c:manualLayout>
                  <c:x val="-3.1298904538342304E-3"/>
                  <c:y val="-4.1643185861706171E-2"/>
                </c:manualLayout>
              </c:layout>
              <c:spPr>
                <a:noFill/>
                <a:ln>
                  <a:noFill/>
                </a:ln>
                <a:effectLst/>
              </c:spPr>
              <c:txPr>
                <a:bodyPr wrap="square" lIns="38100" tIns="19050" rIns="38100" bIns="19050" anchor="ctr">
                  <a:spAutoFit/>
                </a:bodyPr>
                <a:lstStyle/>
                <a:p>
                  <a:pPr>
                    <a:defRPr b="1">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2B-40AE-8F20-4FE95E21D1A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Sheet1!$A$2:$A$26</c:f>
              <c:numCache>
                <c:formatCode>mmm\-yy</c:formatCode>
                <c:ptCount val="25"/>
                <c:pt idx="0">
                  <c:v>43586</c:v>
                </c:pt>
                <c:pt idx="1">
                  <c:v>43617</c:v>
                </c:pt>
                <c:pt idx="2">
                  <c:v>43647</c:v>
                </c:pt>
                <c:pt idx="3">
                  <c:v>43678</c:v>
                </c:pt>
                <c:pt idx="4">
                  <c:v>43709</c:v>
                </c:pt>
                <c:pt idx="5">
                  <c:v>43739</c:v>
                </c:pt>
                <c:pt idx="6">
                  <c:v>43770</c:v>
                </c:pt>
                <c:pt idx="7">
                  <c:v>43800</c:v>
                </c:pt>
                <c:pt idx="8">
                  <c:v>43831</c:v>
                </c:pt>
                <c:pt idx="9">
                  <c:v>43862</c:v>
                </c:pt>
                <c:pt idx="10">
                  <c:v>43891</c:v>
                </c:pt>
                <c:pt idx="11">
                  <c:v>43922</c:v>
                </c:pt>
                <c:pt idx="12">
                  <c:v>43952</c:v>
                </c:pt>
                <c:pt idx="13">
                  <c:v>43983</c:v>
                </c:pt>
                <c:pt idx="14">
                  <c:v>44013</c:v>
                </c:pt>
                <c:pt idx="15">
                  <c:v>44044</c:v>
                </c:pt>
                <c:pt idx="16">
                  <c:v>44075</c:v>
                </c:pt>
                <c:pt idx="17">
                  <c:v>44105</c:v>
                </c:pt>
                <c:pt idx="18">
                  <c:v>44136</c:v>
                </c:pt>
                <c:pt idx="19">
                  <c:v>44166</c:v>
                </c:pt>
                <c:pt idx="20">
                  <c:v>44197</c:v>
                </c:pt>
                <c:pt idx="21">
                  <c:v>44228</c:v>
                </c:pt>
                <c:pt idx="22">
                  <c:v>44256</c:v>
                </c:pt>
                <c:pt idx="23">
                  <c:v>44287</c:v>
                </c:pt>
                <c:pt idx="24">
                  <c:v>44317</c:v>
                </c:pt>
              </c:numCache>
            </c:numRef>
          </c:cat>
          <c:val>
            <c:numRef>
              <c:f>Sheet1!$C$2:$C$26</c:f>
              <c:numCache>
                <c:formatCode>0.0%</c:formatCode>
                <c:ptCount val="25"/>
                <c:pt idx="0">
                  <c:v>0.18044156744884984</c:v>
                </c:pt>
                <c:pt idx="1">
                  <c:v>0.1771828665568369</c:v>
                </c:pt>
                <c:pt idx="2">
                  <c:v>0.17023949744797801</c:v>
                </c:pt>
                <c:pt idx="3">
                  <c:v>0.15880152793251631</c:v>
                </c:pt>
                <c:pt idx="4">
                  <c:v>0.15445998624168769</c:v>
                </c:pt>
                <c:pt idx="5">
                  <c:v>0.16566849430619993</c:v>
                </c:pt>
                <c:pt idx="6">
                  <c:v>0.16658378915962208</c:v>
                </c:pt>
                <c:pt idx="7">
                  <c:v>0.16530936537888569</c:v>
                </c:pt>
                <c:pt idx="8">
                  <c:v>0.14777855463039472</c:v>
                </c:pt>
                <c:pt idx="9">
                  <c:v>0.16211636226699302</c:v>
                </c:pt>
                <c:pt idx="10">
                  <c:v>0.17380250177972134</c:v>
                </c:pt>
                <c:pt idx="11">
                  <c:v>0.16242454415333873</c:v>
                </c:pt>
                <c:pt idx="12">
                  <c:v>0.15576431581128686</c:v>
                </c:pt>
                <c:pt idx="13">
                  <c:v>0.18091521816246897</c:v>
                </c:pt>
                <c:pt idx="14">
                  <c:v>0.20414990924297968</c:v>
                </c:pt>
                <c:pt idx="15">
                  <c:v>0.21860620454208105</c:v>
                </c:pt>
                <c:pt idx="16">
                  <c:v>0.22328767123287671</c:v>
                </c:pt>
                <c:pt idx="17">
                  <c:v>0.22985978445013155</c:v>
                </c:pt>
                <c:pt idx="18">
                  <c:v>0.22609014290949064</c:v>
                </c:pt>
                <c:pt idx="19">
                  <c:v>0.21927765578859695</c:v>
                </c:pt>
                <c:pt idx="20">
                  <c:v>0.21265036864571207</c:v>
                </c:pt>
                <c:pt idx="21">
                  <c:v>0.2320255839186797</c:v>
                </c:pt>
                <c:pt idx="22">
                  <c:v>0.26464705392116011</c:v>
                </c:pt>
                <c:pt idx="23">
                  <c:v>0.3053813014889275</c:v>
                </c:pt>
                <c:pt idx="24">
                  <c:v>0.3040186141893757</c:v>
                </c:pt>
              </c:numCache>
            </c:numRef>
          </c:val>
          <c:smooth val="0"/>
          <c:extLst>
            <c:ext xmlns:c16="http://schemas.microsoft.com/office/drawing/2014/chart" uri="{C3380CC4-5D6E-409C-BE32-E72D297353CC}">
              <c16:uniqueId val="{00000000-A819-4BC0-9FEF-08F4EBE65033}"/>
            </c:ext>
          </c:extLst>
        </c:ser>
        <c:dLbls>
          <c:showLegendKey val="0"/>
          <c:showVal val="0"/>
          <c:showCatName val="0"/>
          <c:showSerName val="0"/>
          <c:showPercent val="0"/>
          <c:showBubbleSize val="0"/>
        </c:dLbls>
        <c:marker val="1"/>
        <c:smooth val="0"/>
        <c:axId val="133390336"/>
        <c:axId val="133440640"/>
      </c:lineChart>
      <c:dateAx>
        <c:axId val="133390336"/>
        <c:scaling>
          <c:orientation val="minMax"/>
        </c:scaling>
        <c:delete val="0"/>
        <c:axPos val="b"/>
        <c:numFmt formatCode="[$-409]mmm\-yy;@" sourceLinked="0"/>
        <c:majorTickMark val="out"/>
        <c:minorTickMark val="none"/>
        <c:tickLblPos val="low"/>
        <c:spPr>
          <a:ln>
            <a:solidFill>
              <a:schemeClr val="tx2">
                <a:lumMod val="75000"/>
              </a:schemeClr>
            </a:solidFill>
          </a:ln>
        </c:spPr>
        <c:crossAx val="133440640"/>
        <c:crosses val="autoZero"/>
        <c:auto val="1"/>
        <c:lblOffset val="100"/>
        <c:baseTimeUnit val="months"/>
      </c:dateAx>
      <c:valAx>
        <c:axId val="133440640"/>
        <c:scaling>
          <c:orientation val="minMax"/>
        </c:scaling>
        <c:delete val="0"/>
        <c:axPos val="l"/>
        <c:title>
          <c:tx>
            <c:rich>
              <a:bodyPr/>
              <a:lstStyle/>
              <a:p>
                <a:pPr>
                  <a:defRPr/>
                </a:pPr>
                <a:r>
                  <a:rPr lang="en-US" dirty="0"/>
                  <a:t> % of Sales</a:t>
                </a:r>
              </a:p>
            </c:rich>
          </c:tx>
          <c:layout>
            <c:manualLayout>
              <c:xMode val="edge"/>
              <c:yMode val="edge"/>
              <c:x val="2.2729535568617305E-2"/>
              <c:y val="0.28534450495507702"/>
            </c:manualLayout>
          </c:layout>
          <c:overlay val="0"/>
        </c:title>
        <c:numFmt formatCode="0%" sourceLinked="0"/>
        <c:majorTickMark val="out"/>
        <c:minorTickMark val="none"/>
        <c:tickLblPos val="nextTo"/>
        <c:crossAx val="133390336"/>
        <c:crosses val="autoZero"/>
        <c:crossBetween val="between"/>
      </c:valAx>
    </c:plotArea>
    <c:legend>
      <c:legendPos val="t"/>
      <c:overlay val="0"/>
    </c:legend>
    <c:plotVisOnly val="1"/>
    <c:dispBlanksAs val="gap"/>
    <c:showDLblsOverMax val="0"/>
  </c:chart>
  <c:txPr>
    <a:bodyPr/>
    <a:lstStyle/>
    <a:p>
      <a:pPr>
        <a:defRPr sz="24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3594639165679"/>
          <c:y val="6.6502732240437165E-2"/>
          <c:w val="0.84419273918193849"/>
          <c:h val="0.68784581485084517"/>
        </c:manualLayout>
      </c:layout>
      <c:barChart>
        <c:barDir val="col"/>
        <c:grouping val="clustered"/>
        <c:varyColors val="0"/>
        <c:ser>
          <c:idx val="0"/>
          <c:order val="0"/>
          <c:tx>
            <c:strRef>
              <c:f>Sheet1!$B$1</c:f>
              <c:strCache>
                <c:ptCount val="1"/>
                <c:pt idx="0">
                  <c:v> Median Price </c:v>
                </c:pt>
              </c:strCache>
            </c:strRef>
          </c:tx>
          <c:spPr>
            <a:solidFill>
              <a:schemeClr val="accent2"/>
            </a:solidFill>
            <a:ln>
              <a:noFill/>
            </a:ln>
            <a:effectLst>
              <a:outerShdw blurRad="50800" dist="38100" algn="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6DE4-40B5-98DF-8D529F031462}"/>
              </c:ext>
            </c:extLst>
          </c:dPt>
          <c:dPt>
            <c:idx val="1"/>
            <c:invertIfNegative val="0"/>
            <c:bubble3D val="0"/>
            <c:extLst>
              <c:ext xmlns:c16="http://schemas.microsoft.com/office/drawing/2014/chart" uri="{C3380CC4-5D6E-409C-BE32-E72D297353CC}">
                <c16:uniqueId val="{00000001-6DE4-40B5-98DF-8D529F031462}"/>
              </c:ext>
            </c:extLst>
          </c:dPt>
          <c:dPt>
            <c:idx val="2"/>
            <c:invertIfNegative val="0"/>
            <c:bubble3D val="0"/>
            <c:extLst>
              <c:ext xmlns:c16="http://schemas.microsoft.com/office/drawing/2014/chart" uri="{C3380CC4-5D6E-409C-BE32-E72D297353CC}">
                <c16:uniqueId val="{00000002-6DE4-40B5-98DF-8D529F031462}"/>
              </c:ext>
            </c:extLst>
          </c:dPt>
          <c:dPt>
            <c:idx val="3"/>
            <c:invertIfNegative val="0"/>
            <c:bubble3D val="0"/>
            <c:extLst>
              <c:ext xmlns:c16="http://schemas.microsoft.com/office/drawing/2014/chart" uri="{C3380CC4-5D6E-409C-BE32-E72D297353CC}">
                <c16:uniqueId val="{00000003-6DE4-40B5-98DF-8D529F031462}"/>
              </c:ext>
            </c:extLst>
          </c:dPt>
          <c:dPt>
            <c:idx val="4"/>
            <c:invertIfNegative val="0"/>
            <c:bubble3D val="0"/>
            <c:extLst>
              <c:ext xmlns:c16="http://schemas.microsoft.com/office/drawing/2014/chart" uri="{C3380CC4-5D6E-409C-BE32-E72D297353CC}">
                <c16:uniqueId val="{00000004-6DE4-40B5-98DF-8D529F031462}"/>
              </c:ext>
            </c:extLst>
          </c:dPt>
          <c:dPt>
            <c:idx val="5"/>
            <c:invertIfNegative val="0"/>
            <c:bubble3D val="0"/>
            <c:extLst>
              <c:ext xmlns:c16="http://schemas.microsoft.com/office/drawing/2014/chart" uri="{C3380CC4-5D6E-409C-BE32-E72D297353CC}">
                <c16:uniqueId val="{00000005-6DE4-40B5-98DF-8D529F031462}"/>
              </c:ext>
            </c:extLst>
          </c:dPt>
          <c:dPt>
            <c:idx val="6"/>
            <c:invertIfNegative val="0"/>
            <c:bubble3D val="0"/>
            <c:extLst>
              <c:ext xmlns:c16="http://schemas.microsoft.com/office/drawing/2014/chart" uri="{C3380CC4-5D6E-409C-BE32-E72D297353CC}">
                <c16:uniqueId val="{00000006-6DE4-40B5-98DF-8D529F031462}"/>
              </c:ext>
            </c:extLst>
          </c:dPt>
          <c:dPt>
            <c:idx val="7"/>
            <c:invertIfNegative val="0"/>
            <c:bubble3D val="0"/>
            <c:extLst>
              <c:ext xmlns:c16="http://schemas.microsoft.com/office/drawing/2014/chart" uri="{C3380CC4-5D6E-409C-BE32-E72D297353CC}">
                <c16:uniqueId val="{00000007-6DE4-40B5-98DF-8D529F031462}"/>
              </c:ext>
            </c:extLst>
          </c:dPt>
          <c:dPt>
            <c:idx val="8"/>
            <c:invertIfNegative val="0"/>
            <c:bubble3D val="0"/>
            <c:extLst>
              <c:ext xmlns:c16="http://schemas.microsoft.com/office/drawing/2014/chart" uri="{C3380CC4-5D6E-409C-BE32-E72D297353CC}">
                <c16:uniqueId val="{00000008-6DE4-40B5-98DF-8D529F031462}"/>
              </c:ext>
            </c:extLst>
          </c:dPt>
          <c:dPt>
            <c:idx val="9"/>
            <c:invertIfNegative val="0"/>
            <c:bubble3D val="0"/>
            <c:extLst>
              <c:ext xmlns:c16="http://schemas.microsoft.com/office/drawing/2014/chart" uri="{C3380CC4-5D6E-409C-BE32-E72D297353CC}">
                <c16:uniqueId val="{00000009-6DE4-40B5-98DF-8D529F031462}"/>
              </c:ext>
            </c:extLst>
          </c:dPt>
          <c:dPt>
            <c:idx val="10"/>
            <c:invertIfNegative val="0"/>
            <c:bubble3D val="0"/>
            <c:extLst>
              <c:ext xmlns:c16="http://schemas.microsoft.com/office/drawing/2014/chart" uri="{C3380CC4-5D6E-409C-BE32-E72D297353CC}">
                <c16:uniqueId val="{0000000A-6DE4-40B5-98DF-8D529F031462}"/>
              </c:ext>
            </c:extLst>
          </c:dPt>
          <c:dPt>
            <c:idx val="11"/>
            <c:invertIfNegative val="0"/>
            <c:bubble3D val="0"/>
            <c:extLst>
              <c:ext xmlns:c16="http://schemas.microsoft.com/office/drawing/2014/chart" uri="{C3380CC4-5D6E-409C-BE32-E72D297353CC}">
                <c16:uniqueId val="{0000000B-6DE4-40B5-98DF-8D529F031462}"/>
              </c:ext>
            </c:extLst>
          </c:dPt>
          <c:dPt>
            <c:idx val="1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D-6DE4-40B5-98DF-8D529F031462}"/>
              </c:ext>
            </c:extLst>
          </c:dPt>
          <c:dPt>
            <c:idx val="1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F-6DE4-40B5-98DF-8D529F031462}"/>
              </c:ext>
            </c:extLst>
          </c:dPt>
          <c:dPt>
            <c:idx val="1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1-6DE4-40B5-98DF-8D529F031462}"/>
              </c:ext>
            </c:extLst>
          </c:dPt>
          <c:dPt>
            <c:idx val="1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3-6DE4-40B5-98DF-8D529F031462}"/>
              </c:ext>
            </c:extLst>
          </c:dPt>
          <c:dPt>
            <c:idx val="1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5-6DE4-40B5-98DF-8D529F031462}"/>
              </c:ext>
            </c:extLst>
          </c:dPt>
          <c:dPt>
            <c:idx val="1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7-6DE4-40B5-98DF-8D529F031462}"/>
              </c:ext>
            </c:extLst>
          </c:dPt>
          <c:dPt>
            <c:idx val="1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9-6DE4-40B5-98DF-8D529F031462}"/>
              </c:ext>
            </c:extLst>
          </c:dPt>
          <c:dPt>
            <c:idx val="1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B-6DE4-40B5-98DF-8D529F031462}"/>
              </c:ext>
            </c:extLst>
          </c:dPt>
          <c:dPt>
            <c:idx val="2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D-6DE4-40B5-98DF-8D529F031462}"/>
              </c:ext>
            </c:extLst>
          </c:dPt>
          <c:dPt>
            <c:idx val="2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F-6DE4-40B5-98DF-8D529F031462}"/>
              </c:ext>
            </c:extLst>
          </c:dPt>
          <c:dPt>
            <c:idx val="2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1-6DE4-40B5-98DF-8D529F031462}"/>
              </c:ext>
            </c:extLst>
          </c:dPt>
          <c:dPt>
            <c:idx val="2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3-6DE4-40B5-98DF-8D529F031462}"/>
              </c:ext>
            </c:extLst>
          </c:dPt>
          <c:dPt>
            <c:idx val="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5-6DE4-40B5-98DF-8D529F031462}"/>
              </c:ext>
            </c:extLst>
          </c:dPt>
          <c:dPt>
            <c:idx val="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7-6DE4-40B5-98DF-8D529F031462}"/>
              </c:ext>
            </c:extLst>
          </c:dPt>
          <c:dPt>
            <c:idx val="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9-6DE4-40B5-98DF-8D529F031462}"/>
              </c:ext>
            </c:extLst>
          </c:dPt>
          <c:dPt>
            <c:idx val="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B-6DE4-40B5-98DF-8D529F031462}"/>
              </c:ext>
            </c:extLst>
          </c:dPt>
          <c:dPt>
            <c:idx val="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D-6DE4-40B5-98DF-8D529F031462}"/>
              </c:ext>
            </c:extLst>
          </c:dPt>
          <c:dPt>
            <c:idx val="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F-6DE4-40B5-98DF-8D529F031462}"/>
              </c:ext>
            </c:extLst>
          </c:dPt>
          <c:dPt>
            <c:idx val="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1-6DE4-40B5-98DF-8D529F031462}"/>
              </c:ext>
            </c:extLst>
          </c:dPt>
          <c:dPt>
            <c:idx val="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3-6DE4-40B5-98DF-8D529F031462}"/>
              </c:ext>
            </c:extLst>
          </c:dPt>
          <c:dPt>
            <c:idx val="3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5-6DE4-40B5-98DF-8D529F031462}"/>
              </c:ext>
            </c:extLst>
          </c:dPt>
          <c:dPt>
            <c:idx val="3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7-6DE4-40B5-98DF-8D529F031462}"/>
              </c:ext>
            </c:extLst>
          </c:dPt>
          <c:dPt>
            <c:idx val="3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9-6DE4-40B5-98DF-8D529F031462}"/>
              </c:ext>
            </c:extLst>
          </c:dPt>
          <c:dPt>
            <c:idx val="3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B-6DE4-40B5-98DF-8D529F031462}"/>
              </c:ext>
            </c:extLst>
          </c:dPt>
          <c:dPt>
            <c:idx val="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D-6DE4-40B5-98DF-8D529F031462}"/>
              </c:ext>
            </c:extLst>
          </c:dPt>
          <c:dPt>
            <c:idx val="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F-6DE4-40B5-98DF-8D529F031462}"/>
              </c:ext>
            </c:extLst>
          </c:dPt>
          <c:dPt>
            <c:idx val="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1-6DE4-40B5-98DF-8D529F031462}"/>
              </c:ext>
            </c:extLst>
          </c:dPt>
          <c:dPt>
            <c:idx val="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3-6DE4-40B5-98DF-8D529F031462}"/>
              </c:ext>
            </c:extLst>
          </c:dPt>
          <c:dPt>
            <c:idx val="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5-6DE4-40B5-98DF-8D529F031462}"/>
              </c:ext>
            </c:extLst>
          </c:dPt>
          <c:dPt>
            <c:idx val="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7-6DE4-40B5-98DF-8D529F031462}"/>
              </c:ext>
            </c:extLst>
          </c:dPt>
          <c:dPt>
            <c:idx val="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9-6DE4-40B5-98DF-8D529F031462}"/>
              </c:ext>
            </c:extLst>
          </c:dPt>
          <c:dPt>
            <c:idx val="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B-6DE4-40B5-98DF-8D529F031462}"/>
              </c:ext>
            </c:extLst>
          </c:dPt>
          <c:dPt>
            <c:idx val="4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D-6DE4-40B5-98DF-8D529F031462}"/>
              </c:ext>
            </c:extLst>
          </c:dPt>
          <c:dPt>
            <c:idx val="4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F-6DE4-40B5-98DF-8D529F031462}"/>
              </c:ext>
            </c:extLst>
          </c:dPt>
          <c:dPt>
            <c:idx val="4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1-6DE4-40B5-98DF-8D529F031462}"/>
              </c:ext>
            </c:extLst>
          </c:dPt>
          <c:dPt>
            <c:idx val="4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3-6DE4-40B5-98DF-8D529F031462}"/>
              </c:ext>
            </c:extLst>
          </c:dPt>
          <c:dPt>
            <c:idx val="48"/>
            <c:invertIfNegative val="0"/>
            <c:bubble3D val="0"/>
            <c:extLst>
              <c:ext xmlns:c16="http://schemas.microsoft.com/office/drawing/2014/chart" uri="{C3380CC4-5D6E-409C-BE32-E72D297353CC}">
                <c16:uniqueId val="{00000054-6DE4-40B5-98DF-8D529F031462}"/>
              </c:ext>
            </c:extLst>
          </c:dPt>
          <c:dPt>
            <c:idx val="49"/>
            <c:invertIfNegative val="0"/>
            <c:bubble3D val="0"/>
            <c:extLst>
              <c:ext xmlns:c16="http://schemas.microsoft.com/office/drawing/2014/chart" uri="{C3380CC4-5D6E-409C-BE32-E72D297353CC}">
                <c16:uniqueId val="{00000055-6DE4-40B5-98DF-8D529F031462}"/>
              </c:ext>
            </c:extLst>
          </c:dPt>
          <c:dPt>
            <c:idx val="50"/>
            <c:invertIfNegative val="0"/>
            <c:bubble3D val="0"/>
            <c:extLst>
              <c:ext xmlns:c16="http://schemas.microsoft.com/office/drawing/2014/chart" uri="{C3380CC4-5D6E-409C-BE32-E72D297353CC}">
                <c16:uniqueId val="{00000056-6DE4-40B5-98DF-8D529F031462}"/>
              </c:ext>
            </c:extLst>
          </c:dPt>
          <c:dPt>
            <c:idx val="51"/>
            <c:invertIfNegative val="0"/>
            <c:bubble3D val="0"/>
            <c:extLst>
              <c:ext xmlns:c16="http://schemas.microsoft.com/office/drawing/2014/chart" uri="{C3380CC4-5D6E-409C-BE32-E72D297353CC}">
                <c16:uniqueId val="{00000057-6DE4-40B5-98DF-8D529F031462}"/>
              </c:ext>
            </c:extLst>
          </c:dPt>
          <c:dPt>
            <c:idx val="52"/>
            <c:invertIfNegative val="0"/>
            <c:bubble3D val="0"/>
            <c:extLst>
              <c:ext xmlns:c16="http://schemas.microsoft.com/office/drawing/2014/chart" uri="{C3380CC4-5D6E-409C-BE32-E72D297353CC}">
                <c16:uniqueId val="{00000058-6DE4-40B5-98DF-8D529F031462}"/>
              </c:ext>
            </c:extLst>
          </c:dPt>
          <c:dPt>
            <c:idx val="53"/>
            <c:invertIfNegative val="0"/>
            <c:bubble3D val="0"/>
            <c:extLst>
              <c:ext xmlns:c16="http://schemas.microsoft.com/office/drawing/2014/chart" uri="{C3380CC4-5D6E-409C-BE32-E72D297353CC}">
                <c16:uniqueId val="{00000059-6DE4-40B5-98DF-8D529F031462}"/>
              </c:ext>
            </c:extLst>
          </c:dPt>
          <c:dPt>
            <c:idx val="54"/>
            <c:invertIfNegative val="0"/>
            <c:bubble3D val="0"/>
            <c:extLst>
              <c:ext xmlns:c16="http://schemas.microsoft.com/office/drawing/2014/chart" uri="{C3380CC4-5D6E-409C-BE32-E72D297353CC}">
                <c16:uniqueId val="{0000005A-6DE4-40B5-98DF-8D529F031462}"/>
              </c:ext>
            </c:extLst>
          </c:dPt>
          <c:dPt>
            <c:idx val="55"/>
            <c:invertIfNegative val="0"/>
            <c:bubble3D val="0"/>
            <c:extLst>
              <c:ext xmlns:c16="http://schemas.microsoft.com/office/drawing/2014/chart" uri="{C3380CC4-5D6E-409C-BE32-E72D297353CC}">
                <c16:uniqueId val="{0000005B-6DE4-40B5-98DF-8D529F031462}"/>
              </c:ext>
            </c:extLst>
          </c:dPt>
          <c:dPt>
            <c:idx val="56"/>
            <c:invertIfNegative val="0"/>
            <c:bubble3D val="0"/>
            <c:extLst>
              <c:ext xmlns:c16="http://schemas.microsoft.com/office/drawing/2014/chart" uri="{C3380CC4-5D6E-409C-BE32-E72D297353CC}">
                <c16:uniqueId val="{0000005C-6DE4-40B5-98DF-8D529F031462}"/>
              </c:ext>
            </c:extLst>
          </c:dPt>
          <c:dPt>
            <c:idx val="57"/>
            <c:invertIfNegative val="0"/>
            <c:bubble3D val="0"/>
            <c:extLst>
              <c:ext xmlns:c16="http://schemas.microsoft.com/office/drawing/2014/chart" uri="{C3380CC4-5D6E-409C-BE32-E72D297353CC}">
                <c16:uniqueId val="{0000005D-6DE4-40B5-98DF-8D529F031462}"/>
              </c:ext>
            </c:extLst>
          </c:dPt>
          <c:dPt>
            <c:idx val="58"/>
            <c:invertIfNegative val="0"/>
            <c:bubble3D val="0"/>
            <c:extLst>
              <c:ext xmlns:c16="http://schemas.microsoft.com/office/drawing/2014/chart" uri="{C3380CC4-5D6E-409C-BE32-E72D297353CC}">
                <c16:uniqueId val="{0000005E-6DE4-40B5-98DF-8D529F031462}"/>
              </c:ext>
            </c:extLst>
          </c:dPt>
          <c:dPt>
            <c:idx val="59"/>
            <c:invertIfNegative val="0"/>
            <c:bubble3D val="0"/>
            <c:extLst>
              <c:ext xmlns:c16="http://schemas.microsoft.com/office/drawing/2014/chart" uri="{C3380CC4-5D6E-409C-BE32-E72D297353CC}">
                <c16:uniqueId val="{0000005F-6DE4-40B5-98DF-8D529F031462}"/>
              </c:ext>
            </c:extLst>
          </c:dPt>
          <c:dPt>
            <c:idx val="6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1-6DE4-40B5-98DF-8D529F031462}"/>
              </c:ext>
            </c:extLst>
          </c:dPt>
          <c:dPt>
            <c:idx val="6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3-6DE4-40B5-98DF-8D529F031462}"/>
              </c:ext>
            </c:extLst>
          </c:dPt>
          <c:dPt>
            <c:idx val="6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5-6DE4-40B5-98DF-8D529F031462}"/>
              </c:ext>
            </c:extLst>
          </c:dPt>
          <c:dPt>
            <c:idx val="6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7-6DE4-40B5-98DF-8D529F031462}"/>
              </c:ext>
            </c:extLst>
          </c:dPt>
          <c:dPt>
            <c:idx val="6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9-6DE4-40B5-98DF-8D529F031462}"/>
              </c:ext>
            </c:extLst>
          </c:dPt>
          <c:dPt>
            <c:idx val="6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B-6DE4-40B5-98DF-8D529F031462}"/>
              </c:ext>
            </c:extLst>
          </c:dPt>
          <c:dPt>
            <c:idx val="6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D-6DE4-40B5-98DF-8D529F031462}"/>
              </c:ext>
            </c:extLst>
          </c:dPt>
          <c:dPt>
            <c:idx val="6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F-6DE4-40B5-98DF-8D529F031462}"/>
              </c:ext>
            </c:extLst>
          </c:dPt>
          <c:dPt>
            <c:idx val="6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1-6DE4-40B5-98DF-8D529F031462}"/>
              </c:ext>
            </c:extLst>
          </c:dPt>
          <c:dPt>
            <c:idx val="6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3-6DE4-40B5-98DF-8D529F031462}"/>
              </c:ext>
            </c:extLst>
          </c:dPt>
          <c:dPt>
            <c:idx val="7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5-6DE4-40B5-98DF-8D529F031462}"/>
              </c:ext>
            </c:extLst>
          </c:dPt>
          <c:dPt>
            <c:idx val="7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7-6DE4-40B5-98DF-8D529F031462}"/>
              </c:ext>
            </c:extLst>
          </c:dPt>
          <c:dPt>
            <c:idx val="7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9-6DE4-40B5-98DF-8D529F031462}"/>
              </c:ext>
            </c:extLst>
          </c:dPt>
          <c:dPt>
            <c:idx val="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B-6DE4-40B5-98DF-8D529F031462}"/>
              </c:ext>
            </c:extLst>
          </c:dPt>
          <c:dPt>
            <c:idx val="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D-6DE4-40B5-98DF-8D529F031462}"/>
              </c:ext>
            </c:extLst>
          </c:dPt>
          <c:dPt>
            <c:idx val="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F-6DE4-40B5-98DF-8D529F031462}"/>
              </c:ext>
            </c:extLst>
          </c:dPt>
          <c:dPt>
            <c:idx val="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1-6DE4-40B5-98DF-8D529F031462}"/>
              </c:ext>
            </c:extLst>
          </c:dPt>
          <c:dPt>
            <c:idx val="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3-6DE4-40B5-98DF-8D529F031462}"/>
              </c:ext>
            </c:extLst>
          </c:dPt>
          <c:dPt>
            <c:idx val="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5-6DE4-40B5-98DF-8D529F031462}"/>
              </c:ext>
            </c:extLst>
          </c:dPt>
          <c:dPt>
            <c:idx val="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7-6DE4-40B5-98DF-8D529F031462}"/>
              </c:ext>
            </c:extLst>
          </c:dPt>
          <c:dPt>
            <c:idx val="8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9-6DE4-40B5-98DF-8D529F031462}"/>
              </c:ext>
            </c:extLst>
          </c:dPt>
          <c:dPt>
            <c:idx val="8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B-6DE4-40B5-98DF-8D529F031462}"/>
              </c:ext>
            </c:extLst>
          </c:dPt>
          <c:dPt>
            <c:idx val="8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D-6DE4-40B5-98DF-8D529F031462}"/>
              </c:ext>
            </c:extLst>
          </c:dPt>
          <c:dPt>
            <c:idx val="8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F-6DE4-40B5-98DF-8D529F031462}"/>
              </c:ext>
            </c:extLst>
          </c:dPt>
          <c:dPt>
            <c:idx val="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1-6DE4-40B5-98DF-8D529F031462}"/>
              </c:ext>
            </c:extLst>
          </c:dPt>
          <c:dPt>
            <c:idx val="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3-6DE4-40B5-98DF-8D529F031462}"/>
              </c:ext>
            </c:extLst>
          </c:dPt>
          <c:dPt>
            <c:idx val="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5-6DE4-40B5-98DF-8D529F031462}"/>
              </c:ext>
            </c:extLst>
          </c:dPt>
          <c:dPt>
            <c:idx val="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7-6DE4-40B5-98DF-8D529F031462}"/>
              </c:ext>
            </c:extLst>
          </c:dPt>
          <c:dPt>
            <c:idx val="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9-6DE4-40B5-98DF-8D529F031462}"/>
              </c:ext>
            </c:extLst>
          </c:dPt>
          <c:dPt>
            <c:idx val="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B-6DE4-40B5-98DF-8D529F031462}"/>
              </c:ext>
            </c:extLst>
          </c:dPt>
          <c:dPt>
            <c:idx val="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D-6DE4-40B5-98DF-8D529F031462}"/>
              </c:ext>
            </c:extLst>
          </c:dPt>
          <c:dPt>
            <c:idx val="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F-6DE4-40B5-98DF-8D529F031462}"/>
              </c:ext>
            </c:extLst>
          </c:dPt>
          <c:dPt>
            <c:idx val="9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1-6DE4-40B5-98DF-8D529F031462}"/>
              </c:ext>
            </c:extLst>
          </c:dPt>
          <c:dPt>
            <c:idx val="9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3-6DE4-40B5-98DF-8D529F031462}"/>
              </c:ext>
            </c:extLst>
          </c:dPt>
          <c:dPt>
            <c:idx val="9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5-6DE4-40B5-98DF-8D529F031462}"/>
              </c:ext>
            </c:extLst>
          </c:dPt>
          <c:dPt>
            <c:idx val="9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7-6DE4-40B5-98DF-8D529F031462}"/>
              </c:ext>
            </c:extLst>
          </c:dPt>
          <c:dPt>
            <c:idx val="96"/>
            <c:invertIfNegative val="0"/>
            <c:bubble3D val="0"/>
            <c:extLst>
              <c:ext xmlns:c16="http://schemas.microsoft.com/office/drawing/2014/chart" uri="{C3380CC4-5D6E-409C-BE32-E72D297353CC}">
                <c16:uniqueId val="{000000A8-6DE4-40B5-98DF-8D529F031462}"/>
              </c:ext>
            </c:extLst>
          </c:dPt>
          <c:dPt>
            <c:idx val="97"/>
            <c:invertIfNegative val="0"/>
            <c:bubble3D val="0"/>
            <c:extLst>
              <c:ext xmlns:c16="http://schemas.microsoft.com/office/drawing/2014/chart" uri="{C3380CC4-5D6E-409C-BE32-E72D297353CC}">
                <c16:uniqueId val="{000000A9-6DE4-40B5-98DF-8D529F031462}"/>
              </c:ext>
            </c:extLst>
          </c:dPt>
          <c:dPt>
            <c:idx val="98"/>
            <c:invertIfNegative val="0"/>
            <c:bubble3D val="0"/>
            <c:extLst>
              <c:ext xmlns:c16="http://schemas.microsoft.com/office/drawing/2014/chart" uri="{C3380CC4-5D6E-409C-BE32-E72D297353CC}">
                <c16:uniqueId val="{000000AA-6DE4-40B5-98DF-8D529F031462}"/>
              </c:ext>
            </c:extLst>
          </c:dPt>
          <c:dPt>
            <c:idx val="99"/>
            <c:invertIfNegative val="0"/>
            <c:bubble3D val="0"/>
            <c:extLst>
              <c:ext xmlns:c16="http://schemas.microsoft.com/office/drawing/2014/chart" uri="{C3380CC4-5D6E-409C-BE32-E72D297353CC}">
                <c16:uniqueId val="{000000AB-6DE4-40B5-98DF-8D529F031462}"/>
              </c:ext>
            </c:extLst>
          </c:dPt>
          <c:dPt>
            <c:idx val="100"/>
            <c:invertIfNegative val="0"/>
            <c:bubble3D val="0"/>
            <c:extLst>
              <c:ext xmlns:c16="http://schemas.microsoft.com/office/drawing/2014/chart" uri="{C3380CC4-5D6E-409C-BE32-E72D297353CC}">
                <c16:uniqueId val="{000000AC-6DE4-40B5-98DF-8D529F031462}"/>
              </c:ext>
            </c:extLst>
          </c:dPt>
          <c:dPt>
            <c:idx val="101"/>
            <c:invertIfNegative val="0"/>
            <c:bubble3D val="0"/>
            <c:extLst>
              <c:ext xmlns:c16="http://schemas.microsoft.com/office/drawing/2014/chart" uri="{C3380CC4-5D6E-409C-BE32-E72D297353CC}">
                <c16:uniqueId val="{000000AD-6DE4-40B5-98DF-8D529F031462}"/>
              </c:ext>
            </c:extLst>
          </c:dPt>
          <c:dPt>
            <c:idx val="102"/>
            <c:invertIfNegative val="0"/>
            <c:bubble3D val="0"/>
            <c:extLst>
              <c:ext xmlns:c16="http://schemas.microsoft.com/office/drawing/2014/chart" uri="{C3380CC4-5D6E-409C-BE32-E72D297353CC}">
                <c16:uniqueId val="{000000AE-6DE4-40B5-98DF-8D529F031462}"/>
              </c:ext>
            </c:extLst>
          </c:dPt>
          <c:dPt>
            <c:idx val="103"/>
            <c:invertIfNegative val="0"/>
            <c:bubble3D val="0"/>
            <c:extLst>
              <c:ext xmlns:c16="http://schemas.microsoft.com/office/drawing/2014/chart" uri="{C3380CC4-5D6E-409C-BE32-E72D297353CC}">
                <c16:uniqueId val="{000000AF-6DE4-40B5-98DF-8D529F031462}"/>
              </c:ext>
            </c:extLst>
          </c:dPt>
          <c:dPt>
            <c:idx val="104"/>
            <c:invertIfNegative val="0"/>
            <c:bubble3D val="0"/>
            <c:extLst>
              <c:ext xmlns:c16="http://schemas.microsoft.com/office/drawing/2014/chart" uri="{C3380CC4-5D6E-409C-BE32-E72D297353CC}">
                <c16:uniqueId val="{000000B0-6DE4-40B5-98DF-8D529F031462}"/>
              </c:ext>
            </c:extLst>
          </c:dPt>
          <c:dPt>
            <c:idx val="105"/>
            <c:invertIfNegative val="0"/>
            <c:bubble3D val="0"/>
            <c:extLst>
              <c:ext xmlns:c16="http://schemas.microsoft.com/office/drawing/2014/chart" uri="{C3380CC4-5D6E-409C-BE32-E72D297353CC}">
                <c16:uniqueId val="{000000B1-6DE4-40B5-98DF-8D529F031462}"/>
              </c:ext>
            </c:extLst>
          </c:dPt>
          <c:dPt>
            <c:idx val="106"/>
            <c:invertIfNegative val="0"/>
            <c:bubble3D val="0"/>
            <c:extLst>
              <c:ext xmlns:c16="http://schemas.microsoft.com/office/drawing/2014/chart" uri="{C3380CC4-5D6E-409C-BE32-E72D297353CC}">
                <c16:uniqueId val="{000000B2-6DE4-40B5-98DF-8D529F031462}"/>
              </c:ext>
            </c:extLst>
          </c:dPt>
          <c:dPt>
            <c:idx val="107"/>
            <c:invertIfNegative val="0"/>
            <c:bubble3D val="0"/>
            <c:extLst>
              <c:ext xmlns:c16="http://schemas.microsoft.com/office/drawing/2014/chart" uri="{C3380CC4-5D6E-409C-BE32-E72D297353CC}">
                <c16:uniqueId val="{000000B3-6DE4-40B5-98DF-8D529F031462}"/>
              </c:ext>
            </c:extLst>
          </c:dPt>
          <c:dPt>
            <c:idx val="10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5-6DE4-40B5-98DF-8D529F031462}"/>
              </c:ext>
            </c:extLst>
          </c:dPt>
          <c:dPt>
            <c:idx val="10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7-6DE4-40B5-98DF-8D529F031462}"/>
              </c:ext>
            </c:extLst>
          </c:dPt>
          <c:dPt>
            <c:idx val="11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9-6DE4-40B5-98DF-8D529F031462}"/>
              </c:ext>
            </c:extLst>
          </c:dPt>
          <c:dPt>
            <c:idx val="11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B-6DE4-40B5-98DF-8D529F031462}"/>
              </c:ext>
            </c:extLst>
          </c:dPt>
          <c:dPt>
            <c:idx val="11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D-6DE4-40B5-98DF-8D529F031462}"/>
              </c:ext>
            </c:extLst>
          </c:dPt>
          <c:dPt>
            <c:idx val="11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F-6DE4-40B5-98DF-8D529F031462}"/>
              </c:ext>
            </c:extLst>
          </c:dPt>
          <c:dPt>
            <c:idx val="11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1-6DE4-40B5-98DF-8D529F031462}"/>
              </c:ext>
            </c:extLst>
          </c:dPt>
          <c:dPt>
            <c:idx val="11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3-6DE4-40B5-98DF-8D529F031462}"/>
              </c:ext>
            </c:extLst>
          </c:dPt>
          <c:dPt>
            <c:idx val="11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5-6DE4-40B5-98DF-8D529F031462}"/>
              </c:ext>
            </c:extLst>
          </c:dPt>
          <c:dPt>
            <c:idx val="11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7-6DE4-40B5-98DF-8D529F031462}"/>
              </c:ext>
            </c:extLst>
          </c:dPt>
          <c:dPt>
            <c:idx val="11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9-6DE4-40B5-98DF-8D529F031462}"/>
              </c:ext>
            </c:extLst>
          </c:dPt>
          <c:dPt>
            <c:idx val="11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B-6DE4-40B5-98DF-8D529F031462}"/>
              </c:ext>
            </c:extLst>
          </c:dPt>
          <c:dPt>
            <c:idx val="12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D-6DE4-40B5-98DF-8D529F031462}"/>
              </c:ext>
            </c:extLst>
          </c:dPt>
          <c:dPt>
            <c:idx val="12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F-6DE4-40B5-98DF-8D529F031462}"/>
              </c:ext>
            </c:extLst>
          </c:dPt>
          <c:dPt>
            <c:idx val="12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1-6DE4-40B5-98DF-8D529F031462}"/>
              </c:ext>
            </c:extLst>
          </c:dPt>
          <c:dPt>
            <c:idx val="12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3-6DE4-40B5-98DF-8D529F031462}"/>
              </c:ext>
            </c:extLst>
          </c:dPt>
          <c:dPt>
            <c:idx val="1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5-6DE4-40B5-98DF-8D529F031462}"/>
              </c:ext>
            </c:extLst>
          </c:dPt>
          <c:dPt>
            <c:idx val="1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7-6DE4-40B5-98DF-8D529F031462}"/>
              </c:ext>
            </c:extLst>
          </c:dPt>
          <c:dPt>
            <c:idx val="1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9-6DE4-40B5-98DF-8D529F031462}"/>
              </c:ext>
            </c:extLst>
          </c:dPt>
          <c:dPt>
            <c:idx val="1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B-6DE4-40B5-98DF-8D529F031462}"/>
              </c:ext>
            </c:extLst>
          </c:dPt>
          <c:dPt>
            <c:idx val="1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D-6DE4-40B5-98DF-8D529F031462}"/>
              </c:ext>
            </c:extLst>
          </c:dPt>
          <c:dPt>
            <c:idx val="1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F-6DE4-40B5-98DF-8D529F031462}"/>
              </c:ext>
            </c:extLst>
          </c:dPt>
          <c:dPt>
            <c:idx val="1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1-6DE4-40B5-98DF-8D529F031462}"/>
              </c:ext>
            </c:extLst>
          </c:dPt>
          <c:dPt>
            <c:idx val="1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3-6DE4-40B5-98DF-8D529F031462}"/>
              </c:ext>
            </c:extLst>
          </c:dPt>
          <c:dPt>
            <c:idx val="13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5-6DE4-40B5-98DF-8D529F031462}"/>
              </c:ext>
            </c:extLst>
          </c:dPt>
          <c:dPt>
            <c:idx val="13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7-6DE4-40B5-98DF-8D529F031462}"/>
              </c:ext>
            </c:extLst>
          </c:dPt>
          <c:dPt>
            <c:idx val="13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9-6DE4-40B5-98DF-8D529F031462}"/>
              </c:ext>
            </c:extLst>
          </c:dPt>
          <c:dPt>
            <c:idx val="13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B-6DE4-40B5-98DF-8D529F031462}"/>
              </c:ext>
            </c:extLst>
          </c:dPt>
          <c:dPt>
            <c:idx val="1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D-6DE4-40B5-98DF-8D529F031462}"/>
              </c:ext>
            </c:extLst>
          </c:dPt>
          <c:dPt>
            <c:idx val="1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F-6DE4-40B5-98DF-8D529F031462}"/>
              </c:ext>
            </c:extLst>
          </c:dPt>
          <c:dPt>
            <c:idx val="1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1-6DE4-40B5-98DF-8D529F031462}"/>
              </c:ext>
            </c:extLst>
          </c:dPt>
          <c:dPt>
            <c:idx val="1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3-6DE4-40B5-98DF-8D529F031462}"/>
              </c:ext>
            </c:extLst>
          </c:dPt>
          <c:dPt>
            <c:idx val="1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4-A263-44A2-B7B9-E7B865A6AA1A}"/>
              </c:ext>
            </c:extLst>
          </c:dPt>
          <c:dPt>
            <c:idx val="1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5-A263-44A2-B7B9-E7B865A6AA1A}"/>
              </c:ext>
            </c:extLst>
          </c:dPt>
          <c:dPt>
            <c:idx val="1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8-1DF2-40CB-8089-A3A3BFC9B5CF}"/>
              </c:ext>
            </c:extLst>
          </c:dPt>
          <c:dPt>
            <c:idx val="1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A-C3AF-4733-86CF-25E4C4070246}"/>
              </c:ext>
            </c:extLst>
          </c:dPt>
          <c:dPt>
            <c:idx val="15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E-2AE9-446F-AE36-5933D92ADA03}"/>
              </c:ext>
            </c:extLst>
          </c:dPt>
          <c:dPt>
            <c:idx val="15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C-2AE9-446F-AE36-5933D92ADA03}"/>
              </c:ext>
            </c:extLst>
          </c:dPt>
          <c:dPt>
            <c:idx val="15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D-2AE9-446F-AE36-5933D92ADA03}"/>
              </c:ext>
            </c:extLst>
          </c:dPt>
          <c:dPt>
            <c:idx val="15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2-1999-4866-ACF3-0F7ADDD12229}"/>
              </c:ext>
            </c:extLst>
          </c:dPt>
          <c:dPt>
            <c:idx val="16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4-3147-46E5-A3B4-05EF597638C5}"/>
              </c:ext>
            </c:extLst>
          </c:dPt>
          <c:dPt>
            <c:idx val="16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6-39BD-4C4B-8E47-5ECD407ABE4B}"/>
              </c:ext>
            </c:extLst>
          </c:dPt>
          <c:dPt>
            <c:idx val="16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8-22AB-40FB-8EF4-0E4D6BC15B96}"/>
              </c:ext>
            </c:extLst>
          </c:dPt>
          <c:dPt>
            <c:idx val="16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B-F4EC-4FDB-BFB9-787A988394BE}"/>
              </c:ext>
            </c:extLst>
          </c:dPt>
          <c:dPt>
            <c:idx val="16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C-E166-4849-8273-201D805B9F8E}"/>
              </c:ext>
            </c:extLst>
          </c:dPt>
          <c:dPt>
            <c:idx val="16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E-6A03-4A60-A56C-DD979B267B8D}"/>
              </c:ext>
            </c:extLst>
          </c:dPt>
          <c:dPt>
            <c:idx val="16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1-4B6D-443A-9485-4966E719BFCC}"/>
              </c:ext>
            </c:extLst>
          </c:dPt>
          <c:dPt>
            <c:idx val="16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0-4B6D-443A-9485-4966E719BFCC}"/>
              </c:ext>
            </c:extLst>
          </c:dPt>
          <c:dPt>
            <c:idx val="168"/>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5-C6A4-40FC-A266-56177430B954}"/>
              </c:ext>
            </c:extLst>
          </c:dPt>
          <c:dPt>
            <c:idx val="16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7-2726-4B6F-896F-D0FB0F51590A}"/>
              </c:ext>
            </c:extLst>
          </c:dPt>
          <c:dPt>
            <c:idx val="17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9-80B0-41BD-BEB1-FBD37C30A237}"/>
              </c:ext>
            </c:extLst>
          </c:dPt>
          <c:dPt>
            <c:idx val="17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A-3F12-42E9-8FA4-2BFA8E1BCBF2}"/>
              </c:ext>
            </c:extLst>
          </c:dPt>
          <c:dPt>
            <c:idx val="172"/>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C-7B5F-446F-B7BF-EAA7E16AF4C7}"/>
              </c:ext>
            </c:extLst>
          </c:dPt>
          <c:dPt>
            <c:idx val="1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F-169B-498F-B53C-69C28AF45F25}"/>
              </c:ext>
            </c:extLst>
          </c:dPt>
          <c:dPt>
            <c:idx val="1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0-71A4-4736-807D-7268DBC6B396}"/>
              </c:ext>
            </c:extLst>
          </c:dPt>
          <c:dPt>
            <c:idx val="1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2-323F-41DE-A543-79F7DD4CC94D}"/>
              </c:ext>
            </c:extLst>
          </c:dPt>
          <c:dPt>
            <c:idx val="1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4-7207-48B9-A906-67803449995A}"/>
              </c:ext>
            </c:extLst>
          </c:dPt>
          <c:dPt>
            <c:idx val="1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6-9D36-4BD4-9EB3-F3CC791BAC53}"/>
              </c:ext>
            </c:extLst>
          </c:dPt>
          <c:dPt>
            <c:idx val="1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8-4254-4B13-88A3-78D7FD2F1789}"/>
              </c:ext>
            </c:extLst>
          </c:dPt>
          <c:dPt>
            <c:idx val="1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A-8A0D-4C52-A46E-06304630E937}"/>
              </c:ext>
            </c:extLst>
          </c:dPt>
          <c:dPt>
            <c:idx val="18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C-C2C4-4F4C-8D35-2B63D0F1FBFD}"/>
              </c:ext>
            </c:extLst>
          </c:dPt>
          <c:dPt>
            <c:idx val="18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E-58B7-4EFD-A693-4390F0F75819}"/>
              </c:ext>
            </c:extLst>
          </c:dPt>
          <c:dPt>
            <c:idx val="18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0-3C3F-4123-B167-50D914E45227}"/>
              </c:ext>
            </c:extLst>
          </c:dPt>
          <c:dPt>
            <c:idx val="18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2-3848-462E-813A-763CCD318227}"/>
              </c:ext>
            </c:extLst>
          </c:dPt>
          <c:dPt>
            <c:idx val="1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4-7FDD-442C-991C-101962DAD9D9}"/>
              </c:ext>
            </c:extLst>
          </c:dPt>
          <c:dPt>
            <c:idx val="1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8-5A32-48E7-A921-9FB45ACFF9BC}"/>
              </c:ext>
            </c:extLst>
          </c:dPt>
          <c:dPt>
            <c:idx val="1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9-5A32-48E7-A921-9FB45ACFF9BC}"/>
              </c:ext>
            </c:extLst>
          </c:dPt>
          <c:dPt>
            <c:idx val="1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C-E16B-41C4-86C3-B99EE9509C61}"/>
              </c:ext>
            </c:extLst>
          </c:dPt>
          <c:dPt>
            <c:idx val="1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D-4397-42D2-A9EE-A67A76FEBA24}"/>
              </c:ext>
            </c:extLst>
          </c:dPt>
          <c:dPt>
            <c:idx val="1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0-7B1C-4B2A-B7D1-58D619F16977}"/>
              </c:ext>
            </c:extLst>
          </c:dPt>
          <c:dPt>
            <c:idx val="1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2-9B29-4E81-B9E1-322A204BDDD7}"/>
              </c:ext>
            </c:extLst>
          </c:dPt>
          <c:dPt>
            <c:idx val="1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4-B56B-44A5-A14A-7162A66864AB}"/>
              </c:ext>
            </c:extLst>
          </c:dPt>
          <c:trendline>
            <c:name>600000</c:name>
            <c:spPr>
              <a:ln>
                <a:noFill/>
              </a:ln>
            </c:spPr>
            <c:trendlineType val="linear"/>
            <c:dispRSqr val="0"/>
            <c:dispEq val="0"/>
          </c:trendline>
          <c:cat>
            <c:numRef>
              <c:f>Sheet1!$A$2:$A$258</c:f>
              <c:numCache>
                <c:formatCode>mmm\-yy</c:formatCode>
                <c:ptCount val="197"/>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numCache>
            </c:numRef>
          </c:cat>
          <c:val>
            <c:numRef>
              <c:f>Sheet1!$B$2:$B$258</c:f>
              <c:numCache>
                <c:formatCode>_("$"* #,##0_);_("$"* \(#,##0\);_("$"* "-"??_);_(@_)</c:formatCode>
                <c:ptCount val="197"/>
                <c:pt idx="0">
                  <c:v>484580</c:v>
                </c:pt>
                <c:pt idx="1">
                  <c:v>470920</c:v>
                </c:pt>
                <c:pt idx="2">
                  <c:v>496890</c:v>
                </c:pt>
                <c:pt idx="3">
                  <c:v>510400</c:v>
                </c:pt>
                <c:pt idx="4">
                  <c:v>522530</c:v>
                </c:pt>
                <c:pt idx="5">
                  <c:v>542330</c:v>
                </c:pt>
                <c:pt idx="6">
                  <c:v>539840</c:v>
                </c:pt>
                <c:pt idx="7">
                  <c:v>567320</c:v>
                </c:pt>
                <c:pt idx="8">
                  <c:v>543510</c:v>
                </c:pt>
                <c:pt idx="9">
                  <c:v>537930</c:v>
                </c:pt>
                <c:pt idx="10">
                  <c:v>547870</c:v>
                </c:pt>
                <c:pt idx="11">
                  <c:v>547400</c:v>
                </c:pt>
                <c:pt idx="12">
                  <c:v>549460</c:v>
                </c:pt>
                <c:pt idx="13">
                  <c:v>534400</c:v>
                </c:pt>
                <c:pt idx="14">
                  <c:v>562130</c:v>
                </c:pt>
                <c:pt idx="15">
                  <c:v>562820</c:v>
                </c:pt>
                <c:pt idx="16">
                  <c:v>563860</c:v>
                </c:pt>
                <c:pt idx="17">
                  <c:v>575850</c:v>
                </c:pt>
                <c:pt idx="18">
                  <c:v>567860</c:v>
                </c:pt>
                <c:pt idx="19">
                  <c:v>577300</c:v>
                </c:pt>
                <c:pt idx="20">
                  <c:v>557150</c:v>
                </c:pt>
                <c:pt idx="21">
                  <c:v>552020</c:v>
                </c:pt>
                <c:pt idx="22">
                  <c:v>554500</c:v>
                </c:pt>
                <c:pt idx="23">
                  <c:v>569350</c:v>
                </c:pt>
                <c:pt idx="24">
                  <c:v>551220</c:v>
                </c:pt>
                <c:pt idx="25">
                  <c:v>554280</c:v>
                </c:pt>
                <c:pt idx="26">
                  <c:v>582930</c:v>
                </c:pt>
                <c:pt idx="27">
                  <c:v>594110</c:v>
                </c:pt>
                <c:pt idx="28">
                  <c:v>594530</c:v>
                </c:pt>
                <c:pt idx="29">
                  <c:v>591280</c:v>
                </c:pt>
                <c:pt idx="30">
                  <c:v>587560</c:v>
                </c:pt>
                <c:pt idx="31">
                  <c:v>588760</c:v>
                </c:pt>
                <c:pt idx="32">
                  <c:v>535760</c:v>
                </c:pt>
                <c:pt idx="33">
                  <c:v>501730</c:v>
                </c:pt>
                <c:pt idx="34">
                  <c:v>490511</c:v>
                </c:pt>
                <c:pt idx="35">
                  <c:v>480820</c:v>
                </c:pt>
                <c:pt idx="36">
                  <c:v>427200</c:v>
                </c:pt>
                <c:pt idx="37">
                  <c:v>418260</c:v>
                </c:pt>
                <c:pt idx="38">
                  <c:v>414520</c:v>
                </c:pt>
                <c:pt idx="39">
                  <c:v>404590</c:v>
                </c:pt>
                <c:pt idx="40">
                  <c:v>386620</c:v>
                </c:pt>
                <c:pt idx="41">
                  <c:v>373100</c:v>
                </c:pt>
                <c:pt idx="42">
                  <c:v>355000</c:v>
                </c:pt>
                <c:pt idx="43">
                  <c:v>352730</c:v>
                </c:pt>
                <c:pt idx="44">
                  <c:v>319310</c:v>
                </c:pt>
                <c:pt idx="45">
                  <c:v>307210</c:v>
                </c:pt>
                <c:pt idx="46">
                  <c:v>287880</c:v>
                </c:pt>
                <c:pt idx="47">
                  <c:v>283060</c:v>
                </c:pt>
                <c:pt idx="48">
                  <c:v>249960</c:v>
                </c:pt>
                <c:pt idx="49">
                  <c:v>245230</c:v>
                </c:pt>
                <c:pt idx="50">
                  <c:v>249790</c:v>
                </c:pt>
                <c:pt idx="51">
                  <c:v>253110</c:v>
                </c:pt>
                <c:pt idx="52">
                  <c:v>263440</c:v>
                </c:pt>
                <c:pt idx="53">
                  <c:v>274640</c:v>
                </c:pt>
                <c:pt idx="54">
                  <c:v>285310</c:v>
                </c:pt>
                <c:pt idx="55">
                  <c:v>293400</c:v>
                </c:pt>
                <c:pt idx="56">
                  <c:v>296610</c:v>
                </c:pt>
                <c:pt idx="57">
                  <c:v>297500</c:v>
                </c:pt>
                <c:pt idx="58">
                  <c:v>304550</c:v>
                </c:pt>
                <c:pt idx="59">
                  <c:v>306860</c:v>
                </c:pt>
                <c:pt idx="60">
                  <c:v>284600</c:v>
                </c:pt>
                <c:pt idx="61">
                  <c:v>279850</c:v>
                </c:pt>
                <c:pt idx="62">
                  <c:v>300090</c:v>
                </c:pt>
                <c:pt idx="63">
                  <c:v>307000</c:v>
                </c:pt>
                <c:pt idx="64">
                  <c:v>327460</c:v>
                </c:pt>
                <c:pt idx="65">
                  <c:v>313890</c:v>
                </c:pt>
                <c:pt idx="66">
                  <c:v>318550</c:v>
                </c:pt>
                <c:pt idx="67">
                  <c:v>320860</c:v>
                </c:pt>
                <c:pt idx="68">
                  <c:v>313460</c:v>
                </c:pt>
                <c:pt idx="69">
                  <c:v>305150</c:v>
                </c:pt>
                <c:pt idx="70">
                  <c:v>296480</c:v>
                </c:pt>
                <c:pt idx="71">
                  <c:v>304770</c:v>
                </c:pt>
                <c:pt idx="72">
                  <c:v>279220</c:v>
                </c:pt>
                <c:pt idx="73">
                  <c:v>271370</c:v>
                </c:pt>
                <c:pt idx="74">
                  <c:v>286550</c:v>
                </c:pt>
                <c:pt idx="75">
                  <c:v>294140</c:v>
                </c:pt>
                <c:pt idx="76">
                  <c:v>292850</c:v>
                </c:pt>
                <c:pt idx="77">
                  <c:v>296410</c:v>
                </c:pt>
                <c:pt idx="78">
                  <c:v>296160</c:v>
                </c:pt>
                <c:pt idx="79">
                  <c:v>297660</c:v>
                </c:pt>
                <c:pt idx="80">
                  <c:v>288700</c:v>
                </c:pt>
                <c:pt idx="81">
                  <c:v>277450</c:v>
                </c:pt>
                <c:pt idx="82">
                  <c:v>279910</c:v>
                </c:pt>
                <c:pt idx="83">
                  <c:v>288950</c:v>
                </c:pt>
                <c:pt idx="84">
                  <c:v>271490</c:v>
                </c:pt>
                <c:pt idx="85">
                  <c:v>268810</c:v>
                </c:pt>
                <c:pt idx="86">
                  <c:v>295630</c:v>
                </c:pt>
                <c:pt idx="87">
                  <c:v>312500</c:v>
                </c:pt>
                <c:pt idx="88">
                  <c:v>316460</c:v>
                </c:pt>
                <c:pt idx="89">
                  <c:v>320990</c:v>
                </c:pt>
                <c:pt idx="90">
                  <c:v>334220</c:v>
                </c:pt>
                <c:pt idx="91">
                  <c:v>343800</c:v>
                </c:pt>
                <c:pt idx="92">
                  <c:v>344760</c:v>
                </c:pt>
                <c:pt idx="93">
                  <c:v>340910</c:v>
                </c:pt>
                <c:pt idx="94">
                  <c:v>345560</c:v>
                </c:pt>
                <c:pt idx="95">
                  <c:v>365840</c:v>
                </c:pt>
                <c:pt idx="96">
                  <c:v>336650</c:v>
                </c:pt>
                <c:pt idx="97">
                  <c:v>333180.31969510973</c:v>
                </c:pt>
                <c:pt idx="98">
                  <c:v>379000</c:v>
                </c:pt>
                <c:pt idx="99">
                  <c:v>402830</c:v>
                </c:pt>
                <c:pt idx="100">
                  <c:v>417140</c:v>
                </c:pt>
                <c:pt idx="101">
                  <c:v>428700</c:v>
                </c:pt>
                <c:pt idx="102">
                  <c:v>433740</c:v>
                </c:pt>
                <c:pt idx="103">
                  <c:v>441010</c:v>
                </c:pt>
                <c:pt idx="104">
                  <c:v>428900</c:v>
                </c:pt>
                <c:pt idx="105">
                  <c:v>427540</c:v>
                </c:pt>
                <c:pt idx="106">
                  <c:v>423090</c:v>
                </c:pt>
                <c:pt idx="107">
                  <c:v>438790</c:v>
                </c:pt>
                <c:pt idx="108">
                  <c:v>412820</c:v>
                </c:pt>
                <c:pt idx="109">
                  <c:v>406460</c:v>
                </c:pt>
                <c:pt idx="110">
                  <c:v>437100</c:v>
                </c:pt>
                <c:pt idx="111">
                  <c:v>448720</c:v>
                </c:pt>
                <c:pt idx="112">
                  <c:v>465470</c:v>
                </c:pt>
                <c:pt idx="113">
                  <c:v>457700</c:v>
                </c:pt>
                <c:pt idx="114">
                  <c:v>463330</c:v>
                </c:pt>
                <c:pt idx="115">
                  <c:v>481250</c:v>
                </c:pt>
                <c:pt idx="116">
                  <c:v>462380</c:v>
                </c:pt>
                <c:pt idx="117">
                  <c:v>450460</c:v>
                </c:pt>
                <c:pt idx="118">
                  <c:v>444629.86574480293</c:v>
                </c:pt>
                <c:pt idx="119">
                  <c:v>453270</c:v>
                </c:pt>
                <c:pt idx="120">
                  <c:v>428980</c:v>
                </c:pt>
                <c:pt idx="121">
                  <c:v>429930</c:v>
                </c:pt>
                <c:pt idx="122">
                  <c:v>464640</c:v>
                </c:pt>
                <c:pt idx="123">
                  <c:v>484370</c:v>
                </c:pt>
                <c:pt idx="124">
                  <c:v>489190</c:v>
                </c:pt>
                <c:pt idx="125">
                  <c:v>492320</c:v>
                </c:pt>
                <c:pt idx="126">
                  <c:v>490780</c:v>
                </c:pt>
                <c:pt idx="127">
                  <c:v>497520</c:v>
                </c:pt>
                <c:pt idx="128">
                  <c:v>482150</c:v>
                </c:pt>
                <c:pt idx="129">
                  <c:v>478780</c:v>
                </c:pt>
                <c:pt idx="130">
                  <c:v>478140</c:v>
                </c:pt>
                <c:pt idx="131">
                  <c:v>489770</c:v>
                </c:pt>
                <c:pt idx="132">
                  <c:v>467160</c:v>
                </c:pt>
                <c:pt idx="133">
                  <c:v>444780</c:v>
                </c:pt>
                <c:pt idx="134">
                  <c:v>484120</c:v>
                </c:pt>
                <c:pt idx="135">
                  <c:v>509240</c:v>
                </c:pt>
                <c:pt idx="136">
                  <c:v>519930</c:v>
                </c:pt>
                <c:pt idx="137">
                  <c:v>518980</c:v>
                </c:pt>
                <c:pt idx="138">
                  <c:v>511420</c:v>
                </c:pt>
                <c:pt idx="139">
                  <c:v>527490</c:v>
                </c:pt>
                <c:pt idx="140">
                  <c:v>516450</c:v>
                </c:pt>
                <c:pt idx="141">
                  <c:v>515170</c:v>
                </c:pt>
                <c:pt idx="142">
                  <c:v>502490</c:v>
                </c:pt>
                <c:pt idx="143">
                  <c:v>510560</c:v>
                </c:pt>
                <c:pt idx="144">
                  <c:v>491840</c:v>
                </c:pt>
                <c:pt idx="145">
                  <c:v>480270</c:v>
                </c:pt>
                <c:pt idx="146">
                  <c:v>518600</c:v>
                </c:pt>
                <c:pt idx="147">
                  <c:v>537950</c:v>
                </c:pt>
                <c:pt idx="148">
                  <c:v>550240</c:v>
                </c:pt>
                <c:pt idx="149">
                  <c:v>555420</c:v>
                </c:pt>
                <c:pt idx="150">
                  <c:v>549470</c:v>
                </c:pt>
                <c:pt idx="151">
                  <c:v>565320</c:v>
                </c:pt>
                <c:pt idx="152">
                  <c:v>555400</c:v>
                </c:pt>
                <c:pt idx="153">
                  <c:v>546430</c:v>
                </c:pt>
                <c:pt idx="154">
                  <c:v>546820</c:v>
                </c:pt>
                <c:pt idx="155">
                  <c:v>549550</c:v>
                </c:pt>
                <c:pt idx="156">
                  <c:v>527780</c:v>
                </c:pt>
                <c:pt idx="157">
                  <c:v>522440</c:v>
                </c:pt>
                <c:pt idx="158">
                  <c:v>564820</c:v>
                </c:pt>
                <c:pt idx="159">
                  <c:v>584460</c:v>
                </c:pt>
                <c:pt idx="160">
                  <c:v>600860</c:v>
                </c:pt>
                <c:pt idx="161">
                  <c:v>601910</c:v>
                </c:pt>
                <c:pt idx="162">
                  <c:v>591230</c:v>
                </c:pt>
                <c:pt idx="163">
                  <c:v>595920</c:v>
                </c:pt>
                <c:pt idx="164">
                  <c:v>578420</c:v>
                </c:pt>
                <c:pt idx="165">
                  <c:v>571070</c:v>
                </c:pt>
                <c:pt idx="166">
                  <c:v>554240</c:v>
                </c:pt>
                <c:pt idx="167">
                  <c:v>557740</c:v>
                </c:pt>
                <c:pt idx="168">
                  <c:v>536830</c:v>
                </c:pt>
                <c:pt idx="169">
                  <c:v>534120</c:v>
                </c:pt>
                <c:pt idx="170">
                  <c:v>565740</c:v>
                </c:pt>
                <c:pt idx="171">
                  <c:v>603030</c:v>
                </c:pt>
                <c:pt idx="172">
                  <c:v>610940</c:v>
                </c:pt>
                <c:pt idx="173">
                  <c:v>610720</c:v>
                </c:pt>
                <c:pt idx="174">
                  <c:v>607990</c:v>
                </c:pt>
                <c:pt idx="175">
                  <c:v>617410</c:v>
                </c:pt>
                <c:pt idx="176">
                  <c:v>605680</c:v>
                </c:pt>
                <c:pt idx="177">
                  <c:v>605280</c:v>
                </c:pt>
                <c:pt idx="178">
                  <c:v>589770</c:v>
                </c:pt>
                <c:pt idx="179">
                  <c:v>614880</c:v>
                </c:pt>
                <c:pt idx="180">
                  <c:v>575160</c:v>
                </c:pt>
                <c:pt idx="181">
                  <c:v>579770</c:v>
                </c:pt>
                <c:pt idx="182">
                  <c:v>612440</c:v>
                </c:pt>
                <c:pt idx="183">
                  <c:v>606410</c:v>
                </c:pt>
                <c:pt idx="184">
                  <c:v>588070</c:v>
                </c:pt>
                <c:pt idx="185">
                  <c:v>626170</c:v>
                </c:pt>
                <c:pt idx="186">
                  <c:v>666320</c:v>
                </c:pt>
                <c:pt idx="187">
                  <c:v>706900</c:v>
                </c:pt>
                <c:pt idx="188">
                  <c:v>712430</c:v>
                </c:pt>
                <c:pt idx="189">
                  <c:v>711300</c:v>
                </c:pt>
                <c:pt idx="190">
                  <c:v>698980</c:v>
                </c:pt>
                <c:pt idx="191">
                  <c:v>717930</c:v>
                </c:pt>
                <c:pt idx="192">
                  <c:v>699890</c:v>
                </c:pt>
                <c:pt idx="193">
                  <c:v>699000</c:v>
                </c:pt>
                <c:pt idx="194">
                  <c:v>758990</c:v>
                </c:pt>
                <c:pt idx="195">
                  <c:v>814010</c:v>
                </c:pt>
                <c:pt idx="196">
                  <c:v>818260</c:v>
                </c:pt>
              </c:numCache>
            </c:numRef>
          </c:val>
          <c:extLst>
            <c:ext xmlns:c16="http://schemas.microsoft.com/office/drawing/2014/chart" uri="{C3380CC4-5D6E-409C-BE32-E72D297353CC}">
              <c16:uniqueId val="{000000F2-6DE4-40B5-98DF-8D529F031462}"/>
            </c:ext>
          </c:extLst>
        </c:ser>
        <c:dLbls>
          <c:showLegendKey val="0"/>
          <c:showVal val="0"/>
          <c:showCatName val="0"/>
          <c:showSerName val="0"/>
          <c:showPercent val="0"/>
          <c:showBubbleSize val="0"/>
        </c:dLbls>
        <c:gapWidth val="25"/>
        <c:axId val="114489216"/>
        <c:axId val="114490752"/>
      </c:barChart>
      <c:dateAx>
        <c:axId val="114489216"/>
        <c:scaling>
          <c:orientation val="minMax"/>
        </c:scaling>
        <c:delete val="0"/>
        <c:axPos val="b"/>
        <c:numFmt formatCode="mmm\-yy" sourceLinked="1"/>
        <c:majorTickMark val="out"/>
        <c:minorTickMark val="none"/>
        <c:tickLblPos val="nextTo"/>
        <c:spPr>
          <a:ln>
            <a:solidFill>
              <a:schemeClr val="tx2">
                <a:lumMod val="75000"/>
              </a:schemeClr>
            </a:solidFill>
          </a:ln>
        </c:spPr>
        <c:crossAx val="114490752"/>
        <c:crosses val="autoZero"/>
        <c:auto val="1"/>
        <c:lblOffset val="100"/>
        <c:baseTimeUnit val="months"/>
        <c:majorUnit val="8"/>
        <c:majorTimeUnit val="months"/>
      </c:dateAx>
      <c:valAx>
        <c:axId val="114490752"/>
        <c:scaling>
          <c:orientation val="minMax"/>
        </c:scaling>
        <c:delete val="0"/>
        <c:axPos val="l"/>
        <c:numFmt formatCode="_(&quot;$&quot;* #,##0_);_(&quot;$&quot;* \(#,##0\);_(&quot;$&quot;* &quot;-&quot;??_);_(@_)" sourceLinked="1"/>
        <c:majorTickMark val="out"/>
        <c:minorTickMark val="none"/>
        <c:tickLblPos val="nextTo"/>
        <c:spPr>
          <a:ln>
            <a:solidFill>
              <a:schemeClr val="tx2">
                <a:lumMod val="75000"/>
              </a:schemeClr>
            </a:solidFill>
          </a:ln>
        </c:spPr>
        <c:crossAx val="114489216"/>
        <c:crosses val="autoZero"/>
        <c:crossBetween val="between"/>
      </c:valAx>
    </c:plotArea>
    <c:plotVisOnly val="1"/>
    <c:dispBlanksAs val="gap"/>
    <c:showDLblsOverMax val="0"/>
  </c:chart>
  <c:txPr>
    <a:bodyPr/>
    <a:lstStyle/>
    <a:p>
      <a:pPr>
        <a:defRPr sz="270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Sheet1!$A$2:$A$7</cx:f>
        <cx:lvl ptCount="6">
          <cx:pt idx="0">Feb 2020</cx:pt>
          <cx:pt idx="1">Apr 2020</cx:pt>
          <cx:pt idx="2">Nov 2020</cx:pt>
          <cx:pt idx="3">Jan 2021</cx:pt>
          <cx:pt idx="4">May 2021</cx:pt>
          <cx:pt idx="5">Remaining</cx:pt>
        </cx:lvl>
      </cx:strDim>
      <cx:numDim type="val">
        <cx:f>Sheet1!$B$2:$B$7</cx:f>
        <cx:lvl ptCount="6" formatCode="#,###,###,##0">
          <cx:pt idx="0">17660.900000000001</cx:pt>
          <cx:pt idx="1">-2714.8000000000002</cx:pt>
          <cx:pt idx="2">1067.2</cx:pt>
          <cx:pt idx="3">-155.40000000000001</cx:pt>
          <cx:pt idx="4">495</cx:pt>
          <cx:pt idx="5">1308</cx:pt>
        </cx:lvl>
      </cx:numDim>
    </cx:data>
  </cx:chartData>
  <cx:chart>
    <cx:title pos="t" align="ctr" overlay="0">
      <cx:tx>
        <cx:txData>
          <cx:v>California COVID-19 Nonfarm Jobs Summary</cx:v>
        </cx:txData>
      </cx:tx>
      <cx:txPr>
        <a:bodyPr vertOverflow="overflow" horzOverflow="overflow" wrap="square" lIns="0" tIns="0" rIns="0" bIns="0"/>
        <a:lstStyle/>
        <a:p>
          <a:pPr algn="ctr" rtl="0">
            <a:defRPr sz="3200" b="0" i="0">
              <a:solidFill>
                <a:schemeClr val="bg1"/>
              </a:solidFill>
              <a:latin typeface="+mn-lt"/>
              <a:ea typeface="Century Gothic" panose="020B0502020202020204" pitchFamily="34" charset="0"/>
              <a:cs typeface="Century Gothic" panose="020B0502020202020204" pitchFamily="34" charset="0"/>
            </a:defRPr>
          </a:pPr>
          <a:r>
            <a:rPr lang="en-US" sz="3200" dirty="0">
              <a:solidFill>
                <a:schemeClr val="bg1"/>
              </a:solidFill>
              <a:latin typeface="+mn-lt"/>
            </a:rPr>
            <a:t>California COVID-19 Nonfarm Jobs Summary</a:t>
          </a:r>
        </a:p>
      </cx:txPr>
    </cx:title>
    <cx:plotArea>
      <cx:plotAreaRegion>
        <cx:series layoutId="waterfall" uniqueId="{38D0989A-AF96-4C65-9572-BFC094E7C9EF}">
          <cx:tx>
            <cx:txData>
              <cx:f>Sheet1!$B$1</cx:f>
              <cx:v>Series1</cx:v>
            </cx:txData>
          </cx:tx>
          <cx:spPr>
            <a:effectLst>
              <a:outerShdw blurRad="50800" dist="38100" dir="2700000" algn="tl" rotWithShape="0">
                <a:prstClr val="black">
                  <a:alpha val="40000"/>
                </a:prstClr>
              </a:outerShdw>
            </a:effectLst>
          </cx:spPr>
          <cx:dataPt idx="1">
            <cx:spPr>
              <a:solidFill>
                <a:srgbClr val="FF0000"/>
              </a:solidFill>
            </cx:spPr>
          </cx:dataPt>
          <cx:dataPt idx="3">
            <cx:spPr>
              <a:solidFill>
                <a:srgbClr val="FF0000"/>
              </a:solidFill>
            </cx:spPr>
          </cx:dataPt>
          <cx:dataPt idx="5">
            <cx:spPr>
              <a:solidFill>
                <a:srgbClr val="FFA605"/>
              </a:solidFill>
            </cx:spPr>
          </cx:dataPt>
          <cx:dataLabels pos="outEnd">
            <cx:txPr>
              <a:bodyPr vertOverflow="overflow" horzOverflow="overflow" wrap="square" lIns="0" tIns="0" rIns="0" bIns="0"/>
              <a:lstStyle/>
              <a:p>
                <a:pPr algn="ctr" rtl="0">
                  <a:defRPr sz="3200" b="0" i="0">
                    <a:solidFill>
                      <a:schemeClr val="bg1"/>
                    </a:solidFill>
                    <a:latin typeface="+mn-lt"/>
                    <a:ea typeface="Century Gothic" panose="020B0502020202020204" pitchFamily="34" charset="0"/>
                    <a:cs typeface="Century Gothic" panose="020B0502020202020204" pitchFamily="34" charset="0"/>
                  </a:defRPr>
                </a:pPr>
                <a:endParaRPr lang="en-US" sz="3200">
                  <a:solidFill>
                    <a:schemeClr val="bg1"/>
                  </a:solidFill>
                  <a:latin typeface="+mn-lt"/>
                </a:endParaRPr>
              </a:p>
            </cx:txPr>
            <cx:visibility seriesName="0" categoryName="0" value="1"/>
          </cx:dataLabels>
          <cx:dataId val="0"/>
          <cx:layoutPr>
            <cx:subtotals>
              <cx:idx val="0"/>
            </cx:subtotals>
          </cx:layoutPr>
        </cx:series>
      </cx:plotAreaRegion>
      <cx:axis id="0">
        <cx:catScaling gapWidth="0.5"/>
        <cx:tickLabels/>
        <cx:txPr>
          <a:bodyPr vertOverflow="overflow" horzOverflow="overflow" wrap="square" lIns="0" tIns="0" rIns="0" bIns="0"/>
          <a:lstStyle/>
          <a:p>
            <a:pPr algn="ctr" rtl="0">
              <a:defRPr sz="3200" b="0" i="0">
                <a:solidFill>
                  <a:schemeClr val="bg1"/>
                </a:solidFill>
                <a:latin typeface="+mn-lt"/>
                <a:ea typeface="Century Gothic" panose="020B0502020202020204" pitchFamily="34" charset="0"/>
                <a:cs typeface="Century Gothic" panose="020B0502020202020204" pitchFamily="34" charset="0"/>
              </a:defRPr>
            </a:pPr>
            <a:endParaRPr lang="en-US" sz="3200">
              <a:solidFill>
                <a:schemeClr val="bg1"/>
              </a:solidFill>
              <a:latin typeface="+mn-lt"/>
            </a:endParaRPr>
          </a:p>
        </cx:txPr>
      </cx:axis>
      <cx:axis id="1">
        <cx:valScaling min="12000"/>
        <cx:majorGridlines/>
        <cx:tickLabels/>
        <cx:txPr>
          <a:bodyPr vertOverflow="overflow" horzOverflow="overflow" wrap="square" lIns="0" tIns="0" rIns="0" bIns="0"/>
          <a:lstStyle/>
          <a:p>
            <a:pPr algn="ctr" rtl="0">
              <a:defRPr sz="3200" b="0" i="0">
                <a:solidFill>
                  <a:schemeClr val="bg1"/>
                </a:solidFill>
                <a:latin typeface="+mn-lt"/>
                <a:ea typeface="Century Gothic" panose="020B0502020202020204" pitchFamily="34" charset="0"/>
                <a:cs typeface="Century Gothic" panose="020B0502020202020204" pitchFamily="34" charset="0"/>
              </a:defRPr>
            </a:pPr>
            <a:endParaRPr lang="en-US" sz="3200">
              <a:solidFill>
                <a:schemeClr val="bg1"/>
              </a:solidFill>
              <a:latin typeface="+mn-lt"/>
            </a:endParaRPr>
          </a:p>
        </cx:txPr>
      </cx:axis>
    </cx:plotArea>
  </cx:chart>
  <cx:spPr>
    <a:solidFill>
      <a:schemeClr val="tx1"/>
    </a:solidFill>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0.46548</cdr:x>
      <cdr:y>0.24444</cdr:y>
    </cdr:from>
    <cdr:to>
      <cdr:x>0.82063</cdr:x>
      <cdr:y>0.30621</cdr:y>
    </cdr:to>
    <cdr:sp macro="" textlink="">
      <cdr:nvSpPr>
        <cdr:cNvPr id="2" name="TextBox 2"/>
        <cdr:cNvSpPr txBox="1"/>
      </cdr:nvSpPr>
      <cdr:spPr>
        <a:xfrm xmlns:a="http://schemas.openxmlformats.org/drawingml/2006/main">
          <a:off x="4576417" y="1583238"/>
          <a:ext cx="3491661"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xmlns:a="http://schemas.openxmlformats.org/drawingml/2006/main">
          <a:r>
            <a:rPr lang="en-US" sz="2000" b="1" dirty="0">
              <a:solidFill>
                <a:schemeClr val="accent1"/>
              </a:solidFill>
              <a:latin typeface="+mn-lt"/>
            </a:rPr>
            <a:t>Long Run Average = 37.2%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uk-U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027185-10FB-4A57-B3F0-45136A811A24}" type="datetimeFigureOut">
              <a:rPr lang="uk-UA" smtClean="0"/>
              <a:t>24.06.2021</a:t>
            </a:fld>
            <a:endParaRPr lang="uk-U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uk-U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uk-U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404659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7066" indent="-291179" eaLnBrk="0" hangingPunct="0">
              <a:defRPr sz="2900">
                <a:solidFill>
                  <a:schemeClr val="tx1"/>
                </a:solidFill>
                <a:latin typeface="Times New Roman" pitchFamily="18" charset="0"/>
              </a:defRPr>
            </a:lvl2pPr>
            <a:lvl3pPr marL="1164717" indent="-232943" eaLnBrk="0" hangingPunct="0">
              <a:defRPr sz="2900">
                <a:solidFill>
                  <a:schemeClr val="tx1"/>
                </a:solidFill>
                <a:latin typeface="Times New Roman" pitchFamily="18" charset="0"/>
              </a:defRPr>
            </a:lvl3pPr>
            <a:lvl4pPr marL="1630604" indent="-232943" eaLnBrk="0" hangingPunct="0">
              <a:defRPr sz="2900">
                <a:solidFill>
                  <a:schemeClr val="tx1"/>
                </a:solidFill>
                <a:latin typeface="Times New Roman" pitchFamily="18" charset="0"/>
              </a:defRPr>
            </a:lvl4pPr>
            <a:lvl5pPr marL="2096491" indent="-232943" eaLnBrk="0" hangingPunct="0">
              <a:defRPr sz="2900">
                <a:solidFill>
                  <a:schemeClr val="tx1"/>
                </a:solidFill>
                <a:latin typeface="Times New Roman" pitchFamily="18" charset="0"/>
              </a:defRPr>
            </a:lvl5pPr>
            <a:lvl6pPr marL="2562377" indent="-232943" eaLnBrk="0" fontAlgn="base" hangingPunct="0">
              <a:spcBef>
                <a:spcPct val="0"/>
              </a:spcBef>
              <a:spcAft>
                <a:spcPct val="0"/>
              </a:spcAft>
              <a:defRPr sz="2900">
                <a:solidFill>
                  <a:schemeClr val="tx1"/>
                </a:solidFill>
                <a:latin typeface="Times New Roman" pitchFamily="18" charset="0"/>
              </a:defRPr>
            </a:lvl6pPr>
            <a:lvl7pPr marL="3028264" indent="-232943" eaLnBrk="0" fontAlgn="base" hangingPunct="0">
              <a:spcBef>
                <a:spcPct val="0"/>
              </a:spcBef>
              <a:spcAft>
                <a:spcPct val="0"/>
              </a:spcAft>
              <a:defRPr sz="2900">
                <a:solidFill>
                  <a:schemeClr val="tx1"/>
                </a:solidFill>
                <a:latin typeface="Times New Roman" pitchFamily="18" charset="0"/>
              </a:defRPr>
            </a:lvl7pPr>
            <a:lvl8pPr marL="3494151" indent="-232943" eaLnBrk="0" fontAlgn="base" hangingPunct="0">
              <a:spcBef>
                <a:spcPct val="0"/>
              </a:spcBef>
              <a:spcAft>
                <a:spcPct val="0"/>
              </a:spcAft>
              <a:defRPr sz="2900">
                <a:solidFill>
                  <a:schemeClr val="tx1"/>
                </a:solidFill>
                <a:latin typeface="Times New Roman" pitchFamily="18" charset="0"/>
              </a:defRPr>
            </a:lvl8pPr>
            <a:lvl9pPr marL="3960038" indent="-232943" eaLnBrk="0" fontAlgn="base" hangingPunct="0">
              <a:spcBef>
                <a:spcPct val="0"/>
              </a:spcBef>
              <a:spcAft>
                <a:spcPct val="0"/>
              </a:spcAft>
              <a:defRPr sz="2900">
                <a:solidFill>
                  <a:schemeClr val="tx1"/>
                </a:solidFill>
                <a:latin typeface="Times New Roman" pitchFamily="18" charset="0"/>
              </a:defRPr>
            </a:lvl9pPr>
          </a:lstStyle>
          <a:p>
            <a:pPr eaLnBrk="1" hangingPunct="1"/>
            <a:fld id="{92B55B7E-135A-45E3-94B3-433F8377544F}" type="slidenum">
              <a:rPr lang="en-US" sz="1300">
                <a:solidFill>
                  <a:prstClr val="black"/>
                </a:solidFill>
                <a:latin typeface="Arial Unicode MS" pitchFamily="34" charset="-128"/>
              </a:rPr>
              <a:pPr eaLnBrk="1" hangingPunct="1"/>
              <a:t>31</a:t>
            </a:fld>
            <a:endParaRPr lang="en-US" sz="1300">
              <a:solidFill>
                <a:prstClr val="black"/>
              </a:solidFill>
              <a:latin typeface="Arial Unicode MS" pitchFamily="34" charset="-128"/>
            </a:endParaRPr>
          </a:p>
        </p:txBody>
      </p:sp>
      <p:sp>
        <p:nvSpPr>
          <p:cNvPr id="68611" name="Rectangle 2"/>
          <p:cNvSpPr>
            <a:spLocks noGrp="1" noRot="1" noChangeAspect="1" noChangeArrowheads="1" noTextEdit="1"/>
          </p:cNvSpPr>
          <p:nvPr>
            <p:ph type="sldImg"/>
          </p:nvPr>
        </p:nvSpPr>
        <p:spPr>
          <a:xfrm>
            <a:off x="406400" y="696913"/>
            <a:ext cx="6197600" cy="3486150"/>
          </a:xfrm>
          <a:solidFill>
            <a:srgbClr val="FFFFFF"/>
          </a:solidFill>
          <a:ln/>
        </p:spPr>
      </p:sp>
      <p:sp>
        <p:nvSpPr>
          <p:cNvPr id="68612" name="Rectangle 3"/>
          <p:cNvSpPr>
            <a:spLocks noGrp="1" noChangeArrowheads="1"/>
          </p:cNvSpPr>
          <p:nvPr>
            <p:ph type="body" idx="1"/>
          </p:nvPr>
        </p:nvSpPr>
        <p:spPr>
          <a:noFill/>
        </p:spPr>
        <p:txBody>
          <a:bodyPr/>
          <a:lstStyle/>
          <a:p>
            <a:pPr>
              <a:buFontTx/>
              <a:buChar char="•"/>
              <a:tabLst>
                <a:tab pos="308974" algn="l"/>
              </a:tabLst>
            </a:pPr>
            <a:endParaRPr lang="en-US" sz="1500" dirty="0">
              <a:latin typeface="Arial" charset="0"/>
            </a:endParaRPr>
          </a:p>
        </p:txBody>
      </p:sp>
    </p:spTree>
    <p:extLst>
      <p:ext uri="{BB962C8B-B14F-4D97-AF65-F5344CB8AC3E}">
        <p14:creationId xmlns:p14="http://schemas.microsoft.com/office/powerpoint/2010/main" val="2382066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000213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EA613-35CE-4473-A243-24F5BB3358AF}" type="slidenum">
              <a:rPr lang="en-US" smtClean="0"/>
              <a:t>42</a:t>
            </a:fld>
            <a:endParaRPr lang="en-US"/>
          </a:p>
        </p:txBody>
      </p:sp>
    </p:spTree>
    <p:extLst>
      <p:ext uri="{BB962C8B-B14F-4D97-AF65-F5344CB8AC3E}">
        <p14:creationId xmlns:p14="http://schemas.microsoft.com/office/powerpoint/2010/main" val="2038867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49</a:t>
            </a:fld>
            <a:endParaRPr lang="uk-UA"/>
          </a:p>
        </p:txBody>
      </p:sp>
    </p:spTree>
    <p:extLst>
      <p:ext uri="{BB962C8B-B14F-4D97-AF65-F5344CB8AC3E}">
        <p14:creationId xmlns:p14="http://schemas.microsoft.com/office/powerpoint/2010/main" val="2750707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50</a:t>
            </a:fld>
            <a:endParaRPr lang="uk-UA"/>
          </a:p>
        </p:txBody>
      </p:sp>
    </p:spTree>
    <p:extLst>
      <p:ext uri="{BB962C8B-B14F-4D97-AF65-F5344CB8AC3E}">
        <p14:creationId xmlns:p14="http://schemas.microsoft.com/office/powerpoint/2010/main" val="1322680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imes New Roman" pitchFamily="18" charset="0"/>
              </a:rPr>
              <a:t>C.A.R. began producing its Housing Affordability Index (HAI) in 1984. At that time, fixed-rate mortgages were the prevailing form of financing a home purchase, while the calculations used to produce the HAI reflected a 20 percent down payment. The methodology also assumed a monthly payment for principal, interest, taxes and insurance that was no more than 30 percent of a household’s income. In the more than two decades since the CALIFORNIA ASSOCIATION OF REALTORS® first conceived the HAI, the mortgage finance landscape has changed dramatically. The range of mortgage products available to buyers as well as underwriting criteria has changed. C.A.R. developed the new index measuring affordability for first-time home buyers to better reflect the realities of today’s real estate market.</a:t>
            </a:r>
          </a:p>
          <a:p>
            <a:endParaRPr lang="en-US" dirty="0"/>
          </a:p>
        </p:txBody>
      </p:sp>
      <p:sp>
        <p:nvSpPr>
          <p:cNvPr id="4" name="Slide Number Placeholder 3"/>
          <p:cNvSpPr>
            <a:spLocks noGrp="1"/>
          </p:cNvSpPr>
          <p:nvPr>
            <p:ph type="sldNum" sz="quarter" idx="10"/>
          </p:nvPr>
        </p:nvSpPr>
        <p:spPr/>
        <p:txBody>
          <a:bodyPr/>
          <a:lstStyle/>
          <a:p>
            <a:fld id="{19460301-7DCB-4910-9D81-3D7BAF0B993B}" type="slidenum">
              <a:rPr lang="en-US" smtClean="0"/>
              <a:pPr/>
              <a:t>54</a:t>
            </a:fld>
            <a:endParaRPr lang="en-US"/>
          </a:p>
        </p:txBody>
      </p:sp>
    </p:spTree>
    <p:extLst>
      <p:ext uri="{BB962C8B-B14F-4D97-AF65-F5344CB8AC3E}">
        <p14:creationId xmlns:p14="http://schemas.microsoft.com/office/powerpoint/2010/main" val="3153356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5A334F-941E-4AA5-AA41-BB05D867313C}" type="slidenum">
              <a:rPr lang="en-US" smtClean="0"/>
              <a:pPr/>
              <a:t>58</a:t>
            </a:fld>
            <a:endParaRPr lang="en-US"/>
          </a:p>
        </p:txBody>
      </p:sp>
    </p:spTree>
    <p:extLst>
      <p:ext uri="{BB962C8B-B14F-4D97-AF65-F5344CB8AC3E}">
        <p14:creationId xmlns:p14="http://schemas.microsoft.com/office/powerpoint/2010/main" val="562921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48F0E-59E4-4A86-BE40-E9C41F06D9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308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85775" y="731838"/>
            <a:ext cx="6515100" cy="3663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48823" y="4640281"/>
            <a:ext cx="5990578" cy="4396054"/>
          </a:xfrm>
          <a:prstGeom prst="rect">
            <a:avLst/>
          </a:prstGeom>
        </p:spPr>
        <p:txBody>
          <a:bodyPr lIns="98570" tIns="98570" rIns="98570" bIns="98570" anchor="t" anchorCtr="0">
            <a:noAutofit/>
          </a:bodyPr>
          <a:lstStyle/>
          <a:p>
            <a:endParaRPr dirty="0"/>
          </a:p>
        </p:txBody>
      </p:sp>
    </p:spTree>
    <p:extLst>
      <p:ext uri="{BB962C8B-B14F-4D97-AF65-F5344CB8AC3E}">
        <p14:creationId xmlns:p14="http://schemas.microsoft.com/office/powerpoint/2010/main" val="4186874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EA613-35CE-4473-A243-24F5BB3358AF}" type="slidenum">
              <a:rPr lang="en-US" smtClean="0"/>
              <a:t>9</a:t>
            </a:fld>
            <a:endParaRPr lang="en-US"/>
          </a:p>
        </p:txBody>
      </p:sp>
    </p:spTree>
    <p:extLst>
      <p:ext uri="{BB962C8B-B14F-4D97-AF65-F5344CB8AC3E}">
        <p14:creationId xmlns:p14="http://schemas.microsoft.com/office/powerpoint/2010/main" val="3836820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7066" indent="-291179" eaLnBrk="0" hangingPunct="0">
              <a:defRPr sz="2900">
                <a:solidFill>
                  <a:schemeClr val="tx1"/>
                </a:solidFill>
                <a:latin typeface="Times New Roman" pitchFamily="18" charset="0"/>
              </a:defRPr>
            </a:lvl2pPr>
            <a:lvl3pPr marL="1164717" indent="-232943" eaLnBrk="0" hangingPunct="0">
              <a:defRPr sz="2900">
                <a:solidFill>
                  <a:schemeClr val="tx1"/>
                </a:solidFill>
                <a:latin typeface="Times New Roman" pitchFamily="18" charset="0"/>
              </a:defRPr>
            </a:lvl3pPr>
            <a:lvl4pPr marL="1630604" indent="-232943" eaLnBrk="0" hangingPunct="0">
              <a:defRPr sz="2900">
                <a:solidFill>
                  <a:schemeClr val="tx1"/>
                </a:solidFill>
                <a:latin typeface="Times New Roman" pitchFamily="18" charset="0"/>
              </a:defRPr>
            </a:lvl4pPr>
            <a:lvl5pPr marL="2096491" indent="-232943" eaLnBrk="0" hangingPunct="0">
              <a:defRPr sz="2900">
                <a:solidFill>
                  <a:schemeClr val="tx1"/>
                </a:solidFill>
                <a:latin typeface="Times New Roman" pitchFamily="18" charset="0"/>
              </a:defRPr>
            </a:lvl5pPr>
            <a:lvl6pPr marL="2562377" indent="-232943" eaLnBrk="0" fontAlgn="base" hangingPunct="0">
              <a:spcBef>
                <a:spcPct val="0"/>
              </a:spcBef>
              <a:spcAft>
                <a:spcPct val="0"/>
              </a:spcAft>
              <a:defRPr sz="2900">
                <a:solidFill>
                  <a:schemeClr val="tx1"/>
                </a:solidFill>
                <a:latin typeface="Times New Roman" pitchFamily="18" charset="0"/>
              </a:defRPr>
            </a:lvl6pPr>
            <a:lvl7pPr marL="3028264" indent="-232943" eaLnBrk="0" fontAlgn="base" hangingPunct="0">
              <a:spcBef>
                <a:spcPct val="0"/>
              </a:spcBef>
              <a:spcAft>
                <a:spcPct val="0"/>
              </a:spcAft>
              <a:defRPr sz="2900">
                <a:solidFill>
                  <a:schemeClr val="tx1"/>
                </a:solidFill>
                <a:latin typeface="Times New Roman" pitchFamily="18" charset="0"/>
              </a:defRPr>
            </a:lvl7pPr>
            <a:lvl8pPr marL="3494151" indent="-232943" eaLnBrk="0" fontAlgn="base" hangingPunct="0">
              <a:spcBef>
                <a:spcPct val="0"/>
              </a:spcBef>
              <a:spcAft>
                <a:spcPct val="0"/>
              </a:spcAft>
              <a:defRPr sz="2900">
                <a:solidFill>
                  <a:schemeClr val="tx1"/>
                </a:solidFill>
                <a:latin typeface="Times New Roman" pitchFamily="18" charset="0"/>
              </a:defRPr>
            </a:lvl8pPr>
            <a:lvl9pPr marL="3960038" indent="-232943" eaLnBrk="0" fontAlgn="base" hangingPunct="0">
              <a:spcBef>
                <a:spcPct val="0"/>
              </a:spcBef>
              <a:spcAft>
                <a:spcPct val="0"/>
              </a:spcAft>
              <a:defRPr sz="2900">
                <a:solidFill>
                  <a:schemeClr val="tx1"/>
                </a:solidFill>
                <a:latin typeface="Times New Roman" pitchFamily="18" charset="0"/>
              </a:defRPr>
            </a:lvl9pPr>
          </a:lstStyle>
          <a:p>
            <a:pPr eaLnBrk="1" hangingPunct="1"/>
            <a:fld id="{92B55B7E-135A-45E3-94B3-433F8377544F}" type="slidenum">
              <a:rPr lang="en-US" sz="1300">
                <a:solidFill>
                  <a:prstClr val="black"/>
                </a:solidFill>
                <a:latin typeface="Arial Unicode MS" pitchFamily="34" charset="-128"/>
              </a:rPr>
              <a:pPr eaLnBrk="1" hangingPunct="1"/>
              <a:t>11</a:t>
            </a:fld>
            <a:endParaRPr lang="en-US" sz="1300">
              <a:solidFill>
                <a:prstClr val="black"/>
              </a:solidFill>
              <a:latin typeface="Arial Unicode MS" pitchFamily="34" charset="-128"/>
            </a:endParaRPr>
          </a:p>
        </p:txBody>
      </p:sp>
      <p:sp>
        <p:nvSpPr>
          <p:cNvPr id="68611" name="Rectangle 2"/>
          <p:cNvSpPr>
            <a:spLocks noGrp="1" noRot="1" noChangeAspect="1" noChangeArrowheads="1" noTextEdit="1"/>
          </p:cNvSpPr>
          <p:nvPr>
            <p:ph type="sldImg"/>
          </p:nvPr>
        </p:nvSpPr>
        <p:spPr>
          <a:xfrm>
            <a:off x="406400" y="696913"/>
            <a:ext cx="6197600" cy="3486150"/>
          </a:xfrm>
          <a:solidFill>
            <a:srgbClr val="FFFFFF"/>
          </a:solidFill>
          <a:ln/>
        </p:spPr>
      </p:sp>
      <p:sp>
        <p:nvSpPr>
          <p:cNvPr id="68612" name="Rectangle 3"/>
          <p:cNvSpPr>
            <a:spLocks noGrp="1" noChangeArrowheads="1"/>
          </p:cNvSpPr>
          <p:nvPr>
            <p:ph type="body" idx="1"/>
          </p:nvPr>
        </p:nvSpPr>
        <p:spPr>
          <a:noFill/>
        </p:spPr>
        <p:txBody>
          <a:bodyPr/>
          <a:lstStyle/>
          <a:p>
            <a:pPr>
              <a:buFontTx/>
              <a:buNone/>
              <a:tabLst>
                <a:tab pos="308974" algn="l"/>
              </a:tabLst>
            </a:pPr>
            <a:endParaRPr lang="en-US" sz="1500" dirty="0">
              <a:latin typeface="Arial" charset="0"/>
            </a:endParaRPr>
          </a:p>
        </p:txBody>
      </p:sp>
    </p:spTree>
    <p:extLst>
      <p:ext uri="{BB962C8B-B14F-4D97-AF65-F5344CB8AC3E}">
        <p14:creationId xmlns:p14="http://schemas.microsoft.com/office/powerpoint/2010/main" val="1814793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7066" indent="-291179" eaLnBrk="0" hangingPunct="0">
              <a:defRPr sz="2900">
                <a:solidFill>
                  <a:schemeClr val="tx1"/>
                </a:solidFill>
                <a:latin typeface="Times New Roman" pitchFamily="18" charset="0"/>
              </a:defRPr>
            </a:lvl2pPr>
            <a:lvl3pPr marL="1164717" indent="-232943" eaLnBrk="0" hangingPunct="0">
              <a:defRPr sz="2900">
                <a:solidFill>
                  <a:schemeClr val="tx1"/>
                </a:solidFill>
                <a:latin typeface="Times New Roman" pitchFamily="18" charset="0"/>
              </a:defRPr>
            </a:lvl3pPr>
            <a:lvl4pPr marL="1630604" indent="-232943" eaLnBrk="0" hangingPunct="0">
              <a:defRPr sz="2900">
                <a:solidFill>
                  <a:schemeClr val="tx1"/>
                </a:solidFill>
                <a:latin typeface="Times New Roman" pitchFamily="18" charset="0"/>
              </a:defRPr>
            </a:lvl4pPr>
            <a:lvl5pPr marL="2096491" indent="-232943" eaLnBrk="0" hangingPunct="0">
              <a:defRPr sz="2900">
                <a:solidFill>
                  <a:schemeClr val="tx1"/>
                </a:solidFill>
                <a:latin typeface="Times New Roman" pitchFamily="18" charset="0"/>
              </a:defRPr>
            </a:lvl5pPr>
            <a:lvl6pPr marL="2562377" indent="-232943" eaLnBrk="0" fontAlgn="base" hangingPunct="0">
              <a:spcBef>
                <a:spcPct val="0"/>
              </a:spcBef>
              <a:spcAft>
                <a:spcPct val="0"/>
              </a:spcAft>
              <a:defRPr sz="2900">
                <a:solidFill>
                  <a:schemeClr val="tx1"/>
                </a:solidFill>
                <a:latin typeface="Times New Roman" pitchFamily="18" charset="0"/>
              </a:defRPr>
            </a:lvl6pPr>
            <a:lvl7pPr marL="3028264" indent="-232943" eaLnBrk="0" fontAlgn="base" hangingPunct="0">
              <a:spcBef>
                <a:spcPct val="0"/>
              </a:spcBef>
              <a:spcAft>
                <a:spcPct val="0"/>
              </a:spcAft>
              <a:defRPr sz="2900">
                <a:solidFill>
                  <a:schemeClr val="tx1"/>
                </a:solidFill>
                <a:latin typeface="Times New Roman" pitchFamily="18" charset="0"/>
              </a:defRPr>
            </a:lvl7pPr>
            <a:lvl8pPr marL="3494151" indent="-232943" eaLnBrk="0" fontAlgn="base" hangingPunct="0">
              <a:spcBef>
                <a:spcPct val="0"/>
              </a:spcBef>
              <a:spcAft>
                <a:spcPct val="0"/>
              </a:spcAft>
              <a:defRPr sz="2900">
                <a:solidFill>
                  <a:schemeClr val="tx1"/>
                </a:solidFill>
                <a:latin typeface="Times New Roman" pitchFamily="18" charset="0"/>
              </a:defRPr>
            </a:lvl8pPr>
            <a:lvl9pPr marL="3960038" indent="-232943" eaLnBrk="0" fontAlgn="base" hangingPunct="0">
              <a:spcBef>
                <a:spcPct val="0"/>
              </a:spcBef>
              <a:spcAft>
                <a:spcPct val="0"/>
              </a:spcAft>
              <a:defRPr sz="2900">
                <a:solidFill>
                  <a:schemeClr val="tx1"/>
                </a:solidFill>
                <a:latin typeface="Times New Roman" pitchFamily="18" charset="0"/>
              </a:defRPr>
            </a:lvl9pPr>
          </a:lstStyle>
          <a:p>
            <a:pPr eaLnBrk="1" hangingPunct="1"/>
            <a:fld id="{92B55B7E-135A-45E3-94B3-433F8377544F}" type="slidenum">
              <a:rPr lang="en-US" sz="1300">
                <a:solidFill>
                  <a:prstClr val="black"/>
                </a:solidFill>
                <a:latin typeface="Arial Unicode MS" pitchFamily="34" charset="-128"/>
              </a:rPr>
              <a:pPr eaLnBrk="1" hangingPunct="1"/>
              <a:t>20</a:t>
            </a:fld>
            <a:endParaRPr lang="en-US" sz="1300">
              <a:solidFill>
                <a:prstClr val="black"/>
              </a:solidFill>
              <a:latin typeface="Arial Unicode MS" pitchFamily="34" charset="-128"/>
            </a:endParaRPr>
          </a:p>
        </p:txBody>
      </p:sp>
      <p:sp>
        <p:nvSpPr>
          <p:cNvPr id="68611" name="Rectangle 2"/>
          <p:cNvSpPr>
            <a:spLocks noGrp="1" noRot="1" noChangeAspect="1" noChangeArrowheads="1" noTextEdit="1"/>
          </p:cNvSpPr>
          <p:nvPr>
            <p:ph type="sldImg"/>
          </p:nvPr>
        </p:nvSpPr>
        <p:spPr>
          <a:xfrm>
            <a:off x="406400" y="696913"/>
            <a:ext cx="6197600" cy="3486150"/>
          </a:xfrm>
          <a:solidFill>
            <a:srgbClr val="FFFFFF"/>
          </a:solidFill>
          <a:ln/>
        </p:spPr>
      </p:sp>
      <p:sp>
        <p:nvSpPr>
          <p:cNvPr id="68612" name="Rectangle 3"/>
          <p:cNvSpPr>
            <a:spLocks noGrp="1" noChangeArrowheads="1"/>
          </p:cNvSpPr>
          <p:nvPr>
            <p:ph type="body" idx="1"/>
          </p:nvPr>
        </p:nvSpPr>
        <p:spPr>
          <a:noFill/>
        </p:spPr>
        <p:txBody>
          <a:bodyPr/>
          <a:lstStyle/>
          <a:p>
            <a:pPr>
              <a:buFontTx/>
              <a:buNone/>
              <a:tabLst>
                <a:tab pos="308974" algn="l"/>
              </a:tabLst>
            </a:pPr>
            <a:endParaRPr lang="en-US" sz="1500" dirty="0">
              <a:latin typeface="Arial" charset="0"/>
            </a:endParaRPr>
          </a:p>
        </p:txBody>
      </p:sp>
    </p:spTree>
    <p:extLst>
      <p:ext uri="{BB962C8B-B14F-4D97-AF65-F5344CB8AC3E}">
        <p14:creationId xmlns:p14="http://schemas.microsoft.com/office/powerpoint/2010/main" val="4072123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00021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7066" indent="-291179" eaLnBrk="0" hangingPunct="0">
              <a:defRPr sz="2900">
                <a:solidFill>
                  <a:schemeClr val="tx1"/>
                </a:solidFill>
                <a:latin typeface="Times New Roman" pitchFamily="18" charset="0"/>
              </a:defRPr>
            </a:lvl2pPr>
            <a:lvl3pPr marL="1164717" indent="-232943" eaLnBrk="0" hangingPunct="0">
              <a:defRPr sz="2900">
                <a:solidFill>
                  <a:schemeClr val="tx1"/>
                </a:solidFill>
                <a:latin typeface="Times New Roman" pitchFamily="18" charset="0"/>
              </a:defRPr>
            </a:lvl3pPr>
            <a:lvl4pPr marL="1630604" indent="-232943" eaLnBrk="0" hangingPunct="0">
              <a:defRPr sz="2900">
                <a:solidFill>
                  <a:schemeClr val="tx1"/>
                </a:solidFill>
                <a:latin typeface="Times New Roman" pitchFamily="18" charset="0"/>
              </a:defRPr>
            </a:lvl4pPr>
            <a:lvl5pPr marL="2096491" indent="-232943" eaLnBrk="0" hangingPunct="0">
              <a:defRPr sz="2900">
                <a:solidFill>
                  <a:schemeClr val="tx1"/>
                </a:solidFill>
                <a:latin typeface="Times New Roman" pitchFamily="18" charset="0"/>
              </a:defRPr>
            </a:lvl5pPr>
            <a:lvl6pPr marL="2562377" indent="-232943" eaLnBrk="0" fontAlgn="base" hangingPunct="0">
              <a:spcBef>
                <a:spcPct val="0"/>
              </a:spcBef>
              <a:spcAft>
                <a:spcPct val="0"/>
              </a:spcAft>
              <a:defRPr sz="2900">
                <a:solidFill>
                  <a:schemeClr val="tx1"/>
                </a:solidFill>
                <a:latin typeface="Times New Roman" pitchFamily="18" charset="0"/>
              </a:defRPr>
            </a:lvl6pPr>
            <a:lvl7pPr marL="3028264" indent="-232943" eaLnBrk="0" fontAlgn="base" hangingPunct="0">
              <a:spcBef>
                <a:spcPct val="0"/>
              </a:spcBef>
              <a:spcAft>
                <a:spcPct val="0"/>
              </a:spcAft>
              <a:defRPr sz="2900">
                <a:solidFill>
                  <a:schemeClr val="tx1"/>
                </a:solidFill>
                <a:latin typeface="Times New Roman" pitchFamily="18" charset="0"/>
              </a:defRPr>
            </a:lvl7pPr>
            <a:lvl8pPr marL="3494151" indent="-232943" eaLnBrk="0" fontAlgn="base" hangingPunct="0">
              <a:spcBef>
                <a:spcPct val="0"/>
              </a:spcBef>
              <a:spcAft>
                <a:spcPct val="0"/>
              </a:spcAft>
              <a:defRPr sz="2900">
                <a:solidFill>
                  <a:schemeClr val="tx1"/>
                </a:solidFill>
                <a:latin typeface="Times New Roman" pitchFamily="18" charset="0"/>
              </a:defRPr>
            </a:lvl8pPr>
            <a:lvl9pPr marL="3960038" indent="-232943" eaLnBrk="0" fontAlgn="base" hangingPunct="0">
              <a:spcBef>
                <a:spcPct val="0"/>
              </a:spcBef>
              <a:spcAft>
                <a:spcPct val="0"/>
              </a:spcAft>
              <a:defRPr sz="2900">
                <a:solidFill>
                  <a:schemeClr val="tx1"/>
                </a:solidFill>
                <a:latin typeface="Times New Roman" pitchFamily="18" charset="0"/>
              </a:defRPr>
            </a:lvl9pPr>
          </a:lstStyle>
          <a:p>
            <a:pPr eaLnBrk="1" hangingPunct="1"/>
            <a:fld id="{92B55B7E-135A-45E3-94B3-433F8377544F}" type="slidenum">
              <a:rPr lang="en-US" sz="1300">
                <a:solidFill>
                  <a:prstClr val="black"/>
                </a:solidFill>
                <a:latin typeface="Arial Unicode MS" pitchFamily="34" charset="-128"/>
              </a:rPr>
              <a:pPr eaLnBrk="1" hangingPunct="1"/>
              <a:t>22</a:t>
            </a:fld>
            <a:endParaRPr lang="en-US" sz="1300">
              <a:solidFill>
                <a:prstClr val="black"/>
              </a:solidFill>
              <a:latin typeface="Arial Unicode MS" pitchFamily="34" charset="-128"/>
            </a:endParaRPr>
          </a:p>
        </p:txBody>
      </p:sp>
      <p:sp>
        <p:nvSpPr>
          <p:cNvPr id="68611" name="Rectangle 2"/>
          <p:cNvSpPr>
            <a:spLocks noGrp="1" noRot="1" noChangeAspect="1" noChangeArrowheads="1" noTextEdit="1"/>
          </p:cNvSpPr>
          <p:nvPr>
            <p:ph type="sldImg"/>
          </p:nvPr>
        </p:nvSpPr>
        <p:spPr>
          <a:xfrm>
            <a:off x="406400" y="696913"/>
            <a:ext cx="6197600" cy="3486150"/>
          </a:xfrm>
          <a:solidFill>
            <a:srgbClr val="FFFFFF"/>
          </a:solidFill>
          <a:ln/>
        </p:spPr>
      </p:sp>
      <p:sp>
        <p:nvSpPr>
          <p:cNvPr id="68612" name="Rectangle 3"/>
          <p:cNvSpPr>
            <a:spLocks noGrp="1" noChangeArrowheads="1"/>
          </p:cNvSpPr>
          <p:nvPr>
            <p:ph type="body" idx="1"/>
          </p:nvPr>
        </p:nvSpPr>
        <p:spPr>
          <a:noFill/>
        </p:spPr>
        <p:txBody>
          <a:bodyPr/>
          <a:lstStyle/>
          <a:p>
            <a:pPr>
              <a:buFontTx/>
              <a:buChar char="•"/>
              <a:tabLst>
                <a:tab pos="308974" algn="l"/>
              </a:tabLst>
            </a:pPr>
            <a:endParaRPr lang="en-US" sz="1500" dirty="0">
              <a:latin typeface="Arial" charset="0"/>
            </a:endParaRPr>
          </a:p>
        </p:txBody>
      </p:sp>
    </p:spTree>
    <p:extLst>
      <p:ext uri="{BB962C8B-B14F-4D97-AF65-F5344CB8AC3E}">
        <p14:creationId xmlns:p14="http://schemas.microsoft.com/office/powerpoint/2010/main" val="407209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7066" indent="-291179" eaLnBrk="0" hangingPunct="0">
              <a:defRPr sz="2900">
                <a:solidFill>
                  <a:schemeClr val="tx1"/>
                </a:solidFill>
                <a:latin typeface="Times New Roman" pitchFamily="18" charset="0"/>
              </a:defRPr>
            </a:lvl2pPr>
            <a:lvl3pPr marL="1164717" indent="-232943" eaLnBrk="0" hangingPunct="0">
              <a:defRPr sz="2900">
                <a:solidFill>
                  <a:schemeClr val="tx1"/>
                </a:solidFill>
                <a:latin typeface="Times New Roman" pitchFamily="18" charset="0"/>
              </a:defRPr>
            </a:lvl3pPr>
            <a:lvl4pPr marL="1630604" indent="-232943" eaLnBrk="0" hangingPunct="0">
              <a:defRPr sz="2900">
                <a:solidFill>
                  <a:schemeClr val="tx1"/>
                </a:solidFill>
                <a:latin typeface="Times New Roman" pitchFamily="18" charset="0"/>
              </a:defRPr>
            </a:lvl4pPr>
            <a:lvl5pPr marL="2096491" indent="-232943" eaLnBrk="0" hangingPunct="0">
              <a:defRPr sz="2900">
                <a:solidFill>
                  <a:schemeClr val="tx1"/>
                </a:solidFill>
                <a:latin typeface="Times New Roman" pitchFamily="18" charset="0"/>
              </a:defRPr>
            </a:lvl5pPr>
            <a:lvl6pPr marL="2562377" indent="-232943" eaLnBrk="0" fontAlgn="base" hangingPunct="0">
              <a:spcBef>
                <a:spcPct val="0"/>
              </a:spcBef>
              <a:spcAft>
                <a:spcPct val="0"/>
              </a:spcAft>
              <a:defRPr sz="2900">
                <a:solidFill>
                  <a:schemeClr val="tx1"/>
                </a:solidFill>
                <a:latin typeface="Times New Roman" pitchFamily="18" charset="0"/>
              </a:defRPr>
            </a:lvl6pPr>
            <a:lvl7pPr marL="3028264" indent="-232943" eaLnBrk="0" fontAlgn="base" hangingPunct="0">
              <a:spcBef>
                <a:spcPct val="0"/>
              </a:spcBef>
              <a:spcAft>
                <a:spcPct val="0"/>
              </a:spcAft>
              <a:defRPr sz="2900">
                <a:solidFill>
                  <a:schemeClr val="tx1"/>
                </a:solidFill>
                <a:latin typeface="Times New Roman" pitchFamily="18" charset="0"/>
              </a:defRPr>
            </a:lvl7pPr>
            <a:lvl8pPr marL="3494151" indent="-232943" eaLnBrk="0" fontAlgn="base" hangingPunct="0">
              <a:spcBef>
                <a:spcPct val="0"/>
              </a:spcBef>
              <a:spcAft>
                <a:spcPct val="0"/>
              </a:spcAft>
              <a:defRPr sz="2900">
                <a:solidFill>
                  <a:schemeClr val="tx1"/>
                </a:solidFill>
                <a:latin typeface="Times New Roman" pitchFamily="18" charset="0"/>
              </a:defRPr>
            </a:lvl8pPr>
            <a:lvl9pPr marL="3960038" indent="-232943" eaLnBrk="0" fontAlgn="base" hangingPunct="0">
              <a:spcBef>
                <a:spcPct val="0"/>
              </a:spcBef>
              <a:spcAft>
                <a:spcPct val="0"/>
              </a:spcAft>
              <a:defRPr sz="2900">
                <a:solidFill>
                  <a:schemeClr val="tx1"/>
                </a:solidFill>
                <a:latin typeface="Times New Roman" pitchFamily="18" charset="0"/>
              </a:defRPr>
            </a:lvl9pPr>
          </a:lstStyle>
          <a:p>
            <a:pPr eaLnBrk="1" hangingPunct="1"/>
            <a:fld id="{92B55B7E-135A-45E3-94B3-433F8377544F}" type="slidenum">
              <a:rPr lang="en-US" sz="1300">
                <a:solidFill>
                  <a:prstClr val="black"/>
                </a:solidFill>
                <a:latin typeface="Arial Unicode MS" pitchFamily="34" charset="-128"/>
              </a:rPr>
              <a:pPr eaLnBrk="1" hangingPunct="1"/>
              <a:t>24</a:t>
            </a:fld>
            <a:endParaRPr lang="en-US" sz="1300">
              <a:solidFill>
                <a:prstClr val="black"/>
              </a:solidFill>
              <a:latin typeface="Arial Unicode MS" pitchFamily="34" charset="-128"/>
            </a:endParaRPr>
          </a:p>
        </p:txBody>
      </p:sp>
      <p:sp>
        <p:nvSpPr>
          <p:cNvPr id="68611" name="Rectangle 2"/>
          <p:cNvSpPr>
            <a:spLocks noGrp="1" noRot="1" noChangeAspect="1" noChangeArrowheads="1" noTextEdit="1"/>
          </p:cNvSpPr>
          <p:nvPr>
            <p:ph type="sldImg"/>
          </p:nvPr>
        </p:nvSpPr>
        <p:spPr>
          <a:xfrm>
            <a:off x="406400" y="696913"/>
            <a:ext cx="6197600" cy="3486150"/>
          </a:xfrm>
          <a:solidFill>
            <a:srgbClr val="FFFFFF"/>
          </a:solidFill>
          <a:ln/>
        </p:spPr>
      </p:sp>
      <p:sp>
        <p:nvSpPr>
          <p:cNvPr id="68612" name="Rectangle 3"/>
          <p:cNvSpPr>
            <a:spLocks noGrp="1" noChangeArrowheads="1"/>
          </p:cNvSpPr>
          <p:nvPr>
            <p:ph type="body" idx="1"/>
          </p:nvPr>
        </p:nvSpPr>
        <p:spPr>
          <a:noFill/>
        </p:spPr>
        <p:txBody>
          <a:bodyPr/>
          <a:lstStyle/>
          <a:p>
            <a:pPr>
              <a:buFontTx/>
              <a:buChar char="•"/>
              <a:tabLst>
                <a:tab pos="308974" algn="l"/>
              </a:tabLst>
            </a:pPr>
            <a:endParaRPr lang="en-US" sz="1500" dirty="0">
              <a:latin typeface="Arial" charset="0"/>
            </a:endParaRPr>
          </a:p>
        </p:txBody>
      </p:sp>
    </p:spTree>
    <p:extLst>
      <p:ext uri="{BB962C8B-B14F-4D97-AF65-F5344CB8AC3E}">
        <p14:creationId xmlns:p14="http://schemas.microsoft.com/office/powerpoint/2010/main" val="1814793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212" eaLnBrk="0" hangingPunct="0">
              <a:defRPr sz="2800">
                <a:solidFill>
                  <a:schemeClr val="tx1"/>
                </a:solidFill>
                <a:latin typeface="Times New Roman" pitchFamily="18" charset="0"/>
              </a:defRPr>
            </a:lvl1pPr>
            <a:lvl2pPr marL="751241" indent="-288939" defTabSz="926212" eaLnBrk="0" hangingPunct="0">
              <a:defRPr sz="2800">
                <a:solidFill>
                  <a:schemeClr val="tx1"/>
                </a:solidFill>
                <a:latin typeface="Times New Roman" pitchFamily="18" charset="0"/>
              </a:defRPr>
            </a:lvl2pPr>
            <a:lvl3pPr marL="1155758" indent="-231151" defTabSz="926212" eaLnBrk="0" hangingPunct="0">
              <a:defRPr sz="2800">
                <a:solidFill>
                  <a:schemeClr val="tx1"/>
                </a:solidFill>
                <a:latin typeface="Times New Roman" pitchFamily="18" charset="0"/>
              </a:defRPr>
            </a:lvl3pPr>
            <a:lvl4pPr marL="1618061" indent="-231151" defTabSz="926212" eaLnBrk="0" hangingPunct="0">
              <a:defRPr sz="2800">
                <a:solidFill>
                  <a:schemeClr val="tx1"/>
                </a:solidFill>
                <a:latin typeface="Times New Roman" pitchFamily="18" charset="0"/>
              </a:defRPr>
            </a:lvl4pPr>
            <a:lvl5pPr marL="2080364" indent="-231151" defTabSz="926212" eaLnBrk="0" hangingPunct="0">
              <a:defRPr sz="2800">
                <a:solidFill>
                  <a:schemeClr val="tx1"/>
                </a:solidFill>
                <a:latin typeface="Times New Roman" pitchFamily="18" charset="0"/>
              </a:defRPr>
            </a:lvl5pPr>
            <a:lvl6pPr marL="2542665" indent="-231151" defTabSz="926212" eaLnBrk="0" fontAlgn="base" hangingPunct="0">
              <a:spcBef>
                <a:spcPct val="0"/>
              </a:spcBef>
              <a:spcAft>
                <a:spcPct val="0"/>
              </a:spcAft>
              <a:defRPr sz="2800">
                <a:solidFill>
                  <a:schemeClr val="tx1"/>
                </a:solidFill>
                <a:latin typeface="Times New Roman" pitchFamily="18" charset="0"/>
              </a:defRPr>
            </a:lvl6pPr>
            <a:lvl7pPr marL="3004969" indent="-231151" defTabSz="926212" eaLnBrk="0" fontAlgn="base" hangingPunct="0">
              <a:spcBef>
                <a:spcPct val="0"/>
              </a:spcBef>
              <a:spcAft>
                <a:spcPct val="0"/>
              </a:spcAft>
              <a:defRPr sz="2800">
                <a:solidFill>
                  <a:schemeClr val="tx1"/>
                </a:solidFill>
                <a:latin typeface="Times New Roman" pitchFamily="18" charset="0"/>
              </a:defRPr>
            </a:lvl7pPr>
            <a:lvl8pPr marL="3467272" indent="-231151" defTabSz="926212" eaLnBrk="0" fontAlgn="base" hangingPunct="0">
              <a:spcBef>
                <a:spcPct val="0"/>
              </a:spcBef>
              <a:spcAft>
                <a:spcPct val="0"/>
              </a:spcAft>
              <a:defRPr sz="2800">
                <a:solidFill>
                  <a:schemeClr val="tx1"/>
                </a:solidFill>
                <a:latin typeface="Times New Roman" pitchFamily="18" charset="0"/>
              </a:defRPr>
            </a:lvl8pPr>
            <a:lvl9pPr marL="3929576" indent="-231151" defTabSz="926212" eaLnBrk="0" fontAlgn="base" hangingPunct="0">
              <a:spcBef>
                <a:spcPct val="0"/>
              </a:spcBef>
              <a:spcAft>
                <a:spcPct val="0"/>
              </a:spcAft>
              <a:defRPr sz="2800">
                <a:solidFill>
                  <a:schemeClr val="tx1"/>
                </a:solidFill>
                <a:latin typeface="Times New Roman" pitchFamily="18" charset="0"/>
              </a:defRPr>
            </a:lvl9pPr>
          </a:lstStyle>
          <a:p>
            <a:pPr marL="0" marR="0" lvl="0" indent="0" algn="r" defTabSz="926212" rtl="0" eaLnBrk="1" fontAlgn="auto" latinLnBrk="0" hangingPunct="1">
              <a:lnSpc>
                <a:spcPct val="100000"/>
              </a:lnSpc>
              <a:spcBef>
                <a:spcPts val="0"/>
              </a:spcBef>
              <a:spcAft>
                <a:spcPts val="0"/>
              </a:spcAft>
              <a:buClrTx/>
              <a:buSzTx/>
              <a:buFontTx/>
              <a:buNone/>
              <a:tabLst/>
              <a:defRPr/>
            </a:pPr>
            <a:fld id="{E21B028A-8009-45D9-9FA7-4AB97E769AD8}" type="slidenum">
              <a:rPr kumimoji="0" lang="en-US" sz="1200" b="0" i="0" u="none" strike="noStrike" kern="1200" cap="none" spc="0" normalizeH="0" baseline="0" noProof="0">
                <a:ln>
                  <a:noFill/>
                </a:ln>
                <a:solidFill>
                  <a:prstClr val="black"/>
                </a:solidFill>
                <a:effectLst/>
                <a:uLnTx/>
                <a:uFillTx/>
                <a:latin typeface="Arial Unicode MS" pitchFamily="34" charset="-128"/>
                <a:ea typeface="+mn-ea"/>
                <a:cs typeface="+mn-cs"/>
              </a:rPr>
              <a:pPr marL="0" marR="0" lvl="0" indent="0" algn="r" defTabSz="92621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Unicode MS" pitchFamily="34" charset="-128"/>
              <a:ea typeface="+mn-ea"/>
              <a:cs typeface="+mn-cs"/>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363" indent="-173363" defTabSz="924605">
              <a:buFont typeface="Arial" pitchFamily="34" charset="0"/>
              <a:buChar char="•"/>
              <a:defRPr/>
            </a:pPr>
            <a:r>
              <a:rPr lang="en-US" baseline="0" dirty="0"/>
              <a:t>%yes</a:t>
            </a:r>
          </a:p>
          <a:p>
            <a:pPr marL="173363" indent="-173363" defTabSz="924605">
              <a:buFont typeface="Arial" pitchFamily="34" charset="0"/>
              <a:buChar char="•"/>
              <a:defRPr/>
            </a:pPr>
            <a:r>
              <a:rPr lang="en-US" baseline="0" dirty="0"/>
              <a:t>September 2018-January 2020 n=300</a:t>
            </a:r>
          </a:p>
          <a:p>
            <a:pPr marL="173363" indent="-173363" defTabSz="924605">
              <a:buFont typeface="Arial" pitchFamily="34" charset="0"/>
              <a:buChar char="•"/>
              <a:defRPr/>
            </a:pPr>
            <a:r>
              <a:rPr lang="en-US" baseline="0" dirty="0"/>
              <a:t>February 2020 and beyond n=1,000</a:t>
            </a:r>
          </a:p>
          <a:p>
            <a:pPr marL="173363" marR="0" lvl="0" indent="-173363" algn="l" defTabSz="924605" rtl="0" eaLnBrk="1" fontAlgn="auto" latinLnBrk="0" hangingPunct="1">
              <a:lnSpc>
                <a:spcPct val="100000"/>
              </a:lnSpc>
              <a:spcBef>
                <a:spcPts val="0"/>
              </a:spcBef>
              <a:spcAft>
                <a:spcPts val="0"/>
              </a:spcAft>
              <a:buClrTx/>
              <a:buSzTx/>
              <a:buFont typeface="Arial" pitchFamily="34" charset="0"/>
              <a:buChar char="•"/>
              <a:tabLst/>
              <a:defRPr/>
            </a:pPr>
            <a:r>
              <a:rPr lang="en-US" baseline="0" dirty="0"/>
              <a:t>Feb-21 n=947</a:t>
            </a:r>
          </a:p>
          <a:p>
            <a:pPr marL="173363" indent="-173363" defTabSz="924605">
              <a:buFont typeface="Arial" pitchFamily="34" charset="0"/>
              <a:buChar char="•"/>
              <a:defRPr/>
            </a:pPr>
            <a:endParaRPr lang="en-US" baseline="0" dirty="0"/>
          </a:p>
        </p:txBody>
      </p:sp>
    </p:spTree>
    <p:extLst>
      <p:ext uri="{BB962C8B-B14F-4D97-AF65-F5344CB8AC3E}">
        <p14:creationId xmlns:p14="http://schemas.microsoft.com/office/powerpoint/2010/main" val="1949865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schemeClr>
                </a:solidFill>
                <a:latin typeface="Century Gothic" panose="020B0502020202020204" pitchFamily="34" charset="0"/>
              </a:rPr>
              <a:t>*Sales are seasonally adjusted and annualized </a:t>
            </a:r>
          </a:p>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40962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0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 Footer">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F806B007-AF73-4FB1-9E56-50470D0172D3}"/>
              </a:ext>
            </a:extLst>
          </p:cNvPr>
          <p:cNvSpPr>
            <a:spLocks noGrp="1"/>
          </p:cNvSpPr>
          <p:nvPr>
            <p:ph type="title" hasCustomPrompt="1"/>
          </p:nvPr>
        </p:nvSpPr>
        <p:spPr>
          <a:xfrm>
            <a:off x="1358026" y="809737"/>
            <a:ext cx="8267700" cy="715581"/>
          </a:xfrm>
          <a:prstGeom prst="rect">
            <a:avLst/>
          </a:prstGeom>
          <a:noFill/>
        </p:spPr>
        <p:txBody>
          <a:bodyPr wrap="square" rtlCol="0">
            <a:spAutoFit/>
          </a:bodyPr>
          <a:lstStyle>
            <a:lvl1pPr>
              <a:defRPr lang="uk-UA" sz="4500" b="1">
                <a:solidFill>
                  <a:schemeClr val="accent1"/>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6" name="Slide Number Placeholder 8">
            <a:extLst>
              <a:ext uri="{FF2B5EF4-FFF2-40B4-BE49-F238E27FC236}">
                <a16:creationId xmlns:a16="http://schemas.microsoft.com/office/drawing/2014/main" id="{96BBC647-D7FC-4BA5-9DCC-672F71E07EC2}"/>
              </a:ext>
            </a:extLst>
          </p:cNvPr>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7" name="Rectangle 6">
            <a:extLst>
              <a:ext uri="{FF2B5EF4-FFF2-40B4-BE49-F238E27FC236}">
                <a16:creationId xmlns:a16="http://schemas.microsoft.com/office/drawing/2014/main" id="{F9F58995-CAF5-4547-AE45-27DAB8059791}"/>
              </a:ext>
            </a:extLst>
          </p:cNvPr>
          <p:cNvSpPr/>
          <p:nvPr userDrawn="1"/>
        </p:nvSpPr>
        <p:spPr>
          <a:xfrm>
            <a:off x="914400" y="-4152900"/>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3E1284E-E9D7-4686-83EA-BA1C94E36848}"/>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75D31025-A14E-4D42-9621-9892FC0D17D9}"/>
              </a:ext>
            </a:extLst>
          </p:cNvPr>
          <p:cNvSpPr txBox="1">
            <a:spLocks/>
          </p:cNvSpPr>
          <p:nvPr userDrawn="1"/>
        </p:nvSpPr>
        <p:spPr>
          <a:xfrm>
            <a:off x="11582400" y="9372224"/>
            <a:ext cx="48006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CALIFORNIA ASSOCIATION OF REALTORS® </a:t>
            </a:r>
            <a:endParaRPr kumimoji="0" lang="uk-UA"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E04E564A-3569-4365-BC23-988AA4ED68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7727" b="882"/>
          <a:stretch/>
        </p:blipFill>
        <p:spPr>
          <a:xfrm>
            <a:off x="11174186" y="9349129"/>
            <a:ext cx="332014" cy="415522"/>
          </a:xfrm>
          <a:prstGeom prst="rect">
            <a:avLst/>
          </a:prstGeom>
        </p:spPr>
      </p:pic>
    </p:spTree>
    <p:extLst>
      <p:ext uri="{BB962C8B-B14F-4D97-AF65-F5344CB8AC3E}">
        <p14:creationId xmlns:p14="http://schemas.microsoft.com/office/powerpoint/2010/main" val="53524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g. Only">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313CD12C-2739-4CFF-BE17-0CFDA1434607}"/>
              </a:ext>
            </a:extLst>
          </p:cNvPr>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5" name="Rectangle 4">
            <a:extLst>
              <a:ext uri="{FF2B5EF4-FFF2-40B4-BE49-F238E27FC236}">
                <a16:creationId xmlns:a16="http://schemas.microsoft.com/office/drawing/2014/main" id="{0B6E7532-979F-4923-B019-BAE73EE106A1}"/>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0336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g. w Footer">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9" name="Slide Number Placeholder 8"/>
          <p:cNvSpPr>
            <a:spLocks noGrp="1"/>
          </p:cNvSpPr>
          <p:nvPr>
            <p:ph type="sldNum" sz="quarter" idx="10"/>
          </p:nvPr>
        </p:nvSpPr>
        <p:spPr>
          <a:xfrm>
            <a:off x="16916400" y="9063081"/>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11" name="Rectangle 10">
            <a:extLst>
              <a:ext uri="{FF2B5EF4-FFF2-40B4-BE49-F238E27FC236}">
                <a16:creationId xmlns:a16="http://schemas.microsoft.com/office/drawing/2014/main" id="{48D9CBF6-2F55-4C6F-B885-77C13C5E6ECD}"/>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257C98A0-06C3-49EA-B08F-2D3A0EB8187E}"/>
              </a:ext>
            </a:extLst>
          </p:cNvPr>
          <p:cNvSpPr txBox="1">
            <a:spLocks/>
          </p:cNvSpPr>
          <p:nvPr userDrawn="1"/>
        </p:nvSpPr>
        <p:spPr>
          <a:xfrm>
            <a:off x="11582400" y="9372224"/>
            <a:ext cx="48006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CALIFORNIA ASSOCIATION OF REALTORS® </a:t>
            </a:r>
            <a:endParaRPr kumimoji="0" lang="uk-UA"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4CFC3C1A-14CD-4EFF-A958-0D9F05359DF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7727" b="882"/>
          <a:stretch/>
        </p:blipFill>
        <p:spPr>
          <a:xfrm>
            <a:off x="11174186" y="9349129"/>
            <a:ext cx="332014" cy="415522"/>
          </a:xfrm>
          <a:prstGeom prst="rect">
            <a:avLst/>
          </a:prstGeom>
        </p:spPr>
      </p:pic>
    </p:spTree>
    <p:extLst>
      <p:ext uri="{BB962C8B-B14F-4D97-AF65-F5344CB8AC3E}">
        <p14:creationId xmlns:p14="http://schemas.microsoft.com/office/powerpoint/2010/main" val="388352149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94994" y="1978082"/>
            <a:ext cx="8590385" cy="7091273"/>
          </a:xfrm>
        </p:spPr>
        <p:txBody>
          <a:bodyPr/>
          <a:lstStyle>
            <a:lvl1pPr>
              <a:defRPr sz="4200"/>
            </a:lvl1pPr>
            <a:lvl2pPr>
              <a:defRPr sz="3600"/>
            </a:lvl2pPr>
            <a:lvl3pPr>
              <a:defRPr sz="3600"/>
            </a:lvl3pPr>
            <a:lvl4pPr>
              <a:defRPr sz="3600"/>
            </a:lvl4pPr>
            <a:lvl5pPr>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9343052" y="1978082"/>
            <a:ext cx="8590385" cy="7091273"/>
          </a:xfrm>
        </p:spPr>
        <p:txBody>
          <a:bodyPr/>
          <a:lstStyle>
            <a:lvl1pPr>
              <a:defRPr sz="4200"/>
            </a:lvl1pPr>
            <a:lvl2pPr>
              <a:defRPr sz="3600"/>
            </a:lvl2pPr>
            <a:lvl3pPr>
              <a:defRPr sz="3600"/>
            </a:lvl3pPr>
            <a:lvl4pPr>
              <a:defRPr sz="3600"/>
            </a:lvl4pPr>
            <a:lvl5pPr>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2337308" y="457200"/>
            <a:ext cx="15588344" cy="9144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92843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865376" y="457200"/>
            <a:ext cx="16060277" cy="914400"/>
          </a:xfrm>
          <a:prstGeom prst="rect">
            <a:avLst/>
          </a:prstGeom>
        </p:spPr>
        <p:txBody>
          <a:bodyPr/>
          <a:lstStyle>
            <a:lvl1pPr algn="l">
              <a:defRPr sz="6000"/>
            </a:lvl1pPr>
          </a:lstStyle>
          <a:p>
            <a:r>
              <a:rPr lang="en-US" dirty="0"/>
              <a:t>Click to edit Master title style</a:t>
            </a:r>
          </a:p>
        </p:txBody>
      </p:sp>
      <p:sp>
        <p:nvSpPr>
          <p:cNvPr id="4" name="Text Placeholder 2"/>
          <p:cNvSpPr>
            <a:spLocks noGrp="1"/>
          </p:cNvSpPr>
          <p:nvPr>
            <p:ph idx="1"/>
          </p:nvPr>
        </p:nvSpPr>
        <p:spPr>
          <a:xfrm>
            <a:off x="928116" y="1828802"/>
            <a:ext cx="16431768" cy="6743700"/>
          </a:xfrm>
          <a:prstGeom prst="rect">
            <a:avLst/>
          </a:prstGeom>
        </p:spPr>
        <p:txBody>
          <a:bodyPr vert="horz" lIns="91440" tIns="45720" rIns="91440" bIns="45720" rtlCol="0">
            <a:normAutofit/>
          </a:bodyPr>
          <a:lstStyle>
            <a:lvl1pPr>
              <a:defRPr sz="2100"/>
            </a:lvl1pPr>
            <a:lvl2pPr>
              <a:defRPr sz="2100"/>
            </a:lvl2pPr>
            <a:lvl3pPr>
              <a:defRPr sz="2100"/>
            </a:lvl3pPr>
            <a:lvl4pPr>
              <a:defRPr sz="2100"/>
            </a:lvl4pPr>
            <a:lvl5pPr>
              <a:defRPr sz="2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17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257300" y="9534526"/>
            <a:ext cx="4114800" cy="547688"/>
          </a:xfrm>
          <a:prstGeom prst="rect">
            <a:avLst/>
          </a:prstGeom>
        </p:spPr>
        <p:txBody>
          <a:bodyPr/>
          <a:lstStyle/>
          <a:p>
            <a:fld id="{8A526B6B-165E-4C1B-BA3E-50B370260C83}" type="datetimeFigureOut">
              <a:rPr lang="en-US" smtClean="0"/>
              <a:t>6/24/2021</a:t>
            </a:fld>
            <a:endParaRPr lang="en-US" dirty="0"/>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en-US" dirty="0"/>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056237B3-8608-435A-B9C5-E6140D801FED}" type="slidenum">
              <a:rPr lang="en-US" smtClean="0"/>
              <a:t>‹#›</a:t>
            </a:fld>
            <a:endParaRPr lang="en-US" dirty="0"/>
          </a:p>
        </p:txBody>
      </p:sp>
      <p:sp>
        <p:nvSpPr>
          <p:cNvPr id="6" name="Title 1"/>
          <p:cNvSpPr>
            <a:spLocks noGrp="1"/>
          </p:cNvSpPr>
          <p:nvPr>
            <p:ph type="title"/>
          </p:nvPr>
        </p:nvSpPr>
        <p:spPr>
          <a:xfrm>
            <a:off x="2239347" y="457200"/>
            <a:ext cx="15896253" cy="9144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82222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358026" y="809737"/>
            <a:ext cx="8267700" cy="715581"/>
          </a:xfrm>
          <a:prstGeom prst="rect">
            <a:avLst/>
          </a:prstGeom>
          <a:noFill/>
        </p:spPr>
        <p:txBody>
          <a:bodyPr wrap="square" rtlCol="0">
            <a:spAutoFit/>
          </a:bodyPr>
          <a:lstStyle>
            <a:lvl1pPr>
              <a:defRPr lang="uk-UA" sz="4500" b="1">
                <a:solidFill>
                  <a:schemeClr val="accent1"/>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10" name="Rectangle 9">
            <a:extLst>
              <a:ext uri="{FF2B5EF4-FFF2-40B4-BE49-F238E27FC236}">
                <a16:creationId xmlns:a16="http://schemas.microsoft.com/office/drawing/2014/main" id="{3E59E9A1-68F0-4865-97F7-5E9100985978}"/>
              </a:ext>
            </a:extLst>
          </p:cNvPr>
          <p:cNvSpPr/>
          <p:nvPr userDrawn="1"/>
        </p:nvSpPr>
        <p:spPr>
          <a:xfrm>
            <a:off x="914400" y="0"/>
            <a:ext cx="152400" cy="23622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ECC0115-D6C6-46BE-849F-E296BC0DAFF2}"/>
              </a:ext>
            </a:extLst>
          </p:cNvPr>
          <p:cNvSpPr/>
          <p:nvPr userDrawn="1"/>
        </p:nvSpPr>
        <p:spPr>
          <a:xfrm>
            <a:off x="16535400" y="9073941"/>
            <a:ext cx="152400" cy="1213059"/>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6BA5BAF-15D7-4591-A57C-EC82255962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9270274"/>
            <a:ext cx="1371600" cy="558927"/>
          </a:xfrm>
          <a:prstGeom prst="rect">
            <a:avLst/>
          </a:prstGeom>
        </p:spPr>
      </p:pic>
      <p:pic>
        <p:nvPicPr>
          <p:cNvPr id="7" name="Picture 6" descr="A close up of a sign&#10;&#10;Description automatically generated">
            <a:extLst>
              <a:ext uri="{FF2B5EF4-FFF2-40B4-BE49-F238E27FC236}">
                <a16:creationId xmlns:a16="http://schemas.microsoft.com/office/drawing/2014/main" id="{DEF73982-06FA-4CED-BC2A-C2C63E1799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4600" y="9113236"/>
            <a:ext cx="838200" cy="873002"/>
          </a:xfrm>
          <a:prstGeom prst="rect">
            <a:avLst/>
          </a:prstGeom>
        </p:spPr>
      </p:pic>
    </p:spTree>
    <p:extLst>
      <p:ext uri="{BB962C8B-B14F-4D97-AF65-F5344CB8AC3E}">
        <p14:creationId xmlns:p14="http://schemas.microsoft.com/office/powerpoint/2010/main" val="285243778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ubtitle, Content &amp; Object">
    <p:spTree>
      <p:nvGrpSpPr>
        <p:cNvPr id="1" name=""/>
        <p:cNvGrpSpPr/>
        <p:nvPr/>
      </p:nvGrpSpPr>
      <p:grpSpPr>
        <a:xfrm>
          <a:off x="0" y="0"/>
          <a:ext cx="0" cy="0"/>
          <a:chOff x="0" y="0"/>
          <a:chExt cx="0" cy="0"/>
        </a:xfrm>
      </p:grpSpPr>
      <p:sp>
        <p:nvSpPr>
          <p:cNvPr id="2" name="Title 1"/>
          <p:cNvSpPr>
            <a:spLocks noGrp="1"/>
          </p:cNvSpPr>
          <p:nvPr>
            <p:ph type="title"/>
          </p:nvPr>
        </p:nvSpPr>
        <p:spPr>
          <a:xfrm>
            <a:off x="2563210" y="495372"/>
            <a:ext cx="15002896" cy="849464"/>
          </a:xfrm>
        </p:spPr>
        <p:txBody>
          <a:bodyPr/>
          <a:lstStyle/>
          <a:p>
            <a:r>
              <a:rPr lang="en-US"/>
              <a:t>Click to edit Master title style</a:t>
            </a:r>
          </a:p>
        </p:txBody>
      </p:sp>
      <p:sp>
        <p:nvSpPr>
          <p:cNvPr id="3" name="Content Placeholder 2"/>
          <p:cNvSpPr>
            <a:spLocks noGrp="1"/>
          </p:cNvSpPr>
          <p:nvPr>
            <p:ph idx="1"/>
          </p:nvPr>
        </p:nvSpPr>
        <p:spPr>
          <a:xfrm>
            <a:off x="2563210" y="2118270"/>
            <a:ext cx="7045248"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32188B1-FE3E-6042-8621-072F9DD89242}" type="slidenum">
              <a:rPr lang="en-US" smtClean="0"/>
              <a:t>‹#›</a:t>
            </a:fld>
            <a:endParaRPr lang="en-US"/>
          </a:p>
        </p:txBody>
      </p:sp>
      <p:sp>
        <p:nvSpPr>
          <p:cNvPr id="5" name="Text Placeholder 4">
            <a:extLst>
              <a:ext uri="{FF2B5EF4-FFF2-40B4-BE49-F238E27FC236}">
                <a16:creationId xmlns:a16="http://schemas.microsoft.com/office/drawing/2014/main" id="{9E16D081-C4DF-4946-ACE4-0734D066FEEC}"/>
              </a:ext>
            </a:extLst>
          </p:cNvPr>
          <p:cNvSpPr>
            <a:spLocks noGrp="1"/>
          </p:cNvSpPr>
          <p:nvPr>
            <p:ph type="body" sz="quarter" idx="13"/>
          </p:nvPr>
        </p:nvSpPr>
        <p:spPr>
          <a:xfrm>
            <a:off x="2563210" y="1200532"/>
            <a:ext cx="15002896" cy="738664"/>
          </a:xfrm>
        </p:spPr>
        <p:txBody>
          <a:bodyPr wrap="square" anchor="t" anchorCtr="0">
            <a:spAutoFit/>
          </a:bodyPr>
          <a:lstStyle>
            <a:lvl1pPr marL="0" indent="0">
              <a:buFontTx/>
              <a:buNone/>
              <a:defRPr sz="3600"/>
            </a:lvl1pPr>
          </a:lstStyle>
          <a:p>
            <a:pPr lvl="0"/>
            <a:r>
              <a:rPr lang="en-US"/>
              <a:t>Click to edit Master text styles</a:t>
            </a:r>
          </a:p>
        </p:txBody>
      </p:sp>
      <p:sp>
        <p:nvSpPr>
          <p:cNvPr id="12" name="Content Placeholder 11">
            <a:extLst>
              <a:ext uri="{FF2B5EF4-FFF2-40B4-BE49-F238E27FC236}">
                <a16:creationId xmlns:a16="http://schemas.microsoft.com/office/drawing/2014/main" id="{C2BBAF86-D27B-8241-9924-D99AC3F85B27}"/>
              </a:ext>
            </a:extLst>
          </p:cNvPr>
          <p:cNvSpPr>
            <a:spLocks noGrp="1"/>
          </p:cNvSpPr>
          <p:nvPr>
            <p:ph sz="quarter" idx="14"/>
          </p:nvPr>
        </p:nvSpPr>
        <p:spPr>
          <a:xfrm>
            <a:off x="10520861" y="2118269"/>
            <a:ext cx="7045246" cy="7315294"/>
          </a:xfrm>
        </p:spPr>
        <p:txBody>
          <a:bodyPr>
            <a:normAutofit/>
          </a:bodyPr>
          <a:lstStyle>
            <a:lvl1pPr marL="0" indent="0">
              <a:buNone/>
              <a:defRPr sz="2400" cap="all" baseline="0"/>
            </a:lvl1pPr>
          </a:lstStyle>
          <a:p>
            <a:pPr lvl="0"/>
            <a:endParaRPr lang="en-US"/>
          </a:p>
        </p:txBody>
      </p:sp>
    </p:spTree>
    <p:extLst>
      <p:ext uri="{BB962C8B-B14F-4D97-AF65-F5344CB8AC3E}">
        <p14:creationId xmlns:p14="http://schemas.microsoft.com/office/powerpoint/2010/main" val="3062986048"/>
      </p:ext>
    </p:extLst>
  </p:cSld>
  <p:clrMapOvr>
    <a:masterClrMapping/>
  </p:clrMapOvr>
  <p:extLst>
    <p:ext uri="{DCECCB84-F9BA-43D5-87BE-67443E8EF086}">
      <p15:sldGuideLst xmlns:p15="http://schemas.microsoft.com/office/powerpoint/2012/main">
        <p15:guide id="1" pos="3168">
          <p15:clr>
            <a:srgbClr val="FBAE40"/>
          </p15:clr>
        </p15:guide>
        <p15:guide id="2" pos="2967">
          <p15:clr>
            <a:srgbClr val="FBAE40"/>
          </p15:clr>
        </p15:guide>
        <p15:guide id="3" pos="336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593028"/>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663" r:id="rId3"/>
    <p:sldLayoutId id="2147483680" r:id="rId4"/>
    <p:sldLayoutId id="2147483799" r:id="rId5"/>
    <p:sldLayoutId id="2147483801" r:id="rId6"/>
    <p:sldLayoutId id="2147483802" r:id="rId7"/>
    <p:sldLayoutId id="2147483803" r:id="rId8"/>
    <p:sldLayoutId id="2147483805" r:id="rId9"/>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chart" Target="../charts/chart28.xml"/></Relationships>
</file>

<file path=ppt/slides/_rels/slide4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4/relationships/chartEx" Target="../charts/chartEx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pixabay.com/en/checklist-lists-business-form-41335/"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chart" Target="../charts/chart4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FD2614A-41F4-4A22-BD91-CBD7BE1330BF}"/>
              </a:ext>
            </a:extLst>
          </p:cNvPr>
          <p:cNvGrpSpPr/>
          <p:nvPr/>
        </p:nvGrpSpPr>
        <p:grpSpPr>
          <a:xfrm>
            <a:off x="9642473" y="-1"/>
            <a:ext cx="8645527" cy="10287001"/>
            <a:chOff x="9642473" y="-1"/>
            <a:chExt cx="8645527" cy="10287001"/>
          </a:xfrm>
        </p:grpSpPr>
        <p:pic>
          <p:nvPicPr>
            <p:cNvPr id="4" name="Picture 3">
              <a:extLst>
                <a:ext uri="{FF2B5EF4-FFF2-40B4-BE49-F238E27FC236}">
                  <a16:creationId xmlns:a16="http://schemas.microsoft.com/office/drawing/2014/main" id="{1F165B0E-BF83-472D-98D8-1DF62FDDA6C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13891846" y="7048500"/>
              <a:ext cx="4396154" cy="3238500"/>
            </a:xfrm>
            <a:prstGeom prst="rect">
              <a:avLst/>
            </a:prstGeom>
          </p:spPr>
        </p:pic>
        <p:pic>
          <p:nvPicPr>
            <p:cNvPr id="12" name="Picture 11">
              <a:extLst>
                <a:ext uri="{FF2B5EF4-FFF2-40B4-BE49-F238E27FC236}">
                  <a16:creationId xmlns:a16="http://schemas.microsoft.com/office/drawing/2014/main" id="{FD02F794-A919-4CC7-BC00-E7049347879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13891846" y="4005715"/>
              <a:ext cx="4396154" cy="3238500"/>
            </a:xfrm>
            <a:prstGeom prst="rect">
              <a:avLst/>
            </a:prstGeom>
          </p:spPr>
        </p:pic>
        <p:pic>
          <p:nvPicPr>
            <p:cNvPr id="13" name="Picture 12">
              <a:extLst>
                <a:ext uri="{FF2B5EF4-FFF2-40B4-BE49-F238E27FC236}">
                  <a16:creationId xmlns:a16="http://schemas.microsoft.com/office/drawing/2014/main" id="{B5023A76-9842-42EF-93EF-A76ACB5449C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13891846" y="974526"/>
              <a:ext cx="4396154" cy="3238500"/>
            </a:xfrm>
            <a:prstGeom prst="rect">
              <a:avLst/>
            </a:prstGeom>
          </p:spPr>
        </p:pic>
        <p:pic>
          <p:nvPicPr>
            <p:cNvPr id="14" name="Picture 13">
              <a:extLst>
                <a:ext uri="{FF2B5EF4-FFF2-40B4-BE49-F238E27FC236}">
                  <a16:creationId xmlns:a16="http://schemas.microsoft.com/office/drawing/2014/main" id="{BC40A8CB-885C-429C-BCC9-F8CD07B12E3F}"/>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rcRect t="63865"/>
            <a:stretch/>
          </p:blipFill>
          <p:spPr>
            <a:xfrm>
              <a:off x="13891846" y="-1"/>
              <a:ext cx="4396154" cy="1170241"/>
            </a:xfrm>
            <a:prstGeom prst="rect">
              <a:avLst/>
            </a:prstGeom>
          </p:spPr>
        </p:pic>
        <p:pic>
          <p:nvPicPr>
            <p:cNvPr id="16" name="Picture 15">
              <a:extLst>
                <a:ext uri="{FF2B5EF4-FFF2-40B4-BE49-F238E27FC236}">
                  <a16:creationId xmlns:a16="http://schemas.microsoft.com/office/drawing/2014/main" id="{6BC80948-A51D-4F94-9268-44684AF6B40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9642473" y="7048500"/>
              <a:ext cx="4396154" cy="3238500"/>
            </a:xfrm>
            <a:prstGeom prst="rect">
              <a:avLst/>
            </a:prstGeom>
          </p:spPr>
        </p:pic>
        <p:pic>
          <p:nvPicPr>
            <p:cNvPr id="17" name="Picture 16">
              <a:extLst>
                <a:ext uri="{FF2B5EF4-FFF2-40B4-BE49-F238E27FC236}">
                  <a16:creationId xmlns:a16="http://schemas.microsoft.com/office/drawing/2014/main" id="{81A95586-ACDA-47C1-ADC0-E676C257F9E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9642473" y="4005715"/>
              <a:ext cx="4396154" cy="3238500"/>
            </a:xfrm>
            <a:prstGeom prst="rect">
              <a:avLst/>
            </a:prstGeom>
          </p:spPr>
        </p:pic>
        <p:pic>
          <p:nvPicPr>
            <p:cNvPr id="18" name="Picture 17">
              <a:extLst>
                <a:ext uri="{FF2B5EF4-FFF2-40B4-BE49-F238E27FC236}">
                  <a16:creationId xmlns:a16="http://schemas.microsoft.com/office/drawing/2014/main" id="{D231F10E-AB45-4C21-86B9-FDA37AAF0BD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9642473" y="974526"/>
              <a:ext cx="4396154" cy="3238500"/>
            </a:xfrm>
            <a:prstGeom prst="rect">
              <a:avLst/>
            </a:prstGeom>
          </p:spPr>
        </p:pic>
        <p:pic>
          <p:nvPicPr>
            <p:cNvPr id="19" name="Picture 18">
              <a:extLst>
                <a:ext uri="{FF2B5EF4-FFF2-40B4-BE49-F238E27FC236}">
                  <a16:creationId xmlns:a16="http://schemas.microsoft.com/office/drawing/2014/main" id="{B885D1ED-9622-4277-BB0C-D2FEAD3ED57F}"/>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rcRect t="63865"/>
            <a:stretch/>
          </p:blipFill>
          <p:spPr>
            <a:xfrm>
              <a:off x="9642473" y="-1"/>
              <a:ext cx="4396154" cy="1170241"/>
            </a:xfrm>
            <a:prstGeom prst="rect">
              <a:avLst/>
            </a:prstGeom>
          </p:spPr>
        </p:pic>
      </p:grpSp>
      <p:sp>
        <p:nvSpPr>
          <p:cNvPr id="2" name="Rectangle 1">
            <a:extLst>
              <a:ext uri="{FF2B5EF4-FFF2-40B4-BE49-F238E27FC236}">
                <a16:creationId xmlns:a16="http://schemas.microsoft.com/office/drawing/2014/main" id="{E8278113-269B-462C-B030-83C452EB0868}"/>
              </a:ext>
            </a:extLst>
          </p:cNvPr>
          <p:cNvSpPr/>
          <p:nvPr/>
        </p:nvSpPr>
        <p:spPr>
          <a:xfrm rot="928982">
            <a:off x="-3591855" y="-5314951"/>
            <a:ext cx="14706600" cy="1676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5388D7D-B56C-475D-9057-614D1BC072F7}"/>
              </a:ext>
            </a:extLst>
          </p:cNvPr>
          <p:cNvSpPr txBox="1">
            <a:spLocks/>
          </p:cNvSpPr>
          <p:nvPr/>
        </p:nvSpPr>
        <p:spPr>
          <a:xfrm>
            <a:off x="2018940" y="2324100"/>
            <a:ext cx="9030060" cy="2524125"/>
          </a:xfrm>
          <a:prstGeom prst="rect">
            <a:avLst/>
          </a:prstGeom>
        </p:spPr>
        <p:txBody>
          <a:bodyPr anchor="b"/>
          <a:lstStyle>
            <a:lvl1pPr algn="l" defTabSz="685800" rtl="0" eaLnBrk="1" latinLnBrk="0" hangingPunct="1">
              <a:lnSpc>
                <a:spcPct val="90000"/>
              </a:lnSpc>
              <a:spcBef>
                <a:spcPct val="0"/>
              </a:spcBef>
              <a:buNone/>
              <a:defRPr sz="4500" b="1" kern="1200">
                <a:solidFill>
                  <a:schemeClr val="tx1"/>
                </a:solidFill>
                <a:effectLst/>
                <a:latin typeface="Century Gothic" panose="020B0502020202020204" pitchFamily="34" charset="0"/>
                <a:ea typeface="+mj-ea"/>
                <a:cs typeface="+mj-cs"/>
              </a:defRPr>
            </a:lvl1pPr>
          </a:lstStyle>
          <a:p>
            <a:r>
              <a:rPr lang="en-US" sz="5400">
                <a:solidFill>
                  <a:schemeClr val="bg1"/>
                </a:solidFill>
              </a:rPr>
              <a:t>California Housing</a:t>
            </a:r>
            <a:endParaRPr lang="en-US" sz="5400" dirty="0">
              <a:solidFill>
                <a:schemeClr val="bg1"/>
              </a:solidFill>
            </a:endParaRPr>
          </a:p>
          <a:p>
            <a:r>
              <a:rPr lang="en-US" sz="5400" dirty="0">
                <a:solidFill>
                  <a:schemeClr val="accent1"/>
                </a:solidFill>
              </a:rPr>
              <a:t>Market Update</a:t>
            </a:r>
          </a:p>
        </p:txBody>
      </p:sp>
      <p:sp>
        <p:nvSpPr>
          <p:cNvPr id="7" name="Subtitle 2">
            <a:extLst>
              <a:ext uri="{FF2B5EF4-FFF2-40B4-BE49-F238E27FC236}">
                <a16:creationId xmlns:a16="http://schemas.microsoft.com/office/drawing/2014/main" id="{7CDA8F23-1850-4ECC-86D8-65286CA7E4C4}"/>
              </a:ext>
            </a:extLst>
          </p:cNvPr>
          <p:cNvSpPr txBox="1">
            <a:spLocks/>
          </p:cNvSpPr>
          <p:nvPr/>
        </p:nvSpPr>
        <p:spPr>
          <a:xfrm>
            <a:off x="2018940" y="5196811"/>
            <a:ext cx="9258660" cy="1457325"/>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Century Gothic" panose="020B0502020202020204"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000" dirty="0">
                <a:solidFill>
                  <a:schemeClr val="bg1"/>
                </a:solidFill>
              </a:rPr>
              <a:t>Monterey County Association of REALTORS®</a:t>
            </a:r>
          </a:p>
          <a:p>
            <a:r>
              <a:rPr lang="en-US" sz="3000" dirty="0">
                <a:solidFill>
                  <a:schemeClr val="bg1"/>
                </a:solidFill>
              </a:rPr>
              <a:t>June 24, 2021</a:t>
            </a:r>
          </a:p>
          <a:p>
            <a:endParaRPr lang="en-US" sz="3000" dirty="0">
              <a:solidFill>
                <a:schemeClr val="bg1"/>
              </a:solidFill>
            </a:endParaRPr>
          </a:p>
          <a:p>
            <a:r>
              <a:rPr lang="en-US" sz="3000" dirty="0">
                <a:solidFill>
                  <a:schemeClr val="bg1"/>
                </a:solidFill>
              </a:rPr>
              <a:t>Jordan G. Levine</a:t>
            </a:r>
          </a:p>
          <a:p>
            <a:r>
              <a:rPr lang="en-US" sz="3000" dirty="0">
                <a:solidFill>
                  <a:schemeClr val="bg1"/>
                </a:solidFill>
              </a:rPr>
              <a:t>VP &amp; Chief Economist</a:t>
            </a:r>
          </a:p>
          <a:p>
            <a:r>
              <a:rPr lang="en-US" sz="3000" dirty="0">
                <a:solidFill>
                  <a:schemeClr val="bg1"/>
                </a:solidFill>
              </a:rPr>
              <a:t>California Association of REALTORS®</a:t>
            </a:r>
          </a:p>
        </p:txBody>
      </p:sp>
      <p:sp>
        <p:nvSpPr>
          <p:cNvPr id="11" name="Rectangle 10">
            <a:extLst>
              <a:ext uri="{FF2B5EF4-FFF2-40B4-BE49-F238E27FC236}">
                <a16:creationId xmlns:a16="http://schemas.microsoft.com/office/drawing/2014/main" id="{186F4895-E525-44B6-B7F0-DBC6F2AA5F2C}"/>
              </a:ext>
            </a:extLst>
          </p:cNvPr>
          <p:cNvSpPr/>
          <p:nvPr/>
        </p:nvSpPr>
        <p:spPr>
          <a:xfrm>
            <a:off x="1546219" y="-1714500"/>
            <a:ext cx="130181" cy="9563099"/>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2"/>
              </a:solidFill>
            </a:endParaRPr>
          </a:p>
        </p:txBody>
      </p:sp>
      <p:pic>
        <p:nvPicPr>
          <p:cNvPr id="9" name="Picture 8">
            <a:extLst>
              <a:ext uri="{FF2B5EF4-FFF2-40B4-BE49-F238E27FC236}">
                <a16:creationId xmlns:a16="http://schemas.microsoft.com/office/drawing/2014/main" id="{7F2F9DCC-01BF-4E6B-BD83-7C91462E67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33877" y="8115300"/>
            <a:ext cx="2858723" cy="1164930"/>
          </a:xfrm>
          <a:prstGeom prst="rect">
            <a:avLst/>
          </a:prstGeom>
        </p:spPr>
      </p:pic>
    </p:spTree>
    <p:extLst>
      <p:ext uri="{BB962C8B-B14F-4D97-AF65-F5344CB8AC3E}">
        <p14:creationId xmlns:p14="http://schemas.microsoft.com/office/powerpoint/2010/main" val="284739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DD117-6908-4387-B7AD-32FE2EEFADE2}"/>
              </a:ext>
            </a:extLst>
          </p:cNvPr>
          <p:cNvSpPr>
            <a:spLocks noGrp="1"/>
          </p:cNvSpPr>
          <p:nvPr>
            <p:ph type="title"/>
          </p:nvPr>
        </p:nvSpPr>
        <p:spPr>
          <a:xfrm>
            <a:off x="1358026" y="809737"/>
            <a:ext cx="13119974" cy="715581"/>
          </a:xfrm>
        </p:spPr>
        <p:txBody>
          <a:bodyPr/>
          <a:lstStyle/>
          <a:p>
            <a:r>
              <a:rPr lang="en-US" dirty="0"/>
              <a:t>Don’t give up on cities—</a:t>
            </a:r>
            <a:r>
              <a:rPr lang="en-US" dirty="0">
                <a:solidFill>
                  <a:schemeClr val="bg1"/>
                </a:solidFill>
              </a:rPr>
              <a:t>homebuyers haven’t</a:t>
            </a:r>
            <a:r>
              <a:rPr lang="en-US" dirty="0"/>
              <a:t>!</a:t>
            </a:r>
          </a:p>
        </p:txBody>
      </p:sp>
      <p:graphicFrame>
        <p:nvGraphicFramePr>
          <p:cNvPr id="5" name="Chart 4">
            <a:extLst>
              <a:ext uri="{FF2B5EF4-FFF2-40B4-BE49-F238E27FC236}">
                <a16:creationId xmlns:a16="http://schemas.microsoft.com/office/drawing/2014/main" id="{2546B1A8-B463-4EE8-B4F8-32AFD2AB008D}"/>
              </a:ext>
            </a:extLst>
          </p:cNvPr>
          <p:cNvGraphicFramePr/>
          <p:nvPr>
            <p:extLst>
              <p:ext uri="{D42A27DB-BD31-4B8C-83A1-F6EECF244321}">
                <p14:modId xmlns:p14="http://schemas.microsoft.com/office/powerpoint/2010/main" val="2125512838"/>
              </p:ext>
            </p:extLst>
          </p:nvPr>
        </p:nvGraphicFramePr>
        <p:xfrm>
          <a:off x="838200" y="2095501"/>
          <a:ext cx="12344400" cy="73817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6">
            <a:extLst>
              <a:ext uri="{FF2B5EF4-FFF2-40B4-BE49-F238E27FC236}">
                <a16:creationId xmlns:a16="http://schemas.microsoft.com/office/drawing/2014/main" id="{B12EA967-76BF-4283-AB78-62C76B6B8ABE}"/>
              </a:ext>
            </a:extLst>
          </p:cNvPr>
          <p:cNvGraphicFramePr>
            <a:graphicFrameLocks noGrp="1"/>
          </p:cNvGraphicFramePr>
          <p:nvPr>
            <p:extLst>
              <p:ext uri="{D42A27DB-BD31-4B8C-83A1-F6EECF244321}">
                <p14:modId xmlns:p14="http://schemas.microsoft.com/office/powerpoint/2010/main" val="4157048486"/>
              </p:ext>
            </p:extLst>
          </p:nvPr>
        </p:nvGraphicFramePr>
        <p:xfrm>
          <a:off x="13411200" y="2095500"/>
          <a:ext cx="4419600" cy="6858002"/>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1244189423"/>
                    </a:ext>
                  </a:extLst>
                </a:gridCol>
                <a:gridCol w="2209800">
                  <a:extLst>
                    <a:ext uri="{9D8B030D-6E8A-4147-A177-3AD203B41FA5}">
                      <a16:colId xmlns:a16="http://schemas.microsoft.com/office/drawing/2014/main" val="3744450064"/>
                    </a:ext>
                  </a:extLst>
                </a:gridCol>
              </a:tblGrid>
              <a:tr h="1139586">
                <a:tc>
                  <a:txBody>
                    <a:bodyPr/>
                    <a:lstStyle/>
                    <a:p>
                      <a:pPr algn="l" fontAlgn="b"/>
                      <a:r>
                        <a:rPr lang="en-US" sz="2800" b="1" i="0" u="none" strike="noStrike" dirty="0">
                          <a:solidFill>
                            <a:schemeClr val="tx1"/>
                          </a:solidFill>
                          <a:effectLst/>
                          <a:latin typeface="Calibri" panose="020F0502020204030204" pitchFamily="34" charset="0"/>
                        </a:rPr>
                        <a:t>Region</a:t>
                      </a:r>
                    </a:p>
                  </a:txBody>
                  <a:tcPr marL="9525" marR="9525" marT="9525" marB="0" anchor="b"/>
                </a:tc>
                <a:tc>
                  <a:txBody>
                    <a:bodyPr/>
                    <a:lstStyle/>
                    <a:p>
                      <a:pPr algn="r" fontAlgn="b"/>
                      <a:r>
                        <a:rPr lang="en-US" sz="2800" b="1" i="0" u="none" strike="noStrike" dirty="0">
                          <a:solidFill>
                            <a:schemeClr val="tx1"/>
                          </a:solidFill>
                          <a:effectLst/>
                          <a:latin typeface="Calibri" panose="020F0502020204030204" pitchFamily="34" charset="0"/>
                        </a:rPr>
                        <a:t>May-21 </a:t>
                      </a:r>
                    </a:p>
                    <a:p>
                      <a:pPr algn="r" fontAlgn="b"/>
                      <a:r>
                        <a:rPr lang="en-US" sz="2800" b="1" i="0" u="none" strike="noStrike" dirty="0">
                          <a:solidFill>
                            <a:schemeClr val="tx1"/>
                          </a:solidFill>
                          <a:effectLst/>
                          <a:latin typeface="Calibri" panose="020F0502020204030204" pitchFamily="34" charset="0"/>
                        </a:rPr>
                        <a:t>Index Value</a:t>
                      </a:r>
                    </a:p>
                  </a:txBody>
                  <a:tcPr marL="9525" marR="9525" marT="9525" marB="0" anchor="b"/>
                </a:tc>
                <a:extLst>
                  <a:ext uri="{0D108BD9-81ED-4DB2-BD59-A6C34878D82A}">
                    <a16:rowId xmlns:a16="http://schemas.microsoft.com/office/drawing/2014/main" val="2233334896"/>
                  </a:ext>
                </a:extLst>
              </a:tr>
              <a:tr h="1139586">
                <a:tc>
                  <a:txBody>
                    <a:bodyPr/>
                    <a:lstStyle/>
                    <a:p>
                      <a:pPr algn="l" fontAlgn="b"/>
                      <a:r>
                        <a:rPr lang="en-US" sz="2800" b="0" i="0" u="none" strike="noStrike" dirty="0">
                          <a:solidFill>
                            <a:srgbClr val="000000"/>
                          </a:solidFill>
                          <a:effectLst/>
                          <a:latin typeface="Calibri" panose="020F0502020204030204" pitchFamily="34" charset="0"/>
                        </a:rPr>
                        <a:t>Bay Area</a:t>
                      </a:r>
                    </a:p>
                  </a:txBody>
                  <a:tcPr marL="9525" marR="9525" marT="9525" marB="0" anchor="b"/>
                </a:tc>
                <a:tc>
                  <a:txBody>
                    <a:bodyPr/>
                    <a:lstStyle/>
                    <a:p>
                      <a:pPr algn="r" fontAlgn="b"/>
                      <a:r>
                        <a:rPr lang="en-US" sz="2800" b="0" i="0" u="none" strike="noStrike" dirty="0">
                          <a:solidFill>
                            <a:srgbClr val="000000"/>
                          </a:solidFill>
                          <a:effectLst/>
                          <a:latin typeface="Calibri" panose="020F0502020204030204" pitchFamily="34" charset="0"/>
                        </a:rPr>
                        <a:t>     160.06 </a:t>
                      </a:r>
                    </a:p>
                  </a:txBody>
                  <a:tcPr marL="9525" marR="9525" marT="9525" marB="0" anchor="b"/>
                </a:tc>
                <a:extLst>
                  <a:ext uri="{0D108BD9-81ED-4DB2-BD59-A6C34878D82A}">
                    <a16:rowId xmlns:a16="http://schemas.microsoft.com/office/drawing/2014/main" val="299938154"/>
                  </a:ext>
                </a:extLst>
              </a:tr>
              <a:tr h="1139586">
                <a:tc>
                  <a:txBody>
                    <a:bodyPr/>
                    <a:lstStyle/>
                    <a:p>
                      <a:pPr algn="l" fontAlgn="b"/>
                      <a:r>
                        <a:rPr lang="en-US" sz="2800" b="0" i="0" u="none" strike="noStrike" dirty="0">
                          <a:solidFill>
                            <a:srgbClr val="000000"/>
                          </a:solidFill>
                          <a:effectLst/>
                          <a:latin typeface="Calibri" panose="020F0502020204030204" pitchFamily="34" charset="0"/>
                        </a:rPr>
                        <a:t>Central Coast</a:t>
                      </a:r>
                    </a:p>
                  </a:txBody>
                  <a:tcPr marL="9525" marR="9525" marT="9525" marB="0" anchor="b"/>
                </a:tc>
                <a:tc>
                  <a:txBody>
                    <a:bodyPr/>
                    <a:lstStyle/>
                    <a:p>
                      <a:pPr algn="r" fontAlgn="b"/>
                      <a:r>
                        <a:rPr lang="en-US" sz="2800" b="0" i="0" u="none" strike="noStrike" dirty="0">
                          <a:solidFill>
                            <a:srgbClr val="000000"/>
                          </a:solidFill>
                          <a:effectLst/>
                          <a:latin typeface="Calibri" panose="020F0502020204030204" pitchFamily="34" charset="0"/>
                        </a:rPr>
                        <a:t>     134.77 </a:t>
                      </a:r>
                    </a:p>
                  </a:txBody>
                  <a:tcPr marL="9525" marR="9525" marT="9525" marB="0" anchor="b"/>
                </a:tc>
                <a:extLst>
                  <a:ext uri="{0D108BD9-81ED-4DB2-BD59-A6C34878D82A}">
                    <a16:rowId xmlns:a16="http://schemas.microsoft.com/office/drawing/2014/main" val="1409197208"/>
                  </a:ext>
                </a:extLst>
              </a:tr>
              <a:tr h="1139586">
                <a:tc>
                  <a:txBody>
                    <a:bodyPr/>
                    <a:lstStyle/>
                    <a:p>
                      <a:pPr algn="l" fontAlgn="b"/>
                      <a:r>
                        <a:rPr lang="en-US" sz="2800" b="0" i="0" u="none" strike="noStrike">
                          <a:solidFill>
                            <a:srgbClr val="000000"/>
                          </a:solidFill>
                          <a:effectLst/>
                          <a:latin typeface="Calibri" panose="020F0502020204030204" pitchFamily="34" charset="0"/>
                        </a:rPr>
                        <a:t>Far North</a:t>
                      </a:r>
                    </a:p>
                  </a:txBody>
                  <a:tcPr marL="9525" marR="9525" marT="9525" marB="0" anchor="b"/>
                </a:tc>
                <a:tc>
                  <a:txBody>
                    <a:bodyPr/>
                    <a:lstStyle/>
                    <a:p>
                      <a:pPr algn="r" fontAlgn="b"/>
                      <a:r>
                        <a:rPr lang="en-US" sz="2800" b="0" i="0" u="none" strike="noStrike" dirty="0">
                          <a:solidFill>
                            <a:srgbClr val="000000"/>
                          </a:solidFill>
                          <a:effectLst/>
                          <a:latin typeface="Calibri" panose="020F0502020204030204" pitchFamily="34" charset="0"/>
                        </a:rPr>
                        <a:t>     128.60 </a:t>
                      </a:r>
                    </a:p>
                  </a:txBody>
                  <a:tcPr marL="9525" marR="9525" marT="9525" marB="0" anchor="b"/>
                </a:tc>
                <a:extLst>
                  <a:ext uri="{0D108BD9-81ED-4DB2-BD59-A6C34878D82A}">
                    <a16:rowId xmlns:a16="http://schemas.microsoft.com/office/drawing/2014/main" val="1403046288"/>
                  </a:ext>
                </a:extLst>
              </a:tr>
              <a:tr h="1160072">
                <a:tc>
                  <a:txBody>
                    <a:bodyPr/>
                    <a:lstStyle/>
                    <a:p>
                      <a:pPr algn="l" fontAlgn="b"/>
                      <a:r>
                        <a:rPr lang="en-US" sz="2800" b="0" i="0" u="none" strike="noStrike">
                          <a:solidFill>
                            <a:srgbClr val="000000"/>
                          </a:solidFill>
                          <a:effectLst/>
                          <a:latin typeface="Calibri" panose="020F0502020204030204" pitchFamily="34" charset="0"/>
                        </a:rPr>
                        <a:t>Southern California</a:t>
                      </a:r>
                    </a:p>
                  </a:txBody>
                  <a:tcPr marL="9525" marR="9525" marT="9525" marB="0" anchor="b"/>
                </a:tc>
                <a:tc>
                  <a:txBody>
                    <a:bodyPr/>
                    <a:lstStyle/>
                    <a:p>
                      <a:pPr algn="r" fontAlgn="b"/>
                      <a:r>
                        <a:rPr lang="en-US" sz="2800" b="0" i="0" u="none" strike="noStrike" dirty="0">
                          <a:solidFill>
                            <a:srgbClr val="000000"/>
                          </a:solidFill>
                          <a:effectLst/>
                          <a:latin typeface="Calibri" panose="020F0502020204030204" pitchFamily="34" charset="0"/>
                        </a:rPr>
                        <a:t>     125.71 </a:t>
                      </a:r>
                    </a:p>
                  </a:txBody>
                  <a:tcPr marL="9525" marR="9525" marT="9525" marB="0" anchor="b"/>
                </a:tc>
                <a:extLst>
                  <a:ext uri="{0D108BD9-81ED-4DB2-BD59-A6C34878D82A}">
                    <a16:rowId xmlns:a16="http://schemas.microsoft.com/office/drawing/2014/main" val="1616477589"/>
                  </a:ext>
                </a:extLst>
              </a:tr>
              <a:tr h="1139586">
                <a:tc>
                  <a:txBody>
                    <a:bodyPr/>
                    <a:lstStyle/>
                    <a:p>
                      <a:pPr algn="l" fontAlgn="b"/>
                      <a:r>
                        <a:rPr lang="en-US" sz="2800" b="0" i="0" u="none" strike="noStrike">
                          <a:solidFill>
                            <a:srgbClr val="000000"/>
                          </a:solidFill>
                          <a:effectLst/>
                          <a:latin typeface="Calibri" panose="020F0502020204030204" pitchFamily="34" charset="0"/>
                        </a:rPr>
                        <a:t>Central Valley</a:t>
                      </a:r>
                    </a:p>
                  </a:txBody>
                  <a:tcPr marL="9525" marR="9525" marT="9525" marB="0" anchor="b"/>
                </a:tc>
                <a:tc>
                  <a:txBody>
                    <a:bodyPr/>
                    <a:lstStyle/>
                    <a:p>
                      <a:pPr algn="r" fontAlgn="b"/>
                      <a:r>
                        <a:rPr lang="en-US" sz="2800" b="0" i="0" u="none" strike="noStrike" dirty="0">
                          <a:solidFill>
                            <a:srgbClr val="000000"/>
                          </a:solidFill>
                          <a:effectLst/>
                          <a:latin typeface="Calibri" panose="020F0502020204030204" pitchFamily="34" charset="0"/>
                        </a:rPr>
                        <a:t>     121.03 </a:t>
                      </a:r>
                    </a:p>
                  </a:txBody>
                  <a:tcPr marL="9525" marR="9525" marT="9525" marB="0" anchor="b"/>
                </a:tc>
                <a:extLst>
                  <a:ext uri="{0D108BD9-81ED-4DB2-BD59-A6C34878D82A}">
                    <a16:rowId xmlns:a16="http://schemas.microsoft.com/office/drawing/2014/main" val="3498215634"/>
                  </a:ext>
                </a:extLst>
              </a:tr>
            </a:tbl>
          </a:graphicData>
        </a:graphic>
      </p:graphicFrame>
    </p:spTree>
    <p:extLst>
      <p:ext uri="{BB962C8B-B14F-4D97-AF65-F5344CB8AC3E}">
        <p14:creationId xmlns:p14="http://schemas.microsoft.com/office/powerpoint/2010/main" val="3902339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358026" y="809737"/>
            <a:ext cx="13729574" cy="715581"/>
          </a:xfrm>
        </p:spPr>
        <p:txBody>
          <a:bodyPr/>
          <a:lstStyle/>
          <a:p>
            <a:r>
              <a:rPr lang="en-US" dirty="0"/>
              <a:t>Some of the price growth is </a:t>
            </a:r>
            <a:r>
              <a:rPr lang="en-US" dirty="0">
                <a:solidFill>
                  <a:schemeClr val="bg1"/>
                </a:solidFill>
              </a:rPr>
              <a:t>expensive homes</a:t>
            </a:r>
          </a:p>
        </p:txBody>
      </p:sp>
      <p:sp>
        <p:nvSpPr>
          <p:cNvPr id="5" name="Slide Number Placeholder 2">
            <a:extLst>
              <a:ext uri="{FF2B5EF4-FFF2-40B4-BE49-F238E27FC236}">
                <a16:creationId xmlns:a16="http://schemas.microsoft.com/office/drawing/2014/main" id="{8EE239B1-63AB-4B5E-83ED-0E0CA345822E}"/>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11</a:t>
            </a:fld>
            <a:endParaRPr dirty="0"/>
          </a:p>
        </p:txBody>
      </p:sp>
      <p:graphicFrame>
        <p:nvGraphicFramePr>
          <p:cNvPr id="4" name="Chart 3"/>
          <p:cNvGraphicFramePr/>
          <p:nvPr/>
        </p:nvGraphicFramePr>
        <p:xfrm>
          <a:off x="1066800" y="2247900"/>
          <a:ext cx="16230600" cy="6709381"/>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2">
            <a:extLst>
              <a:ext uri="{FF2B5EF4-FFF2-40B4-BE49-F238E27FC236}">
                <a16:creationId xmlns:a16="http://schemas.microsoft.com/office/drawing/2014/main" id="{B2AD1730-3AB7-483C-B0FB-9F1C6BB5FF28}"/>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Percent Change in Sales</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2318924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imeline&#10;&#10;Description automatically generated with medium confidence">
            <a:extLst>
              <a:ext uri="{FF2B5EF4-FFF2-40B4-BE49-F238E27FC236}">
                <a16:creationId xmlns:a16="http://schemas.microsoft.com/office/drawing/2014/main" id="{3CD270A6-6F01-4793-A352-DC5E26A7514E}"/>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923"/>
            <a:ext cx="18287980" cy="10285077"/>
          </a:xfrm>
          <a:prstGeom prst="rect">
            <a:avLst/>
          </a:prstGeom>
        </p:spPr>
      </p:pic>
    </p:spTree>
    <p:extLst>
      <p:ext uri="{BB962C8B-B14F-4D97-AF65-F5344CB8AC3E}">
        <p14:creationId xmlns:p14="http://schemas.microsoft.com/office/powerpoint/2010/main" val="307495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imeline&#10;&#10;Description automatically generated">
            <a:extLst>
              <a:ext uri="{FF2B5EF4-FFF2-40B4-BE49-F238E27FC236}">
                <a16:creationId xmlns:a16="http://schemas.microsoft.com/office/drawing/2014/main" id="{511AB97F-B3C9-4E02-87AE-06571DEB597E}"/>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923"/>
            <a:ext cx="18287980" cy="10285077"/>
          </a:xfrm>
          <a:prstGeom prst="rect">
            <a:avLst/>
          </a:prstGeom>
        </p:spPr>
      </p:pic>
    </p:spTree>
    <p:extLst>
      <p:ext uri="{BB962C8B-B14F-4D97-AF65-F5344CB8AC3E}">
        <p14:creationId xmlns:p14="http://schemas.microsoft.com/office/powerpoint/2010/main" val="3081643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imeline&#10;&#10;Description automatically generated">
            <a:extLst>
              <a:ext uri="{FF2B5EF4-FFF2-40B4-BE49-F238E27FC236}">
                <a16:creationId xmlns:a16="http://schemas.microsoft.com/office/drawing/2014/main" id="{6CC04320-DE57-4A1C-865C-9A9ACC62306E}"/>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923"/>
            <a:ext cx="18287980" cy="10285077"/>
          </a:xfrm>
          <a:prstGeom prst="rect">
            <a:avLst/>
          </a:prstGeom>
        </p:spPr>
      </p:pic>
    </p:spTree>
    <p:extLst>
      <p:ext uri="{BB962C8B-B14F-4D97-AF65-F5344CB8AC3E}">
        <p14:creationId xmlns:p14="http://schemas.microsoft.com/office/powerpoint/2010/main" val="1281589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imeline&#10;&#10;Description automatically generated">
            <a:extLst>
              <a:ext uri="{FF2B5EF4-FFF2-40B4-BE49-F238E27FC236}">
                <a16:creationId xmlns:a16="http://schemas.microsoft.com/office/drawing/2014/main" id="{A91FFC19-1A89-4310-82BD-5B81B490663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923"/>
            <a:ext cx="18287980" cy="10285077"/>
          </a:xfrm>
          <a:prstGeom prst="rect">
            <a:avLst/>
          </a:prstGeom>
        </p:spPr>
      </p:pic>
    </p:spTree>
    <p:extLst>
      <p:ext uri="{BB962C8B-B14F-4D97-AF65-F5344CB8AC3E}">
        <p14:creationId xmlns:p14="http://schemas.microsoft.com/office/powerpoint/2010/main" val="4292572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imeline&#10;&#10;Description automatically generated with medium confidence">
            <a:extLst>
              <a:ext uri="{FF2B5EF4-FFF2-40B4-BE49-F238E27FC236}">
                <a16:creationId xmlns:a16="http://schemas.microsoft.com/office/drawing/2014/main" id="{292E1E60-2896-4485-B9F7-BD88A4051AFD}"/>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923"/>
            <a:ext cx="18287980" cy="10285077"/>
          </a:xfrm>
          <a:prstGeom prst="rect">
            <a:avLst/>
          </a:prstGeom>
        </p:spPr>
      </p:pic>
    </p:spTree>
    <p:extLst>
      <p:ext uri="{BB962C8B-B14F-4D97-AF65-F5344CB8AC3E}">
        <p14:creationId xmlns:p14="http://schemas.microsoft.com/office/powerpoint/2010/main" val="1861149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imeline&#10;&#10;Description automatically generated">
            <a:extLst>
              <a:ext uri="{FF2B5EF4-FFF2-40B4-BE49-F238E27FC236}">
                <a16:creationId xmlns:a16="http://schemas.microsoft.com/office/drawing/2014/main" id="{319B2FAB-B2D9-4274-B868-BCFCD7B1EC12}"/>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923"/>
            <a:ext cx="18287980" cy="10285077"/>
          </a:xfrm>
          <a:prstGeom prst="rect">
            <a:avLst/>
          </a:prstGeom>
        </p:spPr>
      </p:pic>
    </p:spTree>
    <p:extLst>
      <p:ext uri="{BB962C8B-B14F-4D97-AF65-F5344CB8AC3E}">
        <p14:creationId xmlns:p14="http://schemas.microsoft.com/office/powerpoint/2010/main" val="855056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imeline&#10;&#10;Description automatically generated">
            <a:extLst>
              <a:ext uri="{FF2B5EF4-FFF2-40B4-BE49-F238E27FC236}">
                <a16:creationId xmlns:a16="http://schemas.microsoft.com/office/drawing/2014/main" id="{ADC3B978-72D6-4D67-9C80-A0E9FBDECAC3}"/>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923"/>
            <a:ext cx="18287980" cy="10285077"/>
          </a:xfrm>
          <a:prstGeom prst="rect">
            <a:avLst/>
          </a:prstGeom>
        </p:spPr>
      </p:pic>
    </p:spTree>
    <p:extLst>
      <p:ext uri="{BB962C8B-B14F-4D97-AF65-F5344CB8AC3E}">
        <p14:creationId xmlns:p14="http://schemas.microsoft.com/office/powerpoint/2010/main" val="914698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imeline&#10;&#10;Description automatically generated">
            <a:extLst>
              <a:ext uri="{FF2B5EF4-FFF2-40B4-BE49-F238E27FC236}">
                <a16:creationId xmlns:a16="http://schemas.microsoft.com/office/drawing/2014/main" id="{BA0D1B73-1D02-41C1-B4C8-4F4F61557FAE}"/>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923"/>
            <a:ext cx="18287980" cy="10285077"/>
          </a:xfrm>
          <a:prstGeom prst="rect">
            <a:avLst/>
          </a:prstGeom>
        </p:spPr>
      </p:pic>
    </p:spTree>
    <p:extLst>
      <p:ext uri="{BB962C8B-B14F-4D97-AF65-F5344CB8AC3E}">
        <p14:creationId xmlns:p14="http://schemas.microsoft.com/office/powerpoint/2010/main" val="284930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a:t>
            </a:r>
            <a:endParaRPr lang="uk-UA" dirty="0"/>
          </a:p>
        </p:txBody>
      </p:sp>
      <p:sp>
        <p:nvSpPr>
          <p:cNvPr id="3" name="Slide Number Placeholder 2"/>
          <p:cNvSpPr>
            <a:spLocks noGrp="1"/>
          </p:cNvSpPr>
          <p:nvPr>
            <p:ph type="sldNum" sz="quarter" idx="10"/>
          </p:nvPr>
        </p:nvSpPr>
        <p:spPr/>
        <p:txBody>
          <a:bodyPr/>
          <a:lstStyle/>
          <a:p>
            <a:pPr algn="l"/>
            <a:r>
              <a:rPr lang="en-US" dirty="0"/>
              <a:t>page</a:t>
            </a:r>
          </a:p>
          <a:p>
            <a:pPr algn="l"/>
            <a:fld id="{37D409AB-2201-4E18-8A34-C31753AD9B06}" type="slidenum">
              <a:rPr smtClean="0"/>
              <a:pPr algn="l"/>
              <a:t>2</a:t>
            </a:fld>
            <a:endParaRPr dirty="0"/>
          </a:p>
        </p:txBody>
      </p:sp>
      <p:grpSp>
        <p:nvGrpSpPr>
          <p:cNvPr id="25" name="Group 24"/>
          <p:cNvGrpSpPr/>
          <p:nvPr/>
        </p:nvGrpSpPr>
        <p:grpSpPr>
          <a:xfrm>
            <a:off x="533400" y="2400300"/>
            <a:ext cx="8534400" cy="2614079"/>
            <a:chOff x="1562100" y="2875263"/>
            <a:chExt cx="8534400" cy="2614079"/>
          </a:xfrm>
        </p:grpSpPr>
        <p:sp>
          <p:nvSpPr>
            <p:cNvPr id="4" name="TextBox 3"/>
            <p:cNvSpPr txBox="1"/>
            <p:nvPr/>
          </p:nvSpPr>
          <p:spPr>
            <a:xfrm>
              <a:off x="1562100" y="2875263"/>
              <a:ext cx="2095500" cy="1477328"/>
            </a:xfrm>
            <a:prstGeom prst="rect">
              <a:avLst/>
            </a:prstGeom>
            <a:noFill/>
          </p:spPr>
          <p:txBody>
            <a:bodyPr wrap="square" rtlCol="0">
              <a:spAutoFit/>
            </a:bodyPr>
            <a:lstStyle/>
            <a:p>
              <a:pPr algn="r"/>
              <a:r>
                <a:rPr lang="en-US" sz="9000" b="1" dirty="0">
                  <a:solidFill>
                    <a:schemeClr val="accent2"/>
                  </a:solidFill>
                  <a:latin typeface="+mj-lt"/>
                </a:rPr>
                <a:t>01</a:t>
              </a:r>
              <a:endParaRPr lang="uk-UA" sz="9000" b="1" dirty="0">
                <a:solidFill>
                  <a:schemeClr val="accent2"/>
                </a:solidFill>
                <a:latin typeface="+mj-lt"/>
              </a:endParaRPr>
            </a:p>
          </p:txBody>
        </p:sp>
        <p:grpSp>
          <p:nvGrpSpPr>
            <p:cNvPr id="5" name="Group 4"/>
            <p:cNvGrpSpPr/>
            <p:nvPr/>
          </p:nvGrpSpPr>
          <p:grpSpPr>
            <a:xfrm>
              <a:off x="2247900" y="3206123"/>
              <a:ext cx="7848600" cy="2283219"/>
              <a:chOff x="2247900" y="3206123"/>
              <a:chExt cx="7848600" cy="2283219"/>
            </a:xfrm>
          </p:grpSpPr>
          <p:sp>
            <p:nvSpPr>
              <p:cNvPr id="7" name="TextBox 6"/>
              <p:cNvSpPr txBox="1"/>
              <p:nvPr/>
            </p:nvSpPr>
            <p:spPr>
              <a:xfrm>
                <a:off x="3581400" y="3206123"/>
                <a:ext cx="6515100" cy="646331"/>
              </a:xfrm>
              <a:prstGeom prst="rect">
                <a:avLst/>
              </a:prstGeom>
              <a:noFill/>
            </p:spPr>
            <p:txBody>
              <a:bodyPr wrap="square" rtlCol="0">
                <a:spAutoFit/>
              </a:bodyPr>
              <a:lstStyle/>
              <a:p>
                <a:r>
                  <a:rPr lang="en-US" sz="3600" b="1" dirty="0">
                    <a:solidFill>
                      <a:schemeClr val="bg1"/>
                    </a:solidFill>
                    <a:latin typeface="+mj-lt"/>
                  </a:rPr>
                  <a:t>Rearview Very Encouraging</a:t>
                </a:r>
              </a:p>
            </p:txBody>
          </p:sp>
          <p:sp>
            <p:nvSpPr>
              <p:cNvPr id="8" name="TextBox 7"/>
              <p:cNvSpPr txBox="1"/>
              <p:nvPr/>
            </p:nvSpPr>
            <p:spPr>
              <a:xfrm>
                <a:off x="2247900" y="4517986"/>
                <a:ext cx="7620000" cy="97135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500" dirty="0">
                    <a:solidFill>
                      <a:schemeClr val="bg1"/>
                    </a:solidFill>
                  </a:rPr>
                  <a:t>Lot to be optimistic about economically</a:t>
                </a:r>
              </a:p>
              <a:p>
                <a:pPr marL="342900" indent="-342900">
                  <a:lnSpc>
                    <a:spcPct val="120000"/>
                  </a:lnSpc>
                  <a:buFont typeface="Arial" panose="020B0604020202020204" pitchFamily="34" charset="0"/>
                  <a:buChar char="•"/>
                </a:pPr>
                <a:r>
                  <a:rPr lang="en-US" sz="2500" dirty="0">
                    <a:solidFill>
                      <a:schemeClr val="bg1"/>
                    </a:solidFill>
                  </a:rPr>
                  <a:t>Housing has still led the recovery up to now</a:t>
                </a:r>
              </a:p>
            </p:txBody>
          </p:sp>
        </p:grpSp>
      </p:grpSp>
      <p:grpSp>
        <p:nvGrpSpPr>
          <p:cNvPr id="9" name="Group 8">
            <a:extLst>
              <a:ext uri="{FF2B5EF4-FFF2-40B4-BE49-F238E27FC236}">
                <a16:creationId xmlns:a16="http://schemas.microsoft.com/office/drawing/2014/main" id="{DA9FD02B-FA53-4B95-BF49-00526C1E29CA}"/>
              </a:ext>
            </a:extLst>
          </p:cNvPr>
          <p:cNvGrpSpPr/>
          <p:nvPr/>
        </p:nvGrpSpPr>
        <p:grpSpPr>
          <a:xfrm>
            <a:off x="762000" y="5744713"/>
            <a:ext cx="8915400" cy="2614079"/>
            <a:chOff x="9372600" y="2875263"/>
            <a:chExt cx="8915400" cy="2614079"/>
          </a:xfrm>
        </p:grpSpPr>
        <p:grpSp>
          <p:nvGrpSpPr>
            <p:cNvPr id="26" name="Group 25"/>
            <p:cNvGrpSpPr/>
            <p:nvPr/>
          </p:nvGrpSpPr>
          <p:grpSpPr>
            <a:xfrm>
              <a:off x="9372600" y="2875263"/>
              <a:ext cx="8305800" cy="1477328"/>
              <a:chOff x="9372600" y="2875263"/>
              <a:chExt cx="8305800" cy="1477328"/>
            </a:xfrm>
          </p:grpSpPr>
          <p:sp>
            <p:nvSpPr>
              <p:cNvPr id="15" name="TextBox 14"/>
              <p:cNvSpPr txBox="1"/>
              <p:nvPr/>
            </p:nvSpPr>
            <p:spPr>
              <a:xfrm>
                <a:off x="9372600" y="2875263"/>
                <a:ext cx="2095500" cy="1477328"/>
              </a:xfrm>
              <a:prstGeom prst="rect">
                <a:avLst/>
              </a:prstGeom>
              <a:noFill/>
            </p:spPr>
            <p:txBody>
              <a:bodyPr wrap="square" rtlCol="0">
                <a:spAutoFit/>
              </a:bodyPr>
              <a:lstStyle/>
              <a:p>
                <a:pPr algn="r"/>
                <a:r>
                  <a:rPr lang="en-US" sz="9000" b="1" dirty="0">
                    <a:solidFill>
                      <a:schemeClr val="accent2"/>
                    </a:solidFill>
                    <a:latin typeface="+mj-lt"/>
                  </a:rPr>
                  <a:t>03</a:t>
                </a:r>
                <a:endParaRPr lang="uk-UA" sz="9000" b="1" dirty="0">
                  <a:solidFill>
                    <a:schemeClr val="accent2"/>
                  </a:solidFill>
                  <a:latin typeface="+mj-lt"/>
                </a:endParaRPr>
              </a:p>
            </p:txBody>
          </p:sp>
          <p:sp>
            <p:nvSpPr>
              <p:cNvPr id="16" name="TextBox 15"/>
              <p:cNvSpPr txBox="1"/>
              <p:nvPr/>
            </p:nvSpPr>
            <p:spPr>
              <a:xfrm>
                <a:off x="11582400" y="3206123"/>
                <a:ext cx="6096000" cy="646331"/>
              </a:xfrm>
              <a:prstGeom prst="rect">
                <a:avLst/>
              </a:prstGeom>
              <a:noFill/>
            </p:spPr>
            <p:txBody>
              <a:bodyPr wrap="square" rtlCol="0">
                <a:spAutoFit/>
              </a:bodyPr>
              <a:lstStyle/>
              <a:p>
                <a:r>
                  <a:rPr lang="en-US" sz="3600" b="1" dirty="0">
                    <a:solidFill>
                      <a:schemeClr val="bg1"/>
                    </a:solidFill>
                    <a:latin typeface="+mj-lt"/>
                  </a:rPr>
                  <a:t>Things Going </a:t>
                </a:r>
                <a:r>
                  <a:rPr lang="en-US" sz="3600" b="1" i="1" dirty="0">
                    <a:solidFill>
                      <a:schemeClr val="bg1"/>
                    </a:solidFill>
                    <a:latin typeface="+mj-lt"/>
                  </a:rPr>
                  <a:t>TOO</a:t>
                </a:r>
                <a:r>
                  <a:rPr lang="en-US" sz="3600" b="1" dirty="0">
                    <a:solidFill>
                      <a:schemeClr val="bg1"/>
                    </a:solidFill>
                    <a:latin typeface="+mj-lt"/>
                  </a:rPr>
                  <a:t> Good?</a:t>
                </a:r>
              </a:p>
            </p:txBody>
          </p:sp>
        </p:grpSp>
        <p:sp>
          <p:nvSpPr>
            <p:cNvPr id="29" name="TextBox 28">
              <a:extLst>
                <a:ext uri="{FF2B5EF4-FFF2-40B4-BE49-F238E27FC236}">
                  <a16:creationId xmlns:a16="http://schemas.microsoft.com/office/drawing/2014/main" id="{47E5007F-961A-4556-9F40-7E3EDF98A869}"/>
                </a:ext>
              </a:extLst>
            </p:cNvPr>
            <p:cNvSpPr txBox="1"/>
            <p:nvPr/>
          </p:nvSpPr>
          <p:spPr>
            <a:xfrm>
              <a:off x="9829800" y="4517986"/>
              <a:ext cx="8458200" cy="97135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500" dirty="0">
                  <a:solidFill>
                    <a:schemeClr val="bg1"/>
                  </a:solidFill>
                </a:rPr>
                <a:t>Price growth </a:t>
              </a:r>
              <a:r>
                <a:rPr lang="en-US" sz="2500" b="1" i="1" u="sng" dirty="0">
                  <a:solidFill>
                    <a:schemeClr val="bg1"/>
                  </a:solidFill>
                </a:rPr>
                <a:t>was</a:t>
              </a:r>
              <a:r>
                <a:rPr lang="en-US" sz="2500" dirty="0">
                  <a:solidFill>
                    <a:schemeClr val="bg1"/>
                  </a:solidFill>
                </a:rPr>
                <a:t> largely explained. Now?</a:t>
              </a:r>
            </a:p>
            <a:p>
              <a:pPr marL="342900" indent="-342900">
                <a:lnSpc>
                  <a:spcPct val="120000"/>
                </a:lnSpc>
                <a:buFont typeface="Arial" panose="020B0604020202020204" pitchFamily="34" charset="0"/>
                <a:buChar char="•"/>
              </a:pPr>
              <a:r>
                <a:rPr lang="en-US" sz="2500" dirty="0">
                  <a:solidFill>
                    <a:schemeClr val="bg1"/>
                  </a:solidFill>
                </a:rPr>
                <a:t>What is our exposure and what is the risk?</a:t>
              </a:r>
            </a:p>
          </p:txBody>
        </p:sp>
      </p:grpSp>
      <p:grpSp>
        <p:nvGrpSpPr>
          <p:cNvPr id="19" name="Group 18">
            <a:extLst>
              <a:ext uri="{FF2B5EF4-FFF2-40B4-BE49-F238E27FC236}">
                <a16:creationId xmlns:a16="http://schemas.microsoft.com/office/drawing/2014/main" id="{C1ABD730-316C-4714-8B0A-821E6CEB9FC2}"/>
              </a:ext>
            </a:extLst>
          </p:cNvPr>
          <p:cNvGrpSpPr/>
          <p:nvPr/>
        </p:nvGrpSpPr>
        <p:grpSpPr>
          <a:xfrm>
            <a:off x="8610600" y="2400300"/>
            <a:ext cx="8915400" cy="2614079"/>
            <a:chOff x="9372600" y="2875263"/>
            <a:chExt cx="8915400" cy="2614079"/>
          </a:xfrm>
        </p:grpSpPr>
        <p:grpSp>
          <p:nvGrpSpPr>
            <p:cNvPr id="21" name="Group 20">
              <a:extLst>
                <a:ext uri="{FF2B5EF4-FFF2-40B4-BE49-F238E27FC236}">
                  <a16:creationId xmlns:a16="http://schemas.microsoft.com/office/drawing/2014/main" id="{DE4E6351-82B0-436E-8B3E-A912970D2569}"/>
                </a:ext>
              </a:extLst>
            </p:cNvPr>
            <p:cNvGrpSpPr/>
            <p:nvPr/>
          </p:nvGrpSpPr>
          <p:grpSpPr>
            <a:xfrm>
              <a:off x="9372600" y="2875263"/>
              <a:ext cx="8782050" cy="1531189"/>
              <a:chOff x="9372600" y="2875263"/>
              <a:chExt cx="8782050" cy="1531189"/>
            </a:xfrm>
          </p:grpSpPr>
          <p:sp>
            <p:nvSpPr>
              <p:cNvPr id="23" name="TextBox 22">
                <a:extLst>
                  <a:ext uri="{FF2B5EF4-FFF2-40B4-BE49-F238E27FC236}">
                    <a16:creationId xmlns:a16="http://schemas.microsoft.com/office/drawing/2014/main" id="{C1161ABA-719E-4BEC-91EB-F7B36C583F95}"/>
                  </a:ext>
                </a:extLst>
              </p:cNvPr>
              <p:cNvSpPr txBox="1"/>
              <p:nvPr/>
            </p:nvSpPr>
            <p:spPr>
              <a:xfrm>
                <a:off x="9372600" y="2875263"/>
                <a:ext cx="2095500" cy="1477328"/>
              </a:xfrm>
              <a:prstGeom prst="rect">
                <a:avLst/>
              </a:prstGeom>
              <a:noFill/>
            </p:spPr>
            <p:txBody>
              <a:bodyPr wrap="square" rtlCol="0">
                <a:spAutoFit/>
              </a:bodyPr>
              <a:lstStyle/>
              <a:p>
                <a:pPr algn="r"/>
                <a:r>
                  <a:rPr lang="en-US" sz="9000" b="1" dirty="0">
                    <a:solidFill>
                      <a:schemeClr val="accent2"/>
                    </a:solidFill>
                    <a:latin typeface="+mj-lt"/>
                  </a:rPr>
                  <a:t>02</a:t>
                </a:r>
                <a:endParaRPr lang="uk-UA" sz="9000" b="1" dirty="0">
                  <a:solidFill>
                    <a:schemeClr val="accent2"/>
                  </a:solidFill>
                  <a:latin typeface="+mj-lt"/>
                </a:endParaRPr>
              </a:p>
            </p:txBody>
          </p:sp>
          <p:sp>
            <p:nvSpPr>
              <p:cNvPr id="24" name="TextBox 23">
                <a:extLst>
                  <a:ext uri="{FF2B5EF4-FFF2-40B4-BE49-F238E27FC236}">
                    <a16:creationId xmlns:a16="http://schemas.microsoft.com/office/drawing/2014/main" id="{F47505D9-53C2-4732-A6C2-869B500F8907}"/>
                  </a:ext>
                </a:extLst>
              </p:cNvPr>
              <p:cNvSpPr txBox="1"/>
              <p:nvPr/>
            </p:nvSpPr>
            <p:spPr>
              <a:xfrm>
                <a:off x="11582400" y="3206123"/>
                <a:ext cx="6572250" cy="1200329"/>
              </a:xfrm>
              <a:prstGeom prst="rect">
                <a:avLst/>
              </a:prstGeom>
              <a:noFill/>
            </p:spPr>
            <p:txBody>
              <a:bodyPr wrap="square" rtlCol="0">
                <a:spAutoFit/>
              </a:bodyPr>
              <a:lstStyle/>
              <a:p>
                <a:r>
                  <a:rPr lang="en-US" sz="3600" b="1" dirty="0">
                    <a:solidFill>
                      <a:schemeClr val="bg1"/>
                    </a:solidFill>
                  </a:rPr>
                  <a:t>Low Visibility Ahead</a:t>
                </a:r>
              </a:p>
              <a:p>
                <a:endParaRPr lang="en-US" sz="3600" b="1" dirty="0">
                  <a:solidFill>
                    <a:schemeClr val="bg1"/>
                  </a:solidFill>
                  <a:latin typeface="+mj-lt"/>
                </a:endParaRPr>
              </a:p>
            </p:txBody>
          </p:sp>
        </p:grpSp>
        <p:sp>
          <p:nvSpPr>
            <p:cNvPr id="22" name="TextBox 21">
              <a:extLst>
                <a:ext uri="{FF2B5EF4-FFF2-40B4-BE49-F238E27FC236}">
                  <a16:creationId xmlns:a16="http://schemas.microsoft.com/office/drawing/2014/main" id="{5178385A-83D6-422B-BA8C-80891D58A50C}"/>
                </a:ext>
              </a:extLst>
            </p:cNvPr>
            <p:cNvSpPr txBox="1"/>
            <p:nvPr/>
          </p:nvSpPr>
          <p:spPr>
            <a:xfrm>
              <a:off x="9829800" y="4517986"/>
              <a:ext cx="8458200" cy="97135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500" dirty="0">
                  <a:solidFill>
                    <a:schemeClr val="bg1"/>
                  </a:solidFill>
                </a:rPr>
                <a:t>Some very early signs of new listings popping up?</a:t>
              </a:r>
            </a:p>
            <a:p>
              <a:pPr marL="342900" indent="-342900">
                <a:lnSpc>
                  <a:spcPct val="120000"/>
                </a:lnSpc>
                <a:buFont typeface="Arial" panose="020B0604020202020204" pitchFamily="34" charset="0"/>
                <a:buChar char="•"/>
              </a:pPr>
              <a:r>
                <a:rPr lang="en-US" sz="2500" dirty="0">
                  <a:solidFill>
                    <a:schemeClr val="bg1"/>
                  </a:solidFill>
                </a:rPr>
                <a:t>Fatigue highlights need to get serious on supply</a:t>
              </a:r>
            </a:p>
          </p:txBody>
        </p:sp>
      </p:grpSp>
      <p:grpSp>
        <p:nvGrpSpPr>
          <p:cNvPr id="27" name="Group 26">
            <a:extLst>
              <a:ext uri="{FF2B5EF4-FFF2-40B4-BE49-F238E27FC236}">
                <a16:creationId xmlns:a16="http://schemas.microsoft.com/office/drawing/2014/main" id="{768AEE17-57F1-4DC9-8705-1E400E0DDCEB}"/>
              </a:ext>
            </a:extLst>
          </p:cNvPr>
          <p:cNvGrpSpPr/>
          <p:nvPr/>
        </p:nvGrpSpPr>
        <p:grpSpPr>
          <a:xfrm>
            <a:off x="8610600" y="5744713"/>
            <a:ext cx="8915400" cy="2614079"/>
            <a:chOff x="9372600" y="2875263"/>
            <a:chExt cx="8915400" cy="2614079"/>
          </a:xfrm>
        </p:grpSpPr>
        <p:grpSp>
          <p:nvGrpSpPr>
            <p:cNvPr id="28" name="Group 27">
              <a:extLst>
                <a:ext uri="{FF2B5EF4-FFF2-40B4-BE49-F238E27FC236}">
                  <a16:creationId xmlns:a16="http://schemas.microsoft.com/office/drawing/2014/main" id="{D1AED6EA-4DDA-4DF6-8E13-47676F6448EF}"/>
                </a:ext>
              </a:extLst>
            </p:cNvPr>
            <p:cNvGrpSpPr/>
            <p:nvPr/>
          </p:nvGrpSpPr>
          <p:grpSpPr>
            <a:xfrm>
              <a:off x="9372600" y="2875263"/>
              <a:ext cx="8534400" cy="1477328"/>
              <a:chOff x="9372600" y="2875263"/>
              <a:chExt cx="8534400" cy="1477328"/>
            </a:xfrm>
          </p:grpSpPr>
          <p:sp>
            <p:nvSpPr>
              <p:cNvPr id="31" name="TextBox 30">
                <a:extLst>
                  <a:ext uri="{FF2B5EF4-FFF2-40B4-BE49-F238E27FC236}">
                    <a16:creationId xmlns:a16="http://schemas.microsoft.com/office/drawing/2014/main" id="{957716C7-5713-474A-9649-207074FFF88F}"/>
                  </a:ext>
                </a:extLst>
              </p:cNvPr>
              <p:cNvSpPr txBox="1"/>
              <p:nvPr/>
            </p:nvSpPr>
            <p:spPr>
              <a:xfrm>
                <a:off x="9372600" y="2875263"/>
                <a:ext cx="2095500" cy="1477328"/>
              </a:xfrm>
              <a:prstGeom prst="rect">
                <a:avLst/>
              </a:prstGeom>
              <a:noFill/>
            </p:spPr>
            <p:txBody>
              <a:bodyPr wrap="square" rtlCol="0">
                <a:spAutoFit/>
              </a:bodyPr>
              <a:lstStyle/>
              <a:p>
                <a:pPr algn="r"/>
                <a:r>
                  <a:rPr lang="en-US" sz="9000" b="1" dirty="0">
                    <a:solidFill>
                      <a:schemeClr val="accent2"/>
                    </a:solidFill>
                    <a:latin typeface="+mj-lt"/>
                  </a:rPr>
                  <a:t>04</a:t>
                </a:r>
                <a:endParaRPr lang="uk-UA" sz="9000" b="1" dirty="0">
                  <a:solidFill>
                    <a:schemeClr val="accent2"/>
                  </a:solidFill>
                  <a:latin typeface="+mj-lt"/>
                </a:endParaRPr>
              </a:p>
            </p:txBody>
          </p:sp>
          <p:sp>
            <p:nvSpPr>
              <p:cNvPr id="32" name="TextBox 31">
                <a:extLst>
                  <a:ext uri="{FF2B5EF4-FFF2-40B4-BE49-F238E27FC236}">
                    <a16:creationId xmlns:a16="http://schemas.microsoft.com/office/drawing/2014/main" id="{CFF61558-6327-422E-B31E-990D65BF368C}"/>
                  </a:ext>
                </a:extLst>
              </p:cNvPr>
              <p:cNvSpPr txBox="1"/>
              <p:nvPr/>
            </p:nvSpPr>
            <p:spPr>
              <a:xfrm>
                <a:off x="11582400" y="3206123"/>
                <a:ext cx="6324600" cy="646331"/>
              </a:xfrm>
              <a:prstGeom prst="rect">
                <a:avLst/>
              </a:prstGeom>
              <a:noFill/>
            </p:spPr>
            <p:txBody>
              <a:bodyPr wrap="square" rtlCol="0">
                <a:spAutoFit/>
              </a:bodyPr>
              <a:lstStyle/>
              <a:p>
                <a:r>
                  <a:rPr lang="en-US" sz="3600" b="1" dirty="0">
                    <a:solidFill>
                      <a:schemeClr val="bg1"/>
                    </a:solidFill>
                  </a:rPr>
                  <a:t>The Forecast</a:t>
                </a:r>
              </a:p>
            </p:txBody>
          </p:sp>
        </p:grpSp>
        <p:sp>
          <p:nvSpPr>
            <p:cNvPr id="30" name="TextBox 29">
              <a:extLst>
                <a:ext uri="{FF2B5EF4-FFF2-40B4-BE49-F238E27FC236}">
                  <a16:creationId xmlns:a16="http://schemas.microsoft.com/office/drawing/2014/main" id="{9CBB3DE5-C7AF-4F17-A98D-47C201CB8576}"/>
                </a:ext>
              </a:extLst>
            </p:cNvPr>
            <p:cNvSpPr txBox="1"/>
            <p:nvPr/>
          </p:nvSpPr>
          <p:spPr>
            <a:xfrm>
              <a:off x="9829800" y="4517986"/>
              <a:ext cx="8458200" cy="97135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500" dirty="0">
                  <a:solidFill>
                    <a:schemeClr val="bg1"/>
                  </a:solidFill>
                </a:rPr>
                <a:t>Forecast still optimistic, but expect downshift</a:t>
              </a:r>
            </a:p>
            <a:p>
              <a:pPr marL="342900" indent="-342900">
                <a:lnSpc>
                  <a:spcPct val="120000"/>
                </a:lnSpc>
                <a:buFont typeface="Arial" panose="020B0604020202020204" pitchFamily="34" charset="0"/>
                <a:buChar char="•"/>
              </a:pPr>
              <a:r>
                <a:rPr lang="en-US" sz="2500" dirty="0">
                  <a:solidFill>
                    <a:schemeClr val="bg1"/>
                  </a:solidFill>
                </a:rPr>
                <a:t>Supply/demand will respond &amp; cool price growth</a:t>
              </a:r>
            </a:p>
          </p:txBody>
        </p:sp>
      </p:grpSp>
      <p:sp>
        <p:nvSpPr>
          <p:cNvPr id="10" name="TextBox 9">
            <a:extLst>
              <a:ext uri="{FF2B5EF4-FFF2-40B4-BE49-F238E27FC236}">
                <a16:creationId xmlns:a16="http://schemas.microsoft.com/office/drawing/2014/main" id="{962B542A-8832-4449-8526-80B69DE1C0B6}"/>
              </a:ext>
            </a:extLst>
          </p:cNvPr>
          <p:cNvSpPr txBox="1"/>
          <p:nvPr/>
        </p:nvSpPr>
        <p:spPr>
          <a:xfrm>
            <a:off x="10058400" y="8496300"/>
            <a:ext cx="7086600" cy="507831"/>
          </a:xfrm>
          <a:prstGeom prst="rect">
            <a:avLst/>
          </a:prstGeom>
          <a:noFill/>
        </p:spPr>
        <p:txBody>
          <a:bodyPr wrap="square" rtlCol="0">
            <a:spAutoFit/>
          </a:bodyPr>
          <a:lstStyle/>
          <a:p>
            <a:r>
              <a:rPr lang="en-US" dirty="0">
                <a:solidFill>
                  <a:srgbClr val="FF0000"/>
                </a:solidFill>
              </a:rPr>
              <a:t>Hopefully…</a:t>
            </a:r>
          </a:p>
        </p:txBody>
      </p:sp>
    </p:spTree>
    <p:extLst>
      <p:ext uri="{BB962C8B-B14F-4D97-AF65-F5344CB8AC3E}">
        <p14:creationId xmlns:p14="http://schemas.microsoft.com/office/powerpoint/2010/main" val="208106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358026" y="809737"/>
            <a:ext cx="13729574" cy="715581"/>
          </a:xfrm>
        </p:spPr>
        <p:txBody>
          <a:bodyPr/>
          <a:lstStyle/>
          <a:p>
            <a:r>
              <a:rPr lang="en-US" dirty="0">
                <a:solidFill>
                  <a:schemeClr val="bg1"/>
                </a:solidFill>
              </a:rPr>
              <a:t>Mix of sales </a:t>
            </a:r>
            <a:r>
              <a:rPr lang="en-US" dirty="0"/>
              <a:t>changed rapidly in the past year</a:t>
            </a:r>
          </a:p>
        </p:txBody>
      </p:sp>
      <p:sp>
        <p:nvSpPr>
          <p:cNvPr id="5" name="Slide Number Placeholder 2">
            <a:extLst>
              <a:ext uri="{FF2B5EF4-FFF2-40B4-BE49-F238E27FC236}">
                <a16:creationId xmlns:a16="http://schemas.microsoft.com/office/drawing/2014/main" id="{8EE239B1-63AB-4B5E-83ED-0E0CA345822E}"/>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20</a:t>
            </a:fld>
            <a:endParaRPr dirty="0"/>
          </a:p>
        </p:txBody>
      </p:sp>
      <p:graphicFrame>
        <p:nvGraphicFramePr>
          <p:cNvPr id="4" name="Chart 3"/>
          <p:cNvGraphicFramePr/>
          <p:nvPr/>
        </p:nvGraphicFramePr>
        <p:xfrm>
          <a:off x="1066800" y="2247900"/>
          <a:ext cx="16230600" cy="6709381"/>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2">
            <a:extLst>
              <a:ext uri="{FF2B5EF4-FFF2-40B4-BE49-F238E27FC236}">
                <a16:creationId xmlns:a16="http://schemas.microsoft.com/office/drawing/2014/main" id="{B2AD1730-3AB7-483C-B0FB-9F1C6BB5FF28}"/>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Sales by Price Range</a:t>
            </a:r>
          </a:p>
          <a:p>
            <a:pPr defTabSz="914354"/>
            <a:r>
              <a:rPr lang="en-US" sz="1800" dirty="0">
                <a:solidFill>
                  <a:schemeClr val="accent1"/>
                </a:solidFill>
                <a:latin typeface="Century Gothic" panose="020B0502020202020204" pitchFamily="34" charset="0"/>
              </a:rPr>
              <a:t>SOURCE: CALIFORNIA ASSOCIATION OF REALTORS® </a:t>
            </a:r>
          </a:p>
        </p:txBody>
      </p:sp>
      <p:cxnSp>
        <p:nvCxnSpPr>
          <p:cNvPr id="3" name="Straight Connector 2">
            <a:extLst>
              <a:ext uri="{FF2B5EF4-FFF2-40B4-BE49-F238E27FC236}">
                <a16:creationId xmlns:a16="http://schemas.microsoft.com/office/drawing/2014/main" id="{C9ECE2A3-1F2F-419E-AABA-AF1EC6C31C6B}"/>
              </a:ext>
            </a:extLst>
          </p:cNvPr>
          <p:cNvCxnSpPr>
            <a:cxnSpLocks/>
          </p:cNvCxnSpPr>
          <p:nvPr/>
        </p:nvCxnSpPr>
        <p:spPr>
          <a:xfrm>
            <a:off x="9144000" y="2933700"/>
            <a:ext cx="0" cy="403049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47ABD55-111F-4223-B477-878DBF8959DC}"/>
              </a:ext>
            </a:extLst>
          </p:cNvPr>
          <p:cNvSpPr txBox="1"/>
          <p:nvPr/>
        </p:nvSpPr>
        <p:spPr>
          <a:xfrm>
            <a:off x="8915401" y="6978952"/>
            <a:ext cx="1239442" cy="584775"/>
          </a:xfrm>
          <a:prstGeom prst="rect">
            <a:avLst/>
          </a:prstGeom>
          <a:noFill/>
        </p:spPr>
        <p:txBody>
          <a:bodyPr wrap="none" rtlCol="0">
            <a:spAutoFit/>
          </a:bodyPr>
          <a:lstStyle/>
          <a:p>
            <a:r>
              <a:rPr lang="en-US" sz="1600" b="1" dirty="0">
                <a:solidFill>
                  <a:schemeClr val="bg1"/>
                </a:solidFill>
              </a:rPr>
              <a:t>COVID-19 </a:t>
            </a:r>
          </a:p>
          <a:p>
            <a:r>
              <a:rPr lang="en-US" sz="1600" b="1" dirty="0">
                <a:solidFill>
                  <a:schemeClr val="bg1"/>
                </a:solidFill>
              </a:rPr>
              <a:t>Outbreak</a:t>
            </a:r>
          </a:p>
        </p:txBody>
      </p:sp>
    </p:spTree>
    <p:extLst>
      <p:ext uri="{BB962C8B-B14F-4D97-AF65-F5344CB8AC3E}">
        <p14:creationId xmlns:p14="http://schemas.microsoft.com/office/powerpoint/2010/main" val="400266386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5329774" cy="715581"/>
          </a:xfrm>
        </p:spPr>
        <p:txBody>
          <a:bodyPr/>
          <a:lstStyle/>
          <a:p>
            <a:r>
              <a:rPr lang="en-US" dirty="0"/>
              <a:t>California sets new </a:t>
            </a:r>
            <a:r>
              <a:rPr lang="en-US" dirty="0">
                <a:solidFill>
                  <a:schemeClr val="bg1"/>
                </a:solidFill>
              </a:rPr>
              <a:t>record high</a:t>
            </a:r>
          </a:p>
        </p:txBody>
      </p:sp>
      <p:sp>
        <p:nvSpPr>
          <p:cNvPr id="17" name="Slide Number Placeholder 2">
            <a:extLst>
              <a:ext uri="{FF2B5EF4-FFF2-40B4-BE49-F238E27FC236}">
                <a16:creationId xmlns:a16="http://schemas.microsoft.com/office/drawing/2014/main" id="{B32B1AFD-2C29-4FD8-8515-B9AC3FB399DC}"/>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21</a:t>
            </a:fld>
            <a:endParaRPr dirty="0"/>
          </a:p>
        </p:txBody>
      </p:sp>
      <p:sp>
        <p:nvSpPr>
          <p:cNvPr id="3" name="Content Placeholder 2"/>
          <p:cNvSpPr>
            <a:spLocks noGrp="1"/>
          </p:cNvSpPr>
          <p:nvPr>
            <p:ph idx="4294967295"/>
          </p:nvPr>
        </p:nvSpPr>
        <p:spPr>
          <a:xfrm>
            <a:off x="3048000" y="2284232"/>
            <a:ext cx="12925425" cy="673178"/>
          </a:xfrm>
          <a:prstGeom prst="rect">
            <a:avLst/>
          </a:prstGeom>
        </p:spPr>
        <p:txBody>
          <a:bodyPr>
            <a:normAutofit/>
          </a:bodyPr>
          <a:lstStyle/>
          <a:p>
            <a:pPr marL="0" indent="0" algn="ctr">
              <a:buNone/>
            </a:pPr>
            <a:r>
              <a:rPr lang="en-US" sz="3000" b="1" dirty="0">
                <a:solidFill>
                  <a:schemeClr val="bg1"/>
                </a:solidFill>
              </a:rPr>
              <a:t>California, May 2021: </a:t>
            </a:r>
            <a:r>
              <a:rPr lang="en-US" sz="3000" b="1" dirty="0">
                <a:solidFill>
                  <a:schemeClr val="accent3"/>
                </a:solidFill>
              </a:rPr>
              <a:t>$818,260</a:t>
            </a:r>
            <a:r>
              <a:rPr lang="en-US" sz="3000" b="1" dirty="0">
                <a:solidFill>
                  <a:schemeClr val="bg1"/>
                </a:solidFill>
              </a:rPr>
              <a:t>, +0.5% MTM, +39.1% YTY</a:t>
            </a:r>
          </a:p>
        </p:txBody>
      </p:sp>
      <p:graphicFrame>
        <p:nvGraphicFramePr>
          <p:cNvPr id="4" name="Chart 3"/>
          <p:cNvGraphicFramePr/>
          <p:nvPr/>
        </p:nvGraphicFramePr>
        <p:xfrm>
          <a:off x="533400" y="2931807"/>
          <a:ext cx="16965168" cy="6341363"/>
        </p:xfrm>
        <a:graphic>
          <a:graphicData uri="http://schemas.openxmlformats.org/drawingml/2006/chart">
            <c:chart xmlns:c="http://schemas.openxmlformats.org/drawingml/2006/chart" xmlns:r="http://schemas.openxmlformats.org/officeDocument/2006/relationships" r:id="rId3"/>
          </a:graphicData>
        </a:graphic>
      </p:graphicFrame>
      <p:sp>
        <p:nvSpPr>
          <p:cNvPr id="19" name="Slide Number Placeholder 2">
            <a:extLst>
              <a:ext uri="{FF2B5EF4-FFF2-40B4-BE49-F238E27FC236}">
                <a16:creationId xmlns:a16="http://schemas.microsoft.com/office/drawing/2014/main" id="{367DFBE4-7A7D-4369-BF85-674FBE43B68F}"/>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Median Price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2498977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358026" y="809737"/>
            <a:ext cx="14948774" cy="715581"/>
          </a:xfrm>
        </p:spPr>
        <p:txBody>
          <a:bodyPr/>
          <a:lstStyle/>
          <a:p>
            <a:r>
              <a:rPr lang="en-US" dirty="0"/>
              <a:t>Time on market at the </a:t>
            </a:r>
            <a:r>
              <a:rPr lang="en-US" dirty="0">
                <a:solidFill>
                  <a:schemeClr val="bg1"/>
                </a:solidFill>
              </a:rPr>
              <a:t>lowest level ever recorded</a:t>
            </a:r>
            <a:endParaRPr lang="en-US" dirty="0"/>
          </a:p>
        </p:txBody>
      </p:sp>
      <p:sp>
        <p:nvSpPr>
          <p:cNvPr id="6" name="Slide Number Placeholder 2">
            <a:extLst>
              <a:ext uri="{FF2B5EF4-FFF2-40B4-BE49-F238E27FC236}">
                <a16:creationId xmlns:a16="http://schemas.microsoft.com/office/drawing/2014/main" id="{D5D2E1DB-8401-4B6F-BBAB-09D0ACE360F9}"/>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22</a:t>
            </a:fld>
            <a:endParaRPr dirty="0"/>
          </a:p>
        </p:txBody>
      </p:sp>
      <p:graphicFrame>
        <p:nvGraphicFramePr>
          <p:cNvPr id="4" name="Chart 3"/>
          <p:cNvGraphicFramePr/>
          <p:nvPr/>
        </p:nvGraphicFramePr>
        <p:xfrm>
          <a:off x="699516" y="2933700"/>
          <a:ext cx="16431768" cy="5885253"/>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2">
            <a:extLst>
              <a:ext uri="{FF2B5EF4-FFF2-40B4-BE49-F238E27FC236}">
                <a16:creationId xmlns:a16="http://schemas.microsoft.com/office/drawing/2014/main" id="{C187EC08-091D-4A5E-AA64-3A85FA243745}"/>
              </a:ext>
            </a:extLst>
          </p:cNvPr>
          <p:cNvSpPr txBox="1">
            <a:spLocks/>
          </p:cNvSpPr>
          <p:nvPr/>
        </p:nvSpPr>
        <p:spPr>
          <a:xfrm>
            <a:off x="9144000" y="9226571"/>
            <a:ext cx="7162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Median Time of Market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sp>
        <p:nvSpPr>
          <p:cNvPr id="14339" name="Rectangle 8"/>
          <p:cNvSpPr>
            <a:spLocks noGrp="1" noChangeArrowheads="1"/>
          </p:cNvSpPr>
          <p:nvPr>
            <p:ph idx="4294967295"/>
          </p:nvPr>
        </p:nvSpPr>
        <p:spPr>
          <a:xfrm>
            <a:off x="3200400" y="2516187"/>
            <a:ext cx="12573000" cy="493713"/>
          </a:xfrm>
          <a:prstGeom prst="rect">
            <a:avLst/>
          </a:prstGeom>
        </p:spPr>
        <p:txBody>
          <a:bodyPr>
            <a:noAutofit/>
          </a:bodyPr>
          <a:lstStyle/>
          <a:p>
            <a:pPr marL="0" indent="0" algn="ctr">
              <a:buNone/>
            </a:pPr>
            <a:r>
              <a:rPr lang="en-US" sz="3000" b="1" dirty="0">
                <a:solidFill>
                  <a:schemeClr val="bg1"/>
                </a:solidFill>
              </a:rPr>
              <a:t>California, May 2020: </a:t>
            </a:r>
            <a:r>
              <a:rPr lang="en-US" sz="3000" b="1" dirty="0">
                <a:solidFill>
                  <a:schemeClr val="accent2"/>
                </a:solidFill>
              </a:rPr>
              <a:t>18.0 Days</a:t>
            </a:r>
            <a:r>
              <a:rPr lang="en-US" sz="3000" b="1" dirty="0">
                <a:solidFill>
                  <a:schemeClr val="bg1"/>
                </a:solidFill>
              </a:rPr>
              <a:t>; May 2021: </a:t>
            </a:r>
            <a:r>
              <a:rPr lang="en-US" sz="3000" b="1" dirty="0">
                <a:solidFill>
                  <a:schemeClr val="accent3"/>
                </a:solidFill>
              </a:rPr>
              <a:t>7.0 Days</a:t>
            </a:r>
          </a:p>
        </p:txBody>
      </p:sp>
    </p:spTree>
    <p:extLst>
      <p:ext uri="{BB962C8B-B14F-4D97-AF65-F5344CB8AC3E}">
        <p14:creationId xmlns:p14="http://schemas.microsoft.com/office/powerpoint/2010/main" val="302471971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609600" y="2900485"/>
          <a:ext cx="16563904" cy="6172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358026" y="809737"/>
            <a:ext cx="15482174" cy="715581"/>
          </a:xfrm>
        </p:spPr>
        <p:txBody>
          <a:bodyPr/>
          <a:lstStyle/>
          <a:p>
            <a:r>
              <a:rPr lang="en-US" dirty="0"/>
              <a:t>Sales price-to-list price ratio climbed further</a:t>
            </a:r>
          </a:p>
        </p:txBody>
      </p:sp>
      <p:sp>
        <p:nvSpPr>
          <p:cNvPr id="14" name="Slide Number Placeholder 2">
            <a:extLst>
              <a:ext uri="{FF2B5EF4-FFF2-40B4-BE49-F238E27FC236}">
                <a16:creationId xmlns:a16="http://schemas.microsoft.com/office/drawing/2014/main" id="{2B3B6042-38EC-4DDC-83AB-250FC0D3DA1C}"/>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23</a:t>
            </a:fld>
            <a:endParaRPr dirty="0"/>
          </a:p>
        </p:txBody>
      </p:sp>
      <p:sp>
        <p:nvSpPr>
          <p:cNvPr id="3" name="Content Placeholder 2"/>
          <p:cNvSpPr>
            <a:spLocks noGrp="1"/>
          </p:cNvSpPr>
          <p:nvPr>
            <p:ph idx="4294967295"/>
          </p:nvPr>
        </p:nvSpPr>
        <p:spPr>
          <a:xfrm>
            <a:off x="5029200" y="2476500"/>
            <a:ext cx="9524999" cy="522287"/>
          </a:xfrm>
          <a:prstGeom prst="rect">
            <a:avLst/>
          </a:prstGeom>
        </p:spPr>
        <p:txBody>
          <a:bodyPr/>
          <a:lstStyle/>
          <a:p>
            <a:pPr marL="0" indent="0" algn="ctr">
              <a:buNone/>
            </a:pPr>
            <a:r>
              <a:rPr lang="en-US" sz="3000" b="1" dirty="0">
                <a:solidFill>
                  <a:schemeClr val="bg1"/>
                </a:solidFill>
              </a:rPr>
              <a:t>May 2021: </a:t>
            </a:r>
            <a:r>
              <a:rPr lang="en-US" sz="3000" b="1" dirty="0">
                <a:solidFill>
                  <a:schemeClr val="accent3"/>
                </a:solidFill>
              </a:rPr>
              <a:t>103.8%</a:t>
            </a:r>
            <a:r>
              <a:rPr lang="en-US" sz="3000" b="1" dirty="0">
                <a:solidFill>
                  <a:schemeClr val="bg1"/>
                </a:solidFill>
              </a:rPr>
              <a:t>, +0.6% MTM, +4.2% YTY</a:t>
            </a:r>
          </a:p>
        </p:txBody>
      </p:sp>
      <p:sp>
        <p:nvSpPr>
          <p:cNvPr id="16" name="Slide Number Placeholder 2">
            <a:extLst>
              <a:ext uri="{FF2B5EF4-FFF2-40B4-BE49-F238E27FC236}">
                <a16:creationId xmlns:a16="http://schemas.microsoft.com/office/drawing/2014/main" id="{F9734A76-1867-4A39-99FA-8E7E5C36793E}"/>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Sales to List Ratio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482565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295400" y="723900"/>
            <a:ext cx="14401800" cy="1338828"/>
          </a:xfrm>
        </p:spPr>
        <p:txBody>
          <a:bodyPr/>
          <a:lstStyle/>
          <a:p>
            <a:r>
              <a:rPr lang="en-US" dirty="0"/>
              <a:t>Seven out of ten homes sold </a:t>
            </a:r>
            <a:r>
              <a:rPr lang="en-US" dirty="0">
                <a:solidFill>
                  <a:schemeClr val="bg1"/>
                </a:solidFill>
              </a:rPr>
              <a:t>above asking price</a:t>
            </a:r>
          </a:p>
        </p:txBody>
      </p:sp>
      <p:sp>
        <p:nvSpPr>
          <p:cNvPr id="5" name="Slide Number Placeholder 2">
            <a:extLst>
              <a:ext uri="{FF2B5EF4-FFF2-40B4-BE49-F238E27FC236}">
                <a16:creationId xmlns:a16="http://schemas.microsoft.com/office/drawing/2014/main" id="{8EE239B1-63AB-4B5E-83ED-0E0CA345822E}"/>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24</a:t>
            </a:fld>
            <a:endParaRPr dirty="0"/>
          </a:p>
        </p:txBody>
      </p:sp>
      <p:graphicFrame>
        <p:nvGraphicFramePr>
          <p:cNvPr id="4" name="Chart 3"/>
          <p:cNvGraphicFramePr/>
          <p:nvPr/>
        </p:nvGraphicFramePr>
        <p:xfrm>
          <a:off x="838200" y="2628900"/>
          <a:ext cx="16395482" cy="6443785"/>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2">
            <a:extLst>
              <a:ext uri="{FF2B5EF4-FFF2-40B4-BE49-F238E27FC236}">
                <a16:creationId xmlns:a16="http://schemas.microsoft.com/office/drawing/2014/main" id="{B2AD1730-3AB7-483C-B0FB-9F1C6BB5FF28}"/>
              </a:ext>
            </a:extLst>
          </p:cNvPr>
          <p:cNvSpPr txBox="1">
            <a:spLocks/>
          </p:cNvSpPr>
          <p:nvPr/>
        </p:nvSpPr>
        <p:spPr>
          <a:xfrm>
            <a:off x="9144000" y="9226572"/>
            <a:ext cx="7162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Sales with sold price above asking price (Existing SFH)</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341467035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4601" y="4081671"/>
            <a:ext cx="13358797" cy="2123658"/>
          </a:xfrm>
          <a:prstGeom prst="rect">
            <a:avLst/>
          </a:prstGeom>
          <a:noFill/>
        </p:spPr>
        <p:txBody>
          <a:bodyPr wrap="square" rtlCol="0">
            <a:spAutoFit/>
          </a:bodyPr>
          <a:lstStyle/>
          <a:p>
            <a:pPr algn="ctr"/>
            <a:r>
              <a:rPr lang="en-US" sz="6600" b="1" dirty="0">
                <a:solidFill>
                  <a:schemeClr val="bg1"/>
                </a:solidFill>
                <a:ea typeface="Lato Semibold" panose="020F0502020204030203" pitchFamily="34" charset="0"/>
                <a:cs typeface="Lato Semibold" panose="020F0502020204030203" pitchFamily="34" charset="0"/>
              </a:rPr>
              <a:t>A </a:t>
            </a:r>
            <a:r>
              <a:rPr lang="en-US" sz="6600" b="1" i="1" dirty="0">
                <a:solidFill>
                  <a:schemeClr val="bg1"/>
                </a:solidFill>
                <a:ea typeface="Lato Semibold" panose="020F0502020204030203" pitchFamily="34" charset="0"/>
                <a:cs typeface="Lato Semibold" panose="020F0502020204030203" pitchFamily="34" charset="0"/>
              </a:rPr>
              <a:t>Few</a:t>
            </a:r>
          </a:p>
          <a:p>
            <a:pPr algn="ctr"/>
            <a:r>
              <a:rPr lang="en-US" sz="6600" b="1" dirty="0">
                <a:solidFill>
                  <a:schemeClr val="accent1"/>
                </a:solidFill>
                <a:ea typeface="Lato Semibold" panose="020F0502020204030203" pitchFamily="34" charset="0"/>
                <a:cs typeface="Lato Semibold" panose="020F0502020204030203" pitchFamily="34" charset="0"/>
              </a:rPr>
              <a:t>Red Flags</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5715000" y="3619500"/>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1963400" y="6205329"/>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9991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ChangeArrowheads="1"/>
          </p:cNvSpPr>
          <p:nvPr/>
        </p:nvSpPr>
        <p:spPr bwMode="auto">
          <a:xfrm>
            <a:off x="2286000" y="114300"/>
            <a:ext cx="137160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endParaRPr lang="en-US" sz="4800" b="1" dirty="0">
              <a:solidFill>
                <a:srgbClr val="C00000"/>
              </a:solidFill>
              <a:latin typeface="Arial" charset="0"/>
            </a:endParaRPr>
          </a:p>
        </p:txBody>
      </p:sp>
      <p:sp>
        <p:nvSpPr>
          <p:cNvPr id="3" name="Title 2"/>
          <p:cNvSpPr>
            <a:spLocks noGrp="1"/>
          </p:cNvSpPr>
          <p:nvPr>
            <p:ph type="title"/>
          </p:nvPr>
        </p:nvSpPr>
        <p:spPr>
          <a:xfrm>
            <a:off x="1358026" y="809737"/>
            <a:ext cx="14643974" cy="715581"/>
          </a:xfrm>
        </p:spPr>
        <p:txBody>
          <a:bodyPr>
            <a:noAutofit/>
          </a:bodyPr>
          <a:lstStyle/>
          <a:p>
            <a:r>
              <a:rPr lang="en-US" sz="4800" dirty="0">
                <a:solidFill>
                  <a:schemeClr val="bg1"/>
                </a:solidFill>
                <a:latin typeface="+mn-lt"/>
              </a:rPr>
              <a:t>Biggest gap </a:t>
            </a:r>
            <a:r>
              <a:rPr lang="en-US" sz="4800" dirty="0">
                <a:latin typeface="+mn-lt"/>
              </a:rPr>
              <a:t>between buyers and sellers</a:t>
            </a:r>
            <a:r>
              <a:rPr lang="en-US" sz="4800" dirty="0">
                <a:solidFill>
                  <a:schemeClr val="bg1"/>
                </a:solidFill>
                <a:latin typeface="+mn-lt"/>
              </a:rPr>
              <a:t> ever</a:t>
            </a:r>
          </a:p>
        </p:txBody>
      </p:sp>
      <p:sp>
        <p:nvSpPr>
          <p:cNvPr id="13" name="Slide Number Placeholder 2">
            <a:extLst>
              <a:ext uri="{FF2B5EF4-FFF2-40B4-BE49-F238E27FC236}">
                <a16:creationId xmlns:a16="http://schemas.microsoft.com/office/drawing/2014/main" id="{B19815C5-8B29-4BE7-ADCB-6A11F5EEBEDD}"/>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26</a:t>
            </a:fld>
            <a:endParaRPr dirty="0"/>
          </a:p>
        </p:txBody>
      </p:sp>
      <p:sp>
        <p:nvSpPr>
          <p:cNvPr id="17" name="Slide Number Placeholder 2">
            <a:extLst>
              <a:ext uri="{FF2B5EF4-FFF2-40B4-BE49-F238E27FC236}">
                <a16:creationId xmlns:a16="http://schemas.microsoft.com/office/drawing/2014/main" id="{AB1942C1-337A-4D02-9499-96562D5E99E3}"/>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Google Consumer Poll</a:t>
            </a:r>
          </a:p>
          <a:p>
            <a:pPr defTabSz="914354"/>
            <a:r>
              <a:rPr lang="en-US" sz="1800" dirty="0">
                <a:solidFill>
                  <a:schemeClr val="accent1"/>
                </a:solidFill>
                <a:latin typeface="Century Gothic" panose="020B0502020202020204" pitchFamily="34" charset="0"/>
              </a:rPr>
              <a:t>SOURCE: </a:t>
            </a:r>
            <a:r>
              <a:rPr lang="en-US" sz="1800" dirty="0">
                <a:solidFill>
                  <a:schemeClr val="accent1"/>
                </a:solidFill>
              </a:rPr>
              <a:t>CALIFORNIA ASSOCIATION OF REALTORS®</a:t>
            </a:r>
          </a:p>
        </p:txBody>
      </p:sp>
      <p:graphicFrame>
        <p:nvGraphicFramePr>
          <p:cNvPr id="7" name="Chart 6">
            <a:extLst>
              <a:ext uri="{FF2B5EF4-FFF2-40B4-BE49-F238E27FC236}">
                <a16:creationId xmlns:a16="http://schemas.microsoft.com/office/drawing/2014/main" id="{0F4C32B2-5488-4499-8978-95525E2ABCF3}"/>
              </a:ext>
            </a:extLst>
          </p:cNvPr>
          <p:cNvGraphicFramePr/>
          <p:nvPr>
            <p:extLst>
              <p:ext uri="{D42A27DB-BD31-4B8C-83A1-F6EECF244321}">
                <p14:modId xmlns:p14="http://schemas.microsoft.com/office/powerpoint/2010/main" val="3381560031"/>
              </p:ext>
            </p:extLst>
          </p:nvPr>
        </p:nvGraphicFramePr>
        <p:xfrm>
          <a:off x="571500" y="1967701"/>
          <a:ext cx="17145000" cy="7509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5115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nodePh="1">
                                  <p:stCondLst>
                                    <p:cond delay="0"/>
                                  </p:stCondLst>
                                  <p:endCondLst>
                                    <p:cond evt="begin" delay="0">
                                      <p:tn val="5"/>
                                    </p:cond>
                                  </p:endCondLst>
                                  <p:childTnLst>
                                    <p:set>
                                      <p:cBhvr>
                                        <p:cTn id="6" dur="1" fill="hold">
                                          <p:stCondLst>
                                            <p:cond delay="0"/>
                                          </p:stCondLst>
                                        </p:cTn>
                                        <p:tgtEl>
                                          <p:spTgt spid="256003"/>
                                        </p:tgtEl>
                                        <p:attrNameLst>
                                          <p:attrName>style.visibility</p:attrName>
                                        </p:attrNameLst>
                                      </p:cBhvr>
                                      <p:to>
                                        <p:strVal val="visible"/>
                                      </p:to>
                                    </p:set>
                                    <p:animEffect transition="in" filter="box(out)">
                                      <p:cBhvr>
                                        <p:cTn id="7" dur="500"/>
                                        <p:tgtEl>
                                          <p:spTgt spid="256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C49C-2158-40AD-BB54-B2ABFDB82634}"/>
              </a:ext>
            </a:extLst>
          </p:cNvPr>
          <p:cNvSpPr>
            <a:spLocks noGrp="1"/>
          </p:cNvSpPr>
          <p:nvPr>
            <p:ph type="title"/>
          </p:nvPr>
        </p:nvSpPr>
        <p:spPr>
          <a:xfrm>
            <a:off x="1358026" y="809737"/>
            <a:ext cx="16687800" cy="715581"/>
          </a:xfrm>
        </p:spPr>
        <p:txBody>
          <a:bodyPr/>
          <a:lstStyle/>
          <a:p>
            <a:r>
              <a:rPr lang="en-US" dirty="0"/>
              <a:t>Concrete signs of </a:t>
            </a:r>
            <a:r>
              <a:rPr lang="en-US" dirty="0">
                <a:solidFill>
                  <a:schemeClr val="bg1"/>
                </a:solidFill>
              </a:rPr>
              <a:t>buyer fatigue </a:t>
            </a:r>
            <a:r>
              <a:rPr lang="en-US" dirty="0"/>
              <a:t>setting in?</a:t>
            </a:r>
          </a:p>
        </p:txBody>
      </p:sp>
      <p:graphicFrame>
        <p:nvGraphicFramePr>
          <p:cNvPr id="3" name="Chart 2">
            <a:extLst>
              <a:ext uri="{FF2B5EF4-FFF2-40B4-BE49-F238E27FC236}">
                <a16:creationId xmlns:a16="http://schemas.microsoft.com/office/drawing/2014/main" id="{E2631A35-7494-4F87-A02B-CC725D093A34}"/>
              </a:ext>
            </a:extLst>
          </p:cNvPr>
          <p:cNvGraphicFramePr>
            <a:graphicFrameLocks/>
          </p:cNvGraphicFramePr>
          <p:nvPr>
            <p:extLst>
              <p:ext uri="{D42A27DB-BD31-4B8C-83A1-F6EECF244321}">
                <p14:modId xmlns:p14="http://schemas.microsoft.com/office/powerpoint/2010/main" val="2628732417"/>
              </p:ext>
            </p:extLst>
          </p:nvPr>
        </p:nvGraphicFramePr>
        <p:xfrm>
          <a:off x="609600" y="2095500"/>
          <a:ext cx="8305800" cy="7086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F5628C7F-072F-4443-8A91-D3488F121535}"/>
              </a:ext>
            </a:extLst>
          </p:cNvPr>
          <p:cNvGraphicFramePr>
            <a:graphicFrameLocks/>
          </p:cNvGraphicFramePr>
          <p:nvPr>
            <p:extLst>
              <p:ext uri="{D42A27DB-BD31-4B8C-83A1-F6EECF244321}">
                <p14:modId xmlns:p14="http://schemas.microsoft.com/office/powerpoint/2010/main" val="2368883785"/>
              </p:ext>
            </p:extLst>
          </p:nvPr>
        </p:nvGraphicFramePr>
        <p:xfrm>
          <a:off x="9372602" y="1943100"/>
          <a:ext cx="8077198" cy="739140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a:extLst>
              <a:ext uri="{FF2B5EF4-FFF2-40B4-BE49-F238E27FC236}">
                <a16:creationId xmlns:a16="http://schemas.microsoft.com/office/drawing/2014/main" id="{2C10618D-30CE-443D-9C9B-0E9DB8A8B6C6}"/>
              </a:ext>
            </a:extLst>
          </p:cNvPr>
          <p:cNvSpPr/>
          <p:nvPr/>
        </p:nvSpPr>
        <p:spPr>
          <a:xfrm>
            <a:off x="13395960" y="3276600"/>
            <a:ext cx="1447800" cy="2362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cxnSp>
        <p:nvCxnSpPr>
          <p:cNvPr id="6" name="Straight Connector 5">
            <a:extLst>
              <a:ext uri="{FF2B5EF4-FFF2-40B4-BE49-F238E27FC236}">
                <a16:creationId xmlns:a16="http://schemas.microsoft.com/office/drawing/2014/main" id="{99E52728-45B1-4640-9FC9-92FC42810CDD}"/>
              </a:ext>
            </a:extLst>
          </p:cNvPr>
          <p:cNvCxnSpPr>
            <a:cxnSpLocks/>
          </p:cNvCxnSpPr>
          <p:nvPr/>
        </p:nvCxnSpPr>
        <p:spPr>
          <a:xfrm flipH="1">
            <a:off x="10287000" y="4000500"/>
            <a:ext cx="7010400" cy="0"/>
          </a:xfrm>
          <a:prstGeom prst="line">
            <a:avLst/>
          </a:prstGeom>
          <a:ln w="4762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1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5482174" cy="715581"/>
          </a:xfrm>
        </p:spPr>
        <p:txBody>
          <a:bodyPr/>
          <a:lstStyle/>
          <a:p>
            <a:r>
              <a:rPr lang="en-US" dirty="0">
                <a:solidFill>
                  <a:schemeClr val="bg1"/>
                </a:solidFill>
              </a:rPr>
              <a:t>Sales lose momentum </a:t>
            </a:r>
            <a:r>
              <a:rPr lang="en-US" dirty="0"/>
              <a:t>even as growth rate spikes</a:t>
            </a:r>
          </a:p>
        </p:txBody>
      </p:sp>
      <p:sp>
        <p:nvSpPr>
          <p:cNvPr id="11" name="Slide Number Placeholder 2">
            <a:extLst>
              <a:ext uri="{FF2B5EF4-FFF2-40B4-BE49-F238E27FC236}">
                <a16:creationId xmlns:a16="http://schemas.microsoft.com/office/drawing/2014/main" id="{D1D12C24-3AAB-4C9F-9F9F-5E662D53D60F}"/>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28</a:t>
            </a:fld>
            <a:endParaRPr dirty="0"/>
          </a:p>
        </p:txBody>
      </p:sp>
      <p:sp>
        <p:nvSpPr>
          <p:cNvPr id="3" name="Content Placeholder 2"/>
          <p:cNvSpPr>
            <a:spLocks noGrp="1"/>
          </p:cNvSpPr>
          <p:nvPr>
            <p:ph idx="4294967295"/>
          </p:nvPr>
        </p:nvSpPr>
        <p:spPr>
          <a:xfrm>
            <a:off x="1060370" y="2552700"/>
            <a:ext cx="17130712" cy="646113"/>
          </a:xfrm>
          <a:prstGeom prst="rect">
            <a:avLst/>
          </a:prstGeom>
        </p:spPr>
        <p:txBody>
          <a:bodyPr>
            <a:normAutofit/>
          </a:bodyPr>
          <a:lstStyle/>
          <a:p>
            <a:pPr marL="0" indent="0" algn="ctr">
              <a:buNone/>
            </a:pPr>
            <a:r>
              <a:rPr lang="en-US" sz="3000" b="1" dirty="0">
                <a:solidFill>
                  <a:schemeClr val="bg1"/>
                </a:solidFill>
              </a:rPr>
              <a:t>California, May 2021 Sales: </a:t>
            </a:r>
            <a:r>
              <a:rPr lang="en-US" sz="3000" b="1" dirty="0">
                <a:solidFill>
                  <a:schemeClr val="accent1"/>
                </a:solidFill>
              </a:rPr>
              <a:t>445,660 Units</a:t>
            </a:r>
            <a:r>
              <a:rPr lang="en-US" sz="3000" b="1" dirty="0">
                <a:solidFill>
                  <a:schemeClr val="bg1"/>
                </a:solidFill>
              </a:rPr>
              <a:t>, +34.6% YTD, +86.7% YTY, -2.7% MTM</a:t>
            </a:r>
          </a:p>
          <a:p>
            <a:pPr algn="ctr"/>
            <a:endParaRPr lang="en-US" sz="3000" b="1" dirty="0">
              <a:solidFill>
                <a:schemeClr val="bg1"/>
              </a:solidFill>
            </a:endParaRPr>
          </a:p>
        </p:txBody>
      </p:sp>
      <p:graphicFrame>
        <p:nvGraphicFramePr>
          <p:cNvPr id="4" name="Chart 3"/>
          <p:cNvGraphicFramePr/>
          <p:nvPr/>
        </p:nvGraphicFramePr>
        <p:xfrm>
          <a:off x="498078" y="2900485"/>
          <a:ext cx="17130711"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2">
            <a:extLst>
              <a:ext uri="{FF2B5EF4-FFF2-40B4-BE49-F238E27FC236}">
                <a16:creationId xmlns:a16="http://schemas.microsoft.com/office/drawing/2014/main" id="{A9398D40-FB4D-4BA6-A467-D5FC3D5EE42F}"/>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Sales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cxnSp>
        <p:nvCxnSpPr>
          <p:cNvPr id="6" name="Straight Arrow Connector 5">
            <a:extLst>
              <a:ext uri="{FF2B5EF4-FFF2-40B4-BE49-F238E27FC236}">
                <a16:creationId xmlns:a16="http://schemas.microsoft.com/office/drawing/2014/main" id="{822761EC-C6E6-44A3-8F69-81B2AC01092F}"/>
              </a:ext>
            </a:extLst>
          </p:cNvPr>
          <p:cNvCxnSpPr>
            <a:cxnSpLocks/>
          </p:cNvCxnSpPr>
          <p:nvPr/>
        </p:nvCxnSpPr>
        <p:spPr>
          <a:xfrm>
            <a:off x="16916400" y="4076700"/>
            <a:ext cx="457200" cy="609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25899E21-6D84-4DBD-B1D2-9E74347EA642}"/>
              </a:ext>
            </a:extLst>
          </p:cNvPr>
          <p:cNvSpPr/>
          <p:nvPr/>
        </p:nvSpPr>
        <p:spPr>
          <a:xfrm>
            <a:off x="12268200" y="2213509"/>
            <a:ext cx="2438400" cy="102340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B36EB7A-118C-4C9C-8222-AF3921D1A157}"/>
              </a:ext>
            </a:extLst>
          </p:cNvPr>
          <p:cNvSpPr/>
          <p:nvPr/>
        </p:nvSpPr>
        <p:spPr>
          <a:xfrm>
            <a:off x="7259123" y="2195252"/>
            <a:ext cx="3049189" cy="11026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2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83F67-46D1-47B7-9477-5FFC11E3B98A}"/>
              </a:ext>
            </a:extLst>
          </p:cNvPr>
          <p:cNvSpPr>
            <a:spLocks noGrp="1"/>
          </p:cNvSpPr>
          <p:nvPr>
            <p:ph type="title"/>
          </p:nvPr>
        </p:nvSpPr>
        <p:spPr>
          <a:xfrm>
            <a:off x="1358026" y="809737"/>
            <a:ext cx="14720174" cy="715581"/>
          </a:xfrm>
        </p:spPr>
        <p:txBody>
          <a:bodyPr/>
          <a:lstStyle/>
          <a:p>
            <a:r>
              <a:rPr lang="en-US" dirty="0">
                <a:solidFill>
                  <a:schemeClr val="bg1"/>
                </a:solidFill>
              </a:rPr>
              <a:t>Interpret </a:t>
            </a:r>
            <a:r>
              <a:rPr lang="en-US" dirty="0"/>
              <a:t>big weekly growth rates</a:t>
            </a:r>
            <a:r>
              <a:rPr lang="en-US" dirty="0">
                <a:solidFill>
                  <a:schemeClr val="bg1"/>
                </a:solidFill>
              </a:rPr>
              <a:t> with caution</a:t>
            </a:r>
          </a:p>
        </p:txBody>
      </p:sp>
      <p:graphicFrame>
        <p:nvGraphicFramePr>
          <p:cNvPr id="5" name="Chart 4">
            <a:extLst>
              <a:ext uri="{FF2B5EF4-FFF2-40B4-BE49-F238E27FC236}">
                <a16:creationId xmlns:a16="http://schemas.microsoft.com/office/drawing/2014/main" id="{064B7F78-D729-428F-B815-79250D9623EC}"/>
              </a:ext>
            </a:extLst>
          </p:cNvPr>
          <p:cNvGraphicFramePr/>
          <p:nvPr/>
        </p:nvGraphicFramePr>
        <p:xfrm>
          <a:off x="609600" y="1943100"/>
          <a:ext cx="16992600" cy="7534163"/>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5">
            <a:extLst>
              <a:ext uri="{FF2B5EF4-FFF2-40B4-BE49-F238E27FC236}">
                <a16:creationId xmlns:a16="http://schemas.microsoft.com/office/drawing/2014/main" id="{7AB02C17-4028-4ACB-87EA-2E5709ADC9AE}"/>
              </a:ext>
            </a:extLst>
          </p:cNvPr>
          <p:cNvSpPr/>
          <p:nvPr/>
        </p:nvSpPr>
        <p:spPr>
          <a:xfrm>
            <a:off x="14859000" y="2628900"/>
            <a:ext cx="2971800" cy="3886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70887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4601" y="4081671"/>
            <a:ext cx="13358797" cy="2123658"/>
          </a:xfrm>
          <a:prstGeom prst="rect">
            <a:avLst/>
          </a:prstGeom>
          <a:noFill/>
        </p:spPr>
        <p:txBody>
          <a:bodyPr wrap="square" rtlCol="0">
            <a:spAutoFit/>
          </a:bodyPr>
          <a:lstStyle/>
          <a:p>
            <a:pPr algn="ctr"/>
            <a:r>
              <a:rPr lang="en-US" sz="6600" b="1" dirty="0">
                <a:solidFill>
                  <a:schemeClr val="accent1"/>
                </a:solidFill>
                <a:ea typeface="Lato Semibold" panose="020F0502020204030203" pitchFamily="34" charset="0"/>
                <a:cs typeface="Lato Semibold" panose="020F0502020204030203" pitchFamily="34" charset="0"/>
              </a:rPr>
              <a:t>Market Recap:</a:t>
            </a:r>
          </a:p>
          <a:p>
            <a:pPr algn="ctr"/>
            <a:r>
              <a:rPr lang="en-US" sz="6600" b="1" dirty="0">
                <a:solidFill>
                  <a:schemeClr val="bg1"/>
                </a:solidFill>
                <a:ea typeface="Lato Semibold" panose="020F0502020204030203" pitchFamily="34" charset="0"/>
                <a:cs typeface="Lato Semibold" panose="020F0502020204030203" pitchFamily="34" charset="0"/>
              </a:rPr>
              <a:t>The Good News</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4953000" y="3418731"/>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2801600" y="5862429"/>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1042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07055FB5-8CB4-41BE-9BAB-2BD11CF5D389}"/>
              </a:ext>
            </a:extLst>
          </p:cNvPr>
          <p:cNvPicPr>
            <a:picLocks noChangeAspect="1"/>
          </p:cNvPicPr>
          <p:nvPr/>
        </p:nvPicPr>
        <p:blipFill rotWithShape="1">
          <a:blip r:embed="rId2"/>
          <a:srcRect b="19"/>
          <a:stretch/>
        </p:blipFill>
        <p:spPr>
          <a:xfrm>
            <a:off x="20" y="1923"/>
            <a:ext cx="18287980" cy="10285077"/>
          </a:xfrm>
          <a:prstGeom prst="rect">
            <a:avLst/>
          </a:prstGeom>
        </p:spPr>
      </p:pic>
      <p:sp>
        <p:nvSpPr>
          <p:cNvPr id="4" name="Rectangle 3">
            <a:extLst>
              <a:ext uri="{FF2B5EF4-FFF2-40B4-BE49-F238E27FC236}">
                <a16:creationId xmlns:a16="http://schemas.microsoft.com/office/drawing/2014/main" id="{9C124B58-5DA4-4FC9-8617-7EFE41BE15F8}"/>
              </a:ext>
            </a:extLst>
          </p:cNvPr>
          <p:cNvSpPr/>
          <p:nvPr/>
        </p:nvSpPr>
        <p:spPr>
          <a:xfrm>
            <a:off x="8991600" y="1257300"/>
            <a:ext cx="9296400" cy="4495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83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295400" y="723900"/>
            <a:ext cx="14173200" cy="715581"/>
          </a:xfrm>
        </p:spPr>
        <p:txBody>
          <a:bodyPr/>
          <a:lstStyle/>
          <a:p>
            <a:r>
              <a:rPr lang="en-US" dirty="0"/>
              <a:t>New listings up, </a:t>
            </a:r>
            <a:r>
              <a:rPr lang="en-US" u="sng" dirty="0">
                <a:solidFill>
                  <a:schemeClr val="bg1"/>
                </a:solidFill>
              </a:rPr>
              <a:t>BUT</a:t>
            </a:r>
            <a:r>
              <a:rPr lang="en-US" dirty="0"/>
              <a:t> well-below pre-pandemic</a:t>
            </a:r>
            <a:endParaRPr lang="en-US" dirty="0">
              <a:solidFill>
                <a:schemeClr val="bg1"/>
              </a:solidFill>
            </a:endParaRPr>
          </a:p>
        </p:txBody>
      </p:sp>
      <p:sp>
        <p:nvSpPr>
          <p:cNvPr id="5" name="Slide Number Placeholder 2">
            <a:extLst>
              <a:ext uri="{FF2B5EF4-FFF2-40B4-BE49-F238E27FC236}">
                <a16:creationId xmlns:a16="http://schemas.microsoft.com/office/drawing/2014/main" id="{8EE239B1-63AB-4B5E-83ED-0E0CA345822E}"/>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31</a:t>
            </a:fld>
            <a:endParaRPr dirty="0"/>
          </a:p>
        </p:txBody>
      </p:sp>
      <p:graphicFrame>
        <p:nvGraphicFramePr>
          <p:cNvPr id="4" name="Chart 3"/>
          <p:cNvGraphicFramePr/>
          <p:nvPr>
            <p:extLst>
              <p:ext uri="{D42A27DB-BD31-4B8C-83A1-F6EECF244321}">
                <p14:modId xmlns:p14="http://schemas.microsoft.com/office/powerpoint/2010/main" val="4186494085"/>
              </p:ext>
            </p:extLst>
          </p:nvPr>
        </p:nvGraphicFramePr>
        <p:xfrm>
          <a:off x="457200" y="2667000"/>
          <a:ext cx="17221200" cy="6443785"/>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2">
            <a:extLst>
              <a:ext uri="{FF2B5EF4-FFF2-40B4-BE49-F238E27FC236}">
                <a16:creationId xmlns:a16="http://schemas.microsoft.com/office/drawing/2014/main" id="{B2AD1730-3AB7-483C-B0FB-9F1C6BB5FF28}"/>
              </a:ext>
            </a:extLst>
          </p:cNvPr>
          <p:cNvSpPr txBox="1">
            <a:spLocks/>
          </p:cNvSpPr>
          <p:nvPr/>
        </p:nvSpPr>
        <p:spPr>
          <a:xfrm>
            <a:off x="7467601" y="9226572"/>
            <a:ext cx="88392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New Listings (Existing Single-Family Homes)</a:t>
            </a:r>
          </a:p>
          <a:p>
            <a:pPr defTabSz="914354"/>
            <a:r>
              <a:rPr lang="en-US" sz="1800" dirty="0">
                <a:solidFill>
                  <a:schemeClr val="accent1"/>
                </a:solidFill>
                <a:latin typeface="Century Gothic" panose="020B0502020202020204" pitchFamily="34" charset="0"/>
              </a:rPr>
              <a:t>SOURCE: CALIFORNIA ASSOCIATION OF REALTORS® </a:t>
            </a:r>
          </a:p>
        </p:txBody>
      </p:sp>
      <p:sp>
        <p:nvSpPr>
          <p:cNvPr id="2" name="TextBox 1">
            <a:extLst>
              <a:ext uri="{FF2B5EF4-FFF2-40B4-BE49-F238E27FC236}">
                <a16:creationId xmlns:a16="http://schemas.microsoft.com/office/drawing/2014/main" id="{271AFFEE-CB83-4020-9596-507A3768D8D5}"/>
              </a:ext>
            </a:extLst>
          </p:cNvPr>
          <p:cNvSpPr txBox="1"/>
          <p:nvPr/>
        </p:nvSpPr>
        <p:spPr>
          <a:xfrm>
            <a:off x="5319074" y="2143780"/>
            <a:ext cx="7649851" cy="523220"/>
          </a:xfrm>
          <a:prstGeom prst="rect">
            <a:avLst/>
          </a:prstGeom>
          <a:noFill/>
        </p:spPr>
        <p:txBody>
          <a:bodyPr wrap="none" rtlCol="0">
            <a:spAutoFit/>
          </a:bodyPr>
          <a:lstStyle/>
          <a:p>
            <a:pPr algn="ctr"/>
            <a:r>
              <a:rPr lang="en-US" sz="2800" b="1" dirty="0">
                <a:solidFill>
                  <a:schemeClr val="accent2"/>
                </a:solidFill>
              </a:rPr>
              <a:t>New Listings (Existing Single-Family Homes)</a:t>
            </a:r>
          </a:p>
        </p:txBody>
      </p:sp>
    </p:spTree>
    <p:extLst>
      <p:ext uri="{BB962C8B-B14F-4D97-AF65-F5344CB8AC3E}">
        <p14:creationId xmlns:p14="http://schemas.microsoft.com/office/powerpoint/2010/main" val="151019920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4601" y="4081671"/>
            <a:ext cx="13358797" cy="2123658"/>
          </a:xfrm>
          <a:prstGeom prst="rect">
            <a:avLst/>
          </a:prstGeom>
          <a:noFill/>
        </p:spPr>
        <p:txBody>
          <a:bodyPr wrap="square" rtlCol="0">
            <a:spAutoFit/>
          </a:bodyPr>
          <a:lstStyle/>
          <a:p>
            <a:pPr algn="ctr"/>
            <a:r>
              <a:rPr lang="en-US" sz="6600" b="1" dirty="0">
                <a:solidFill>
                  <a:schemeClr val="accent1"/>
                </a:solidFill>
                <a:ea typeface="Lato Semibold" panose="020F0502020204030203" pitchFamily="34" charset="0"/>
                <a:cs typeface="Lato Semibold" panose="020F0502020204030203" pitchFamily="34" charset="0"/>
              </a:rPr>
              <a:t>Were Prices Overheated</a:t>
            </a:r>
            <a:r>
              <a:rPr lang="en-US" sz="6600" b="1" dirty="0">
                <a:solidFill>
                  <a:schemeClr val="bg1"/>
                </a:solidFill>
                <a:ea typeface="Lato Semibold" panose="020F0502020204030203" pitchFamily="34" charset="0"/>
                <a:cs typeface="Lato Semibold" panose="020F0502020204030203" pitchFamily="34" charset="0"/>
              </a:rPr>
              <a:t>?</a:t>
            </a:r>
          </a:p>
          <a:p>
            <a:pPr algn="ctr"/>
            <a:r>
              <a:rPr lang="en-US" sz="6600" b="1" dirty="0">
                <a:solidFill>
                  <a:schemeClr val="bg1"/>
                </a:solidFill>
                <a:ea typeface="Lato Semibold" panose="020F0502020204030203" pitchFamily="34" charset="0"/>
                <a:cs typeface="Lato Semibold" panose="020F0502020204030203" pitchFamily="34" charset="0"/>
              </a:rPr>
              <a:t>A Q4-2020 Analysis</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3200400" y="3738771"/>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4020800" y="5862429"/>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5159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5CD72-7E17-49BB-8B0A-AAED5D52B5A5}"/>
              </a:ext>
            </a:extLst>
          </p:cNvPr>
          <p:cNvSpPr>
            <a:spLocks noGrp="1"/>
          </p:cNvSpPr>
          <p:nvPr>
            <p:ph type="title"/>
          </p:nvPr>
        </p:nvSpPr>
        <p:spPr>
          <a:xfrm>
            <a:off x="1358026" y="809737"/>
            <a:ext cx="16116300" cy="715581"/>
          </a:xfrm>
        </p:spPr>
        <p:txBody>
          <a:bodyPr/>
          <a:lstStyle/>
          <a:p>
            <a:r>
              <a:rPr lang="en-US" dirty="0">
                <a:solidFill>
                  <a:schemeClr val="bg1"/>
                </a:solidFill>
              </a:rPr>
              <a:t>California has had </a:t>
            </a:r>
            <a:r>
              <a:rPr lang="en-US" dirty="0"/>
              <a:t>steady inflation over that time</a:t>
            </a:r>
          </a:p>
        </p:txBody>
      </p:sp>
      <p:graphicFrame>
        <p:nvGraphicFramePr>
          <p:cNvPr id="7" name="Chart 6">
            <a:extLst>
              <a:ext uri="{FF2B5EF4-FFF2-40B4-BE49-F238E27FC236}">
                <a16:creationId xmlns:a16="http://schemas.microsoft.com/office/drawing/2014/main" id="{2DDEC30E-8A29-437D-B531-4AB4F28D5B67}"/>
              </a:ext>
            </a:extLst>
          </p:cNvPr>
          <p:cNvGraphicFramePr/>
          <p:nvPr/>
        </p:nvGraphicFramePr>
        <p:xfrm>
          <a:off x="762000" y="2247900"/>
          <a:ext cx="16712326" cy="695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4168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5CD72-7E17-49BB-8B0A-AAED5D52B5A5}"/>
              </a:ext>
            </a:extLst>
          </p:cNvPr>
          <p:cNvSpPr>
            <a:spLocks noGrp="1"/>
          </p:cNvSpPr>
          <p:nvPr>
            <p:ph type="title"/>
          </p:nvPr>
        </p:nvSpPr>
        <p:spPr>
          <a:xfrm>
            <a:off x="1358026" y="809737"/>
            <a:ext cx="16116300" cy="715581"/>
          </a:xfrm>
        </p:spPr>
        <p:txBody>
          <a:bodyPr/>
          <a:lstStyle/>
          <a:p>
            <a:r>
              <a:rPr lang="en-US" dirty="0">
                <a:solidFill>
                  <a:schemeClr val="bg1"/>
                </a:solidFill>
              </a:rPr>
              <a:t>Home prices </a:t>
            </a:r>
            <a:r>
              <a:rPr lang="en-US" dirty="0"/>
              <a:t>have risen tremendously…</a:t>
            </a:r>
          </a:p>
        </p:txBody>
      </p:sp>
      <p:graphicFrame>
        <p:nvGraphicFramePr>
          <p:cNvPr id="5" name="Chart 4">
            <a:extLst>
              <a:ext uri="{FF2B5EF4-FFF2-40B4-BE49-F238E27FC236}">
                <a16:creationId xmlns:a16="http://schemas.microsoft.com/office/drawing/2014/main" id="{08C976DC-916F-4D6F-B722-A0F8559691DC}"/>
              </a:ext>
            </a:extLst>
          </p:cNvPr>
          <p:cNvGraphicFramePr/>
          <p:nvPr/>
        </p:nvGraphicFramePr>
        <p:xfrm>
          <a:off x="762000" y="2247900"/>
          <a:ext cx="7848600" cy="695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1B8E5741-1EB4-4D36-9B31-3E9A6AFEAF47}"/>
              </a:ext>
            </a:extLst>
          </p:cNvPr>
          <p:cNvGraphicFramePr/>
          <p:nvPr/>
        </p:nvGraphicFramePr>
        <p:xfrm>
          <a:off x="9625726" y="2225040"/>
          <a:ext cx="7848600" cy="695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145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5CD72-7E17-49BB-8B0A-AAED5D52B5A5}"/>
              </a:ext>
            </a:extLst>
          </p:cNvPr>
          <p:cNvSpPr>
            <a:spLocks noGrp="1"/>
          </p:cNvSpPr>
          <p:nvPr>
            <p:ph type="title"/>
          </p:nvPr>
        </p:nvSpPr>
        <p:spPr>
          <a:xfrm>
            <a:off x="1358026" y="809737"/>
            <a:ext cx="16116300" cy="715581"/>
          </a:xfrm>
        </p:spPr>
        <p:txBody>
          <a:bodyPr/>
          <a:lstStyle/>
          <a:p>
            <a:r>
              <a:rPr lang="en-US" i="1" dirty="0">
                <a:solidFill>
                  <a:schemeClr val="bg1"/>
                </a:solidFill>
              </a:rPr>
              <a:t>Real</a:t>
            </a:r>
            <a:r>
              <a:rPr lang="en-US" dirty="0">
                <a:solidFill>
                  <a:schemeClr val="bg1"/>
                </a:solidFill>
              </a:rPr>
              <a:t> payments only recently </a:t>
            </a:r>
            <a:r>
              <a:rPr lang="en-US" dirty="0"/>
              <a:t>above historical norms</a:t>
            </a:r>
          </a:p>
        </p:txBody>
      </p:sp>
      <p:graphicFrame>
        <p:nvGraphicFramePr>
          <p:cNvPr id="7" name="Chart 6">
            <a:extLst>
              <a:ext uri="{FF2B5EF4-FFF2-40B4-BE49-F238E27FC236}">
                <a16:creationId xmlns:a16="http://schemas.microsoft.com/office/drawing/2014/main" id="{2DDEC30E-8A29-437D-B531-4AB4F28D5B67}"/>
              </a:ext>
            </a:extLst>
          </p:cNvPr>
          <p:cNvGraphicFramePr/>
          <p:nvPr/>
        </p:nvGraphicFramePr>
        <p:xfrm>
          <a:off x="762000" y="2247900"/>
          <a:ext cx="16712326" cy="695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511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30F36-D82E-4B5A-AA9D-DDF2596DA284}"/>
              </a:ext>
            </a:extLst>
          </p:cNvPr>
          <p:cNvSpPr>
            <a:spLocks noGrp="1"/>
          </p:cNvSpPr>
          <p:nvPr>
            <p:ph type="title"/>
          </p:nvPr>
        </p:nvSpPr>
        <p:spPr>
          <a:xfrm>
            <a:off x="1358026" y="809737"/>
            <a:ext cx="16320374" cy="1338828"/>
          </a:xfrm>
        </p:spPr>
        <p:txBody>
          <a:bodyPr/>
          <a:lstStyle/>
          <a:p>
            <a:r>
              <a:rPr lang="en-US" dirty="0"/>
              <a:t>More inequality, but prices </a:t>
            </a:r>
            <a:r>
              <a:rPr lang="en-US" dirty="0">
                <a:solidFill>
                  <a:schemeClr val="bg1"/>
                </a:solidFill>
              </a:rPr>
              <a:t>weren’t particularly overblown</a:t>
            </a:r>
          </a:p>
        </p:txBody>
      </p:sp>
      <p:graphicFrame>
        <p:nvGraphicFramePr>
          <p:cNvPr id="5" name="Chart 4">
            <a:extLst>
              <a:ext uri="{FF2B5EF4-FFF2-40B4-BE49-F238E27FC236}">
                <a16:creationId xmlns:a16="http://schemas.microsoft.com/office/drawing/2014/main" id="{3645E146-F7E8-45E9-AD27-3CD8B2EF2CCB}"/>
              </a:ext>
            </a:extLst>
          </p:cNvPr>
          <p:cNvGraphicFramePr/>
          <p:nvPr/>
        </p:nvGraphicFramePr>
        <p:xfrm>
          <a:off x="609600" y="1866900"/>
          <a:ext cx="16916400" cy="746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1561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4601" y="4081671"/>
            <a:ext cx="13358797" cy="2123658"/>
          </a:xfrm>
          <a:prstGeom prst="rect">
            <a:avLst/>
          </a:prstGeom>
          <a:noFill/>
        </p:spPr>
        <p:txBody>
          <a:bodyPr wrap="square" rtlCol="0">
            <a:spAutoFit/>
          </a:bodyPr>
          <a:lstStyle/>
          <a:p>
            <a:pPr algn="ctr"/>
            <a:r>
              <a:rPr lang="en-US" sz="6600" b="1" dirty="0">
                <a:solidFill>
                  <a:schemeClr val="accent1"/>
                </a:solidFill>
                <a:ea typeface="Lato Semibold" panose="020F0502020204030203" pitchFamily="34" charset="0"/>
                <a:cs typeface="Lato Semibold" panose="020F0502020204030203" pitchFamily="34" charset="0"/>
              </a:rPr>
              <a:t>Where </a:t>
            </a:r>
            <a:r>
              <a:rPr lang="en-US" sz="6600" b="1" i="1" dirty="0">
                <a:solidFill>
                  <a:schemeClr val="accent1"/>
                </a:solidFill>
                <a:ea typeface="Lato Semibold" panose="020F0502020204030203" pitchFamily="34" charset="0"/>
                <a:cs typeface="Lato Semibold" panose="020F0502020204030203" pitchFamily="34" charset="0"/>
              </a:rPr>
              <a:t>SHOULD</a:t>
            </a:r>
          </a:p>
          <a:p>
            <a:pPr algn="ctr"/>
            <a:r>
              <a:rPr lang="en-US" sz="6600" b="1" dirty="0">
                <a:solidFill>
                  <a:schemeClr val="bg1"/>
                </a:solidFill>
                <a:ea typeface="Lato Semibold" panose="020F0502020204030203" pitchFamily="34" charset="0"/>
                <a:cs typeface="Lato Semibold" panose="020F0502020204030203" pitchFamily="34" charset="0"/>
              </a:rPr>
              <a:t>Prices Have Been?</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3886200" y="3746391"/>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4020800" y="6057900"/>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5955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30F36-D82E-4B5A-AA9D-DDF2596DA284}"/>
              </a:ext>
            </a:extLst>
          </p:cNvPr>
          <p:cNvSpPr>
            <a:spLocks noGrp="1"/>
          </p:cNvSpPr>
          <p:nvPr>
            <p:ph type="title"/>
          </p:nvPr>
        </p:nvSpPr>
        <p:spPr>
          <a:xfrm>
            <a:off x="1358026" y="809737"/>
            <a:ext cx="15939374" cy="715581"/>
          </a:xfrm>
        </p:spPr>
        <p:txBody>
          <a:bodyPr/>
          <a:lstStyle/>
          <a:p>
            <a:r>
              <a:rPr lang="en-US" dirty="0"/>
              <a:t>More inequality, but prices </a:t>
            </a:r>
            <a:r>
              <a:rPr lang="en-US" dirty="0">
                <a:solidFill>
                  <a:schemeClr val="bg1"/>
                </a:solidFill>
              </a:rPr>
              <a:t>aren’t particularly overblown</a:t>
            </a:r>
          </a:p>
        </p:txBody>
      </p:sp>
      <p:graphicFrame>
        <p:nvGraphicFramePr>
          <p:cNvPr id="5" name="Chart 4">
            <a:extLst>
              <a:ext uri="{FF2B5EF4-FFF2-40B4-BE49-F238E27FC236}">
                <a16:creationId xmlns:a16="http://schemas.microsoft.com/office/drawing/2014/main" id="{3645E146-F7E8-45E9-AD27-3CD8B2EF2CCB}"/>
              </a:ext>
            </a:extLst>
          </p:cNvPr>
          <p:cNvGraphicFramePr/>
          <p:nvPr/>
        </p:nvGraphicFramePr>
        <p:xfrm>
          <a:off x="609600" y="1866900"/>
          <a:ext cx="16916400" cy="746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764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 calcmode="lin" valueType="num">
                                      <p:cBhvr additive="base">
                                        <p:cTn id="7" dur="500" fill="hold"/>
                                        <p:tgtEl>
                                          <p:spTgt spid="5">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chart seriesIdx="-3" categoryIdx="-3" bldStep="gridLegen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anim calcmode="lin" valueType="num">
                                      <p:cBhvr additive="base">
                                        <p:cTn id="11" dur="500" fill="hold"/>
                                        <p:tgtEl>
                                          <p:spTgt spid="5">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 calcmode="lin" valueType="num">
                                      <p:cBhvr additive="base">
                                        <p:cTn id="17" dur="500" fill="hold"/>
                                        <p:tgtEl>
                                          <p:spTgt spid="5">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chart seriesIdx="1" categoryIdx="-4" bldStep="series"/>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chart seriesIdx="2" categoryIdx="-4" bldStep="series"/>
                                            </p:graphicEl>
                                          </p:spTgt>
                                        </p:tgtEl>
                                        <p:attrNameLst>
                                          <p:attrName>style.visibility</p:attrName>
                                        </p:attrNameLst>
                                      </p:cBhvr>
                                      <p:to>
                                        <p:strVal val="visible"/>
                                      </p:to>
                                    </p:set>
                                    <p:anim calcmode="lin" valueType="num">
                                      <p:cBhvr additive="base">
                                        <p:cTn id="21" dur="500" fill="hold"/>
                                        <p:tgtEl>
                                          <p:spTgt spid="5">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30F36-D82E-4B5A-AA9D-DDF2596DA284}"/>
              </a:ext>
            </a:extLst>
          </p:cNvPr>
          <p:cNvSpPr>
            <a:spLocks noGrp="1"/>
          </p:cNvSpPr>
          <p:nvPr>
            <p:ph type="title"/>
          </p:nvPr>
        </p:nvSpPr>
        <p:spPr>
          <a:xfrm>
            <a:off x="1358026" y="809737"/>
            <a:ext cx="15939374" cy="715581"/>
          </a:xfrm>
        </p:spPr>
        <p:txBody>
          <a:bodyPr/>
          <a:lstStyle/>
          <a:p>
            <a:r>
              <a:rPr lang="en-US" dirty="0"/>
              <a:t>Potential for price declines, </a:t>
            </a:r>
            <a:r>
              <a:rPr lang="en-US" dirty="0">
                <a:solidFill>
                  <a:schemeClr val="bg1"/>
                </a:solidFill>
              </a:rPr>
              <a:t>but not 2006 all over again</a:t>
            </a:r>
          </a:p>
        </p:txBody>
      </p:sp>
      <p:graphicFrame>
        <p:nvGraphicFramePr>
          <p:cNvPr id="5" name="Chart 4">
            <a:extLst>
              <a:ext uri="{FF2B5EF4-FFF2-40B4-BE49-F238E27FC236}">
                <a16:creationId xmlns:a16="http://schemas.microsoft.com/office/drawing/2014/main" id="{3645E146-F7E8-45E9-AD27-3CD8B2EF2CCB}"/>
              </a:ext>
            </a:extLst>
          </p:cNvPr>
          <p:cNvGraphicFramePr/>
          <p:nvPr/>
        </p:nvGraphicFramePr>
        <p:xfrm>
          <a:off x="609600" y="1866900"/>
          <a:ext cx="16916400" cy="746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273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C49C-2158-40AD-BB54-B2ABFDB82634}"/>
              </a:ext>
            </a:extLst>
          </p:cNvPr>
          <p:cNvSpPr>
            <a:spLocks noGrp="1"/>
          </p:cNvSpPr>
          <p:nvPr>
            <p:ph type="title"/>
          </p:nvPr>
        </p:nvSpPr>
        <p:spPr>
          <a:xfrm>
            <a:off x="1358026" y="809737"/>
            <a:ext cx="14415374" cy="1338828"/>
          </a:xfrm>
        </p:spPr>
        <p:txBody>
          <a:bodyPr/>
          <a:lstStyle/>
          <a:p>
            <a:r>
              <a:rPr lang="en-US" dirty="0"/>
              <a:t>Daily California </a:t>
            </a:r>
            <a:r>
              <a:rPr lang="en-US" dirty="0">
                <a:solidFill>
                  <a:schemeClr val="bg1"/>
                </a:solidFill>
              </a:rPr>
              <a:t>COVID-19 trends are encouraging</a:t>
            </a:r>
          </a:p>
        </p:txBody>
      </p:sp>
      <p:graphicFrame>
        <p:nvGraphicFramePr>
          <p:cNvPr id="3" name="Chart 2">
            <a:extLst>
              <a:ext uri="{FF2B5EF4-FFF2-40B4-BE49-F238E27FC236}">
                <a16:creationId xmlns:a16="http://schemas.microsoft.com/office/drawing/2014/main" id="{46A5AC41-CBE4-4A74-B394-5C810F48A00A}"/>
              </a:ext>
            </a:extLst>
          </p:cNvPr>
          <p:cNvGraphicFramePr>
            <a:graphicFrameLocks/>
          </p:cNvGraphicFramePr>
          <p:nvPr>
            <p:extLst>
              <p:ext uri="{D42A27DB-BD31-4B8C-83A1-F6EECF244321}">
                <p14:modId xmlns:p14="http://schemas.microsoft.com/office/powerpoint/2010/main" val="3217004743"/>
              </p:ext>
            </p:extLst>
          </p:nvPr>
        </p:nvGraphicFramePr>
        <p:xfrm>
          <a:off x="533400" y="1943100"/>
          <a:ext cx="17068800" cy="754861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71243DC-A3BB-4650-B5C2-95B351C4DEE7}"/>
              </a:ext>
            </a:extLst>
          </p:cNvPr>
          <p:cNvSpPr txBox="1"/>
          <p:nvPr/>
        </p:nvSpPr>
        <p:spPr>
          <a:xfrm>
            <a:off x="2057400" y="2324100"/>
            <a:ext cx="6553200" cy="1077218"/>
          </a:xfrm>
          <a:prstGeom prst="rect">
            <a:avLst/>
          </a:prstGeom>
          <a:noFill/>
        </p:spPr>
        <p:txBody>
          <a:bodyPr wrap="square" rtlCol="0">
            <a:spAutoFit/>
          </a:bodyPr>
          <a:lstStyle/>
          <a:p>
            <a:r>
              <a:rPr lang="en-US" sz="3200" dirty="0">
                <a:solidFill>
                  <a:schemeClr val="bg1"/>
                </a:solidFill>
              </a:rPr>
              <a:t>39.8M Doses</a:t>
            </a:r>
          </a:p>
          <a:p>
            <a:r>
              <a:rPr lang="en-US" sz="3200" dirty="0">
                <a:solidFill>
                  <a:schemeClr val="bg1"/>
                </a:solidFill>
              </a:rPr>
              <a:t>57.3% received 1</a:t>
            </a:r>
            <a:r>
              <a:rPr lang="en-US" sz="3200" baseline="30000" dirty="0">
                <a:solidFill>
                  <a:schemeClr val="bg1"/>
                </a:solidFill>
              </a:rPr>
              <a:t>st</a:t>
            </a:r>
            <a:r>
              <a:rPr lang="en-US" sz="3200" dirty="0">
                <a:solidFill>
                  <a:schemeClr val="bg1"/>
                </a:solidFill>
              </a:rPr>
              <a:t> shot</a:t>
            </a:r>
          </a:p>
        </p:txBody>
      </p:sp>
    </p:spTree>
    <p:extLst>
      <p:ext uri="{BB962C8B-B14F-4D97-AF65-F5344CB8AC3E}">
        <p14:creationId xmlns:p14="http://schemas.microsoft.com/office/powerpoint/2010/main" val="24311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4601" y="4081671"/>
            <a:ext cx="13358797" cy="2123658"/>
          </a:xfrm>
          <a:prstGeom prst="rect">
            <a:avLst/>
          </a:prstGeom>
          <a:noFill/>
        </p:spPr>
        <p:txBody>
          <a:bodyPr wrap="square" rtlCol="0">
            <a:spAutoFit/>
          </a:bodyPr>
          <a:lstStyle/>
          <a:p>
            <a:pPr algn="ctr"/>
            <a:r>
              <a:rPr lang="en-US" sz="6600" b="1" dirty="0">
                <a:solidFill>
                  <a:schemeClr val="accent1"/>
                </a:solidFill>
                <a:ea typeface="Lato Semibold" panose="020F0502020204030203" pitchFamily="34" charset="0"/>
                <a:cs typeface="Lato Semibold" panose="020F0502020204030203" pitchFamily="34" charset="0"/>
              </a:rPr>
              <a:t>Prices Up Another</a:t>
            </a:r>
            <a:endParaRPr lang="en-US" sz="6600" b="1" i="1" dirty="0">
              <a:solidFill>
                <a:schemeClr val="accent1"/>
              </a:solidFill>
              <a:ea typeface="Lato Semibold" panose="020F0502020204030203" pitchFamily="34" charset="0"/>
              <a:cs typeface="Lato Semibold" panose="020F0502020204030203" pitchFamily="34" charset="0"/>
            </a:endParaRPr>
          </a:p>
          <a:p>
            <a:pPr algn="ctr"/>
            <a:r>
              <a:rPr lang="en-US" sz="6600" b="1" dirty="0">
                <a:solidFill>
                  <a:schemeClr val="bg1"/>
                </a:solidFill>
                <a:ea typeface="Lato Semibold" panose="020F0502020204030203" pitchFamily="34" charset="0"/>
                <a:cs typeface="Lato Semibold" panose="020F0502020204030203" pitchFamily="34" charset="0"/>
              </a:rPr>
              <a:t>$100K</a:t>
            </a:r>
            <a:r>
              <a:rPr lang="en-US" sz="6600" b="1" dirty="0">
                <a:solidFill>
                  <a:schemeClr val="accent1"/>
                </a:solidFill>
                <a:ea typeface="Lato Semibold" panose="020F0502020204030203" pitchFamily="34" charset="0"/>
                <a:cs typeface="Lato Semibold" panose="020F0502020204030203" pitchFamily="34" charset="0"/>
              </a:rPr>
              <a:t> Since Then</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4953000" y="3738771"/>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2573000" y="5753100"/>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0765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5329774" cy="715581"/>
          </a:xfrm>
        </p:spPr>
        <p:txBody>
          <a:bodyPr/>
          <a:lstStyle/>
          <a:p>
            <a:r>
              <a:rPr lang="en-US" dirty="0"/>
              <a:t>Strongest price growth </a:t>
            </a:r>
            <a:r>
              <a:rPr lang="en-US" dirty="0">
                <a:solidFill>
                  <a:schemeClr val="bg1"/>
                </a:solidFill>
              </a:rPr>
              <a:t>ever recorded</a:t>
            </a:r>
            <a:r>
              <a:rPr lang="en-US" dirty="0"/>
              <a:t>!</a:t>
            </a:r>
            <a:endParaRPr lang="en-US" dirty="0">
              <a:solidFill>
                <a:schemeClr val="bg1"/>
              </a:solidFill>
            </a:endParaRPr>
          </a:p>
        </p:txBody>
      </p:sp>
      <p:sp>
        <p:nvSpPr>
          <p:cNvPr id="17" name="Slide Number Placeholder 2">
            <a:extLst>
              <a:ext uri="{FF2B5EF4-FFF2-40B4-BE49-F238E27FC236}">
                <a16:creationId xmlns:a16="http://schemas.microsoft.com/office/drawing/2014/main" id="{B32B1AFD-2C29-4FD8-8515-B9AC3FB399DC}"/>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41</a:t>
            </a:fld>
            <a:endParaRPr dirty="0"/>
          </a:p>
        </p:txBody>
      </p:sp>
      <p:sp>
        <p:nvSpPr>
          <p:cNvPr id="3" name="Content Placeholder 2"/>
          <p:cNvSpPr>
            <a:spLocks noGrp="1"/>
          </p:cNvSpPr>
          <p:nvPr>
            <p:ph idx="4294967295"/>
          </p:nvPr>
        </p:nvSpPr>
        <p:spPr>
          <a:xfrm>
            <a:off x="3048000" y="2284232"/>
            <a:ext cx="12925425" cy="673178"/>
          </a:xfrm>
          <a:prstGeom prst="rect">
            <a:avLst/>
          </a:prstGeom>
        </p:spPr>
        <p:txBody>
          <a:bodyPr>
            <a:normAutofit/>
          </a:bodyPr>
          <a:lstStyle/>
          <a:p>
            <a:pPr marL="0" indent="0" algn="ctr">
              <a:buNone/>
            </a:pPr>
            <a:r>
              <a:rPr lang="en-US" sz="3000" b="1" dirty="0">
                <a:solidFill>
                  <a:schemeClr val="bg1"/>
                </a:solidFill>
              </a:rPr>
              <a:t>California, May 2021: </a:t>
            </a:r>
            <a:r>
              <a:rPr lang="en-US" sz="3000" b="1" dirty="0">
                <a:solidFill>
                  <a:schemeClr val="accent3"/>
                </a:solidFill>
              </a:rPr>
              <a:t>$818,260</a:t>
            </a:r>
            <a:r>
              <a:rPr lang="en-US" sz="3000" b="1" dirty="0">
                <a:solidFill>
                  <a:schemeClr val="bg1"/>
                </a:solidFill>
              </a:rPr>
              <a:t>, +0.5% MTM, +39.1% YTY</a:t>
            </a:r>
          </a:p>
        </p:txBody>
      </p:sp>
      <p:graphicFrame>
        <p:nvGraphicFramePr>
          <p:cNvPr id="4" name="Chart 3"/>
          <p:cNvGraphicFramePr/>
          <p:nvPr/>
        </p:nvGraphicFramePr>
        <p:xfrm>
          <a:off x="533400" y="2931807"/>
          <a:ext cx="16965168" cy="6341363"/>
        </p:xfrm>
        <a:graphic>
          <a:graphicData uri="http://schemas.openxmlformats.org/drawingml/2006/chart">
            <c:chart xmlns:c="http://schemas.openxmlformats.org/drawingml/2006/chart" xmlns:r="http://schemas.openxmlformats.org/officeDocument/2006/relationships" r:id="rId3"/>
          </a:graphicData>
        </a:graphic>
      </p:graphicFrame>
      <p:sp>
        <p:nvSpPr>
          <p:cNvPr id="19" name="Slide Number Placeholder 2">
            <a:extLst>
              <a:ext uri="{FF2B5EF4-FFF2-40B4-BE49-F238E27FC236}">
                <a16:creationId xmlns:a16="http://schemas.microsoft.com/office/drawing/2014/main" id="{367DFBE4-7A7D-4369-BF85-674FBE43B68F}"/>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Median Price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sp>
        <p:nvSpPr>
          <p:cNvPr id="7" name="Oval 6">
            <a:extLst>
              <a:ext uri="{FF2B5EF4-FFF2-40B4-BE49-F238E27FC236}">
                <a16:creationId xmlns:a16="http://schemas.microsoft.com/office/drawing/2014/main" id="{328B60DD-8CE6-4C11-8421-356C89093837}"/>
              </a:ext>
            </a:extLst>
          </p:cNvPr>
          <p:cNvSpPr/>
          <p:nvPr/>
        </p:nvSpPr>
        <p:spPr>
          <a:xfrm>
            <a:off x="12420600" y="1790700"/>
            <a:ext cx="2514600" cy="1371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76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F6AEE3-CAA3-476B-A5DC-52BA0CCFBB9D}"/>
              </a:ext>
            </a:extLst>
          </p:cNvPr>
          <p:cNvSpPr>
            <a:spLocks noGrp="1"/>
          </p:cNvSpPr>
          <p:nvPr>
            <p:ph type="title"/>
          </p:nvPr>
        </p:nvSpPr>
        <p:spPr>
          <a:xfrm>
            <a:off x="1288613" y="600440"/>
            <a:ext cx="14713387" cy="715581"/>
          </a:xfrm>
        </p:spPr>
        <p:txBody>
          <a:bodyPr/>
          <a:lstStyle/>
          <a:p>
            <a:r>
              <a:rPr lang="en-US" dirty="0">
                <a:solidFill>
                  <a:schemeClr val="bg1"/>
                </a:solidFill>
              </a:rPr>
              <a:t>Rates help some, </a:t>
            </a:r>
            <a:r>
              <a:rPr lang="en-US" dirty="0"/>
              <a:t>but payments still up 30%+</a:t>
            </a:r>
            <a:endParaRPr lang="en-US" dirty="0">
              <a:solidFill>
                <a:schemeClr val="bg1"/>
              </a:solidFill>
            </a:endParaRPr>
          </a:p>
        </p:txBody>
      </p:sp>
      <p:sp>
        <p:nvSpPr>
          <p:cNvPr id="7" name="Slide Number Placeholder 2">
            <a:extLst>
              <a:ext uri="{FF2B5EF4-FFF2-40B4-BE49-F238E27FC236}">
                <a16:creationId xmlns:a16="http://schemas.microsoft.com/office/drawing/2014/main" id="{A043DCBD-826A-4E6E-8AF7-5744A7664E2F}"/>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42</a:t>
            </a:fld>
            <a:endParaRPr dirty="0"/>
          </a:p>
        </p:txBody>
      </p:sp>
      <p:graphicFrame>
        <p:nvGraphicFramePr>
          <p:cNvPr id="6" name="Content Placeholder 5">
            <a:extLst>
              <a:ext uri="{FF2B5EF4-FFF2-40B4-BE49-F238E27FC236}">
                <a16:creationId xmlns:a16="http://schemas.microsoft.com/office/drawing/2014/main" id="{9E663D2A-3663-4DD6-9A22-1888E76BE53B}"/>
              </a:ext>
            </a:extLst>
          </p:cNvPr>
          <p:cNvGraphicFramePr>
            <a:graphicFrameLocks noGrp="1"/>
          </p:cNvGraphicFramePr>
          <p:nvPr>
            <p:ph idx="4294967295"/>
          </p:nvPr>
        </p:nvGraphicFramePr>
        <p:xfrm>
          <a:off x="9069265" y="2324100"/>
          <a:ext cx="8913935" cy="6540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9">
            <a:extLst>
              <a:ext uri="{FF2B5EF4-FFF2-40B4-BE49-F238E27FC236}">
                <a16:creationId xmlns:a16="http://schemas.microsoft.com/office/drawing/2014/main" id="{FD665A8C-297D-4470-AC06-FE74BB622956}"/>
              </a:ext>
            </a:extLst>
          </p:cNvPr>
          <p:cNvGraphicFramePr>
            <a:graphicFrameLocks/>
          </p:cNvGraphicFramePr>
          <p:nvPr/>
        </p:nvGraphicFramePr>
        <p:xfrm>
          <a:off x="607753" y="2530768"/>
          <a:ext cx="8461512" cy="6694557"/>
        </p:xfrm>
        <a:graphic>
          <a:graphicData uri="http://schemas.openxmlformats.org/drawingml/2006/chart">
            <c:chart xmlns:c="http://schemas.openxmlformats.org/drawingml/2006/chart" xmlns:r="http://schemas.openxmlformats.org/officeDocument/2006/relationships" r:id="rId4"/>
          </a:graphicData>
        </a:graphic>
      </p:graphicFrame>
      <p:sp>
        <p:nvSpPr>
          <p:cNvPr id="10" name="Slide Number Placeholder 2">
            <a:extLst>
              <a:ext uri="{FF2B5EF4-FFF2-40B4-BE49-F238E27FC236}">
                <a16:creationId xmlns:a16="http://schemas.microsoft.com/office/drawing/2014/main" id="{C76184E4-EE00-419F-A035-1F07240D6D41}"/>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Price Growth vs. Mortgage Payment Growth</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1656026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30F36-D82E-4B5A-AA9D-DDF2596DA284}"/>
              </a:ext>
            </a:extLst>
          </p:cNvPr>
          <p:cNvSpPr>
            <a:spLocks noGrp="1"/>
          </p:cNvSpPr>
          <p:nvPr>
            <p:ph type="title"/>
          </p:nvPr>
        </p:nvSpPr>
        <p:spPr>
          <a:xfrm>
            <a:off x="1358026" y="809737"/>
            <a:ext cx="15939374" cy="715581"/>
          </a:xfrm>
        </p:spPr>
        <p:txBody>
          <a:bodyPr/>
          <a:lstStyle/>
          <a:p>
            <a:r>
              <a:rPr lang="en-US" dirty="0"/>
              <a:t>Even assuming 10% income growth, </a:t>
            </a:r>
            <a:r>
              <a:rPr lang="en-US" dirty="0">
                <a:solidFill>
                  <a:schemeClr val="bg1"/>
                </a:solidFill>
              </a:rPr>
              <a:t>risk has increased</a:t>
            </a:r>
          </a:p>
        </p:txBody>
      </p:sp>
      <p:graphicFrame>
        <p:nvGraphicFramePr>
          <p:cNvPr id="5" name="Chart 4">
            <a:extLst>
              <a:ext uri="{FF2B5EF4-FFF2-40B4-BE49-F238E27FC236}">
                <a16:creationId xmlns:a16="http://schemas.microsoft.com/office/drawing/2014/main" id="{3645E146-F7E8-45E9-AD27-3CD8B2EF2CCB}"/>
              </a:ext>
            </a:extLst>
          </p:cNvPr>
          <p:cNvGraphicFramePr/>
          <p:nvPr/>
        </p:nvGraphicFramePr>
        <p:xfrm>
          <a:off x="609600" y="1866900"/>
          <a:ext cx="16916400" cy="746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4255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4601" y="4081671"/>
            <a:ext cx="13358797" cy="2123658"/>
          </a:xfrm>
          <a:prstGeom prst="rect">
            <a:avLst/>
          </a:prstGeom>
          <a:noFill/>
        </p:spPr>
        <p:txBody>
          <a:bodyPr wrap="square" rtlCol="0">
            <a:spAutoFit/>
          </a:bodyPr>
          <a:lstStyle/>
          <a:p>
            <a:pPr algn="ctr"/>
            <a:r>
              <a:rPr lang="en-US" sz="6600" b="1" dirty="0">
                <a:solidFill>
                  <a:schemeClr val="accent1"/>
                </a:solidFill>
                <a:ea typeface="Lato Semibold" panose="020F0502020204030203" pitchFamily="34" charset="0"/>
                <a:cs typeface="Lato Semibold" panose="020F0502020204030203" pitchFamily="34" charset="0"/>
              </a:rPr>
              <a:t>BUT… Less Potential</a:t>
            </a:r>
          </a:p>
          <a:p>
            <a:pPr algn="ctr"/>
            <a:r>
              <a:rPr lang="en-US" sz="6600" b="1" dirty="0">
                <a:solidFill>
                  <a:schemeClr val="bg1"/>
                </a:solidFill>
                <a:ea typeface="Lato Semibold" panose="020F0502020204030203" pitchFamily="34" charset="0"/>
                <a:cs typeface="Lato Semibold" panose="020F0502020204030203" pitchFamily="34" charset="0"/>
              </a:rPr>
              <a:t>For Snowballing</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4267200" y="3738771"/>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3106400" y="6057900"/>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9524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D452-FBA9-49E6-990C-D21CD82C6637}"/>
              </a:ext>
            </a:extLst>
          </p:cNvPr>
          <p:cNvSpPr>
            <a:spLocks noGrp="1"/>
          </p:cNvSpPr>
          <p:nvPr>
            <p:ph type="title"/>
          </p:nvPr>
        </p:nvSpPr>
        <p:spPr>
          <a:xfrm>
            <a:off x="1358026" y="809737"/>
            <a:ext cx="16396574" cy="715581"/>
          </a:xfrm>
        </p:spPr>
        <p:txBody>
          <a:bodyPr/>
          <a:lstStyle/>
          <a:p>
            <a:r>
              <a:rPr lang="en-US" dirty="0">
                <a:solidFill>
                  <a:schemeClr val="bg1"/>
                </a:solidFill>
              </a:rPr>
              <a:t>Not as many </a:t>
            </a:r>
            <a:r>
              <a:rPr lang="en-US" dirty="0"/>
              <a:t>fundamental problems in mortgage market</a:t>
            </a:r>
          </a:p>
        </p:txBody>
      </p:sp>
      <p:graphicFrame>
        <p:nvGraphicFramePr>
          <p:cNvPr id="5" name="Chart 4">
            <a:extLst>
              <a:ext uri="{FF2B5EF4-FFF2-40B4-BE49-F238E27FC236}">
                <a16:creationId xmlns:a16="http://schemas.microsoft.com/office/drawing/2014/main" id="{42A3B301-AE2C-458F-A15D-5D8B192F7AFD}"/>
              </a:ext>
            </a:extLst>
          </p:cNvPr>
          <p:cNvGraphicFramePr/>
          <p:nvPr/>
        </p:nvGraphicFramePr>
        <p:xfrm>
          <a:off x="533400" y="1943100"/>
          <a:ext cx="17221200" cy="7264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DBE2181B-2ABA-4628-8156-8AAC79E31BC6}"/>
              </a:ext>
            </a:extLst>
          </p:cNvPr>
          <p:cNvSpPr/>
          <p:nvPr/>
        </p:nvSpPr>
        <p:spPr>
          <a:xfrm>
            <a:off x="6172200" y="2933700"/>
            <a:ext cx="2209800" cy="64673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B7D80AB-6CBF-459F-8906-74C1B2D15DF2}"/>
              </a:ext>
            </a:extLst>
          </p:cNvPr>
          <p:cNvSpPr/>
          <p:nvPr/>
        </p:nvSpPr>
        <p:spPr>
          <a:xfrm>
            <a:off x="15392400" y="2951218"/>
            <a:ext cx="2209800" cy="64673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3B0984E-EF75-4904-B50E-8A7C8EF1D1B6}"/>
              </a:ext>
            </a:extLst>
          </p:cNvPr>
          <p:cNvSpPr/>
          <p:nvPr/>
        </p:nvSpPr>
        <p:spPr>
          <a:xfrm>
            <a:off x="8610600" y="2951218"/>
            <a:ext cx="6515100" cy="64673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38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9980E-8AD7-40C7-AB2E-CD5410EE730A}"/>
              </a:ext>
            </a:extLst>
          </p:cNvPr>
          <p:cNvSpPr>
            <a:spLocks noGrp="1"/>
          </p:cNvSpPr>
          <p:nvPr>
            <p:ph type="title"/>
          </p:nvPr>
        </p:nvSpPr>
        <p:spPr>
          <a:xfrm>
            <a:off x="1358026" y="809737"/>
            <a:ext cx="12815174" cy="715581"/>
          </a:xfrm>
        </p:spPr>
        <p:txBody>
          <a:bodyPr/>
          <a:lstStyle/>
          <a:p>
            <a:r>
              <a:rPr lang="en-US" dirty="0">
                <a:solidFill>
                  <a:schemeClr val="bg1"/>
                </a:solidFill>
              </a:rPr>
              <a:t>Many homeowners </a:t>
            </a:r>
            <a:r>
              <a:rPr lang="en-US" dirty="0"/>
              <a:t>still had skin in the game</a:t>
            </a:r>
          </a:p>
        </p:txBody>
      </p:sp>
      <p:graphicFrame>
        <p:nvGraphicFramePr>
          <p:cNvPr id="6" name="Chart 5">
            <a:extLst>
              <a:ext uri="{FF2B5EF4-FFF2-40B4-BE49-F238E27FC236}">
                <a16:creationId xmlns:a16="http://schemas.microsoft.com/office/drawing/2014/main" id="{9EFF44D2-047B-4A9E-96F9-201147717755}"/>
              </a:ext>
            </a:extLst>
          </p:cNvPr>
          <p:cNvGraphicFramePr>
            <a:graphicFrameLocks/>
          </p:cNvGraphicFramePr>
          <p:nvPr/>
        </p:nvGraphicFramePr>
        <p:xfrm>
          <a:off x="1358026" y="2476500"/>
          <a:ext cx="16472774"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388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C0FC-97A9-4548-B961-8CAFA510D0EB}"/>
              </a:ext>
            </a:extLst>
          </p:cNvPr>
          <p:cNvSpPr>
            <a:spLocks noGrp="1"/>
          </p:cNvSpPr>
          <p:nvPr>
            <p:ph type="title"/>
          </p:nvPr>
        </p:nvSpPr>
        <p:spPr>
          <a:xfrm>
            <a:off x="1358026" y="809737"/>
            <a:ext cx="16091774" cy="715581"/>
          </a:xfrm>
        </p:spPr>
        <p:txBody>
          <a:bodyPr/>
          <a:lstStyle/>
          <a:p>
            <a:r>
              <a:rPr lang="en-US" dirty="0">
                <a:solidFill>
                  <a:schemeClr val="bg1"/>
                </a:solidFill>
              </a:rPr>
              <a:t>Delinquency already improving </a:t>
            </a:r>
            <a:r>
              <a:rPr lang="en-US" dirty="0"/>
              <a:t>despite slower recovery </a:t>
            </a:r>
          </a:p>
        </p:txBody>
      </p:sp>
      <p:graphicFrame>
        <p:nvGraphicFramePr>
          <p:cNvPr id="5" name="Chart 4">
            <a:extLst>
              <a:ext uri="{FF2B5EF4-FFF2-40B4-BE49-F238E27FC236}">
                <a16:creationId xmlns:a16="http://schemas.microsoft.com/office/drawing/2014/main" id="{5CF233BF-F2C9-41C0-BF07-2FF18DD4D872}"/>
              </a:ext>
            </a:extLst>
          </p:cNvPr>
          <p:cNvGraphicFramePr/>
          <p:nvPr/>
        </p:nvGraphicFramePr>
        <p:xfrm>
          <a:off x="685800" y="2171700"/>
          <a:ext cx="16992600" cy="703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4560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880DA9-0C32-470F-9820-6A0C70270C05}"/>
              </a:ext>
            </a:extLst>
          </p:cNvPr>
          <p:cNvPicPr>
            <a:picLocks noChangeAspect="1"/>
          </p:cNvPicPr>
          <p:nvPr/>
        </p:nvPicPr>
        <p:blipFill rotWithShape="1">
          <a:blip r:embed="rId2"/>
          <a:srcRect r="427" b="1"/>
          <a:stretch/>
        </p:blipFill>
        <p:spPr>
          <a:xfrm>
            <a:off x="20" y="1923"/>
            <a:ext cx="18287980" cy="10285077"/>
          </a:xfrm>
          <a:prstGeom prst="rect">
            <a:avLst/>
          </a:prstGeom>
        </p:spPr>
      </p:pic>
    </p:spTree>
    <p:extLst>
      <p:ext uri="{BB962C8B-B14F-4D97-AF65-F5344CB8AC3E}">
        <p14:creationId xmlns:p14="http://schemas.microsoft.com/office/powerpoint/2010/main" val="4134123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9FCF3-E8A4-410C-B24B-E5014469A94C}"/>
              </a:ext>
            </a:extLst>
          </p:cNvPr>
          <p:cNvSpPr>
            <a:spLocks noGrp="1"/>
          </p:cNvSpPr>
          <p:nvPr>
            <p:ph type="title"/>
          </p:nvPr>
        </p:nvSpPr>
        <p:spPr>
          <a:xfrm>
            <a:off x="1358026" y="809737"/>
            <a:ext cx="16320374" cy="715581"/>
          </a:xfrm>
        </p:spPr>
        <p:txBody>
          <a:bodyPr/>
          <a:lstStyle/>
          <a:p>
            <a:r>
              <a:rPr lang="en-US" dirty="0"/>
              <a:t>Most forbearance exits pose </a:t>
            </a:r>
            <a:r>
              <a:rPr lang="en-US" dirty="0">
                <a:solidFill>
                  <a:schemeClr val="bg1"/>
                </a:solidFill>
              </a:rPr>
              <a:t>minimal foreclosure risk </a:t>
            </a:r>
          </a:p>
        </p:txBody>
      </p:sp>
      <p:graphicFrame>
        <p:nvGraphicFramePr>
          <p:cNvPr id="10" name="Chart 9">
            <a:extLst>
              <a:ext uri="{FF2B5EF4-FFF2-40B4-BE49-F238E27FC236}">
                <a16:creationId xmlns:a16="http://schemas.microsoft.com/office/drawing/2014/main" id="{E73126E1-F231-4CE0-BE93-06F9C9EDCE0A}"/>
              </a:ext>
            </a:extLst>
          </p:cNvPr>
          <p:cNvGraphicFramePr/>
          <p:nvPr/>
        </p:nvGraphicFramePr>
        <p:xfrm>
          <a:off x="0" y="1079500"/>
          <a:ext cx="18288000" cy="9207500"/>
        </p:xfrm>
        <a:graphic>
          <a:graphicData uri="http://schemas.openxmlformats.org/drawingml/2006/chart">
            <c:chart xmlns:c="http://schemas.openxmlformats.org/drawingml/2006/chart" xmlns:r="http://schemas.openxmlformats.org/officeDocument/2006/relationships" r:id="rId3"/>
          </a:graphicData>
        </a:graphic>
      </p:graphicFrame>
      <p:sp>
        <p:nvSpPr>
          <p:cNvPr id="3" name="Left Brace 2">
            <a:extLst>
              <a:ext uri="{FF2B5EF4-FFF2-40B4-BE49-F238E27FC236}">
                <a16:creationId xmlns:a16="http://schemas.microsoft.com/office/drawing/2014/main" id="{D3806741-5F3F-40A0-B544-BA955E14CD37}"/>
              </a:ext>
            </a:extLst>
          </p:cNvPr>
          <p:cNvSpPr/>
          <p:nvPr/>
        </p:nvSpPr>
        <p:spPr>
          <a:xfrm>
            <a:off x="1905000" y="2247900"/>
            <a:ext cx="838200" cy="7391400"/>
          </a:xfrm>
          <a:prstGeom prst="lef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9DE5BCA6-8A2E-4388-BAEE-636AF464D90E}"/>
              </a:ext>
            </a:extLst>
          </p:cNvPr>
          <p:cNvSpPr txBox="1"/>
          <p:nvPr/>
        </p:nvSpPr>
        <p:spPr>
          <a:xfrm>
            <a:off x="0" y="5422731"/>
            <a:ext cx="1752600" cy="1015663"/>
          </a:xfrm>
          <a:prstGeom prst="rect">
            <a:avLst/>
          </a:prstGeom>
          <a:noFill/>
        </p:spPr>
        <p:txBody>
          <a:bodyPr wrap="square" rtlCol="0">
            <a:spAutoFit/>
          </a:bodyPr>
          <a:lstStyle/>
          <a:p>
            <a:r>
              <a:rPr lang="en-US" sz="6000" dirty="0">
                <a:solidFill>
                  <a:srgbClr val="FF0000"/>
                </a:solidFill>
              </a:rPr>
              <a:t>66%</a:t>
            </a:r>
          </a:p>
        </p:txBody>
      </p:sp>
    </p:spTree>
    <p:extLst>
      <p:ext uri="{BB962C8B-B14F-4D97-AF65-F5344CB8AC3E}">
        <p14:creationId xmlns:p14="http://schemas.microsoft.com/office/powerpoint/2010/main" val="274357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6843F-913E-438F-84E6-CEFCD1146DFA}"/>
              </a:ext>
            </a:extLst>
          </p:cNvPr>
          <p:cNvSpPr>
            <a:spLocks noGrp="1"/>
          </p:cNvSpPr>
          <p:nvPr>
            <p:ph type="title"/>
          </p:nvPr>
        </p:nvSpPr>
        <p:spPr>
          <a:xfrm>
            <a:off x="1358026" y="809737"/>
            <a:ext cx="15329774" cy="715581"/>
          </a:xfrm>
        </p:spPr>
        <p:txBody>
          <a:bodyPr/>
          <a:lstStyle/>
          <a:p>
            <a:r>
              <a:rPr lang="en-US" dirty="0">
                <a:solidFill>
                  <a:schemeClr val="bg1"/>
                </a:solidFill>
              </a:rPr>
              <a:t>Close correlation</a:t>
            </a:r>
            <a:r>
              <a:rPr lang="en-US" dirty="0"/>
              <a:t> between health numbers and jobs</a:t>
            </a:r>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1E398CAB-9B4E-4833-9620-9D35FF720B54}"/>
                  </a:ext>
                </a:extLst>
              </p:cNvPr>
              <p:cNvGraphicFramePr/>
              <p:nvPr>
                <p:extLst>
                  <p:ext uri="{D42A27DB-BD31-4B8C-83A1-F6EECF244321}">
                    <p14:modId xmlns:p14="http://schemas.microsoft.com/office/powerpoint/2010/main" val="1883846849"/>
                  </p:ext>
                </p:extLst>
              </p:nvPr>
            </p:nvGraphicFramePr>
            <p:xfrm>
              <a:off x="457200" y="2095500"/>
              <a:ext cx="17221200" cy="76200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Chart 6">
                <a:extLst>
                  <a:ext uri="{FF2B5EF4-FFF2-40B4-BE49-F238E27FC236}">
                    <a16:creationId xmlns:a16="http://schemas.microsoft.com/office/drawing/2014/main" id="{1E398CAB-9B4E-4833-9620-9D35FF720B54}"/>
                  </a:ext>
                </a:extLst>
              </p:cNvPr>
              <p:cNvPicPr>
                <a:picLocks noGrp="1" noRot="1" noChangeAspect="1" noMove="1" noResize="1" noEditPoints="1" noAdjustHandles="1" noChangeArrowheads="1" noChangeShapeType="1"/>
              </p:cNvPicPr>
              <p:nvPr/>
            </p:nvPicPr>
            <p:blipFill>
              <a:blip r:embed="rId3"/>
              <a:stretch>
                <a:fillRect/>
              </a:stretch>
            </p:blipFill>
            <p:spPr>
              <a:xfrm>
                <a:off x="457200" y="2095500"/>
                <a:ext cx="17221200" cy="7620000"/>
              </a:xfrm>
              <a:prstGeom prst="rect">
                <a:avLst/>
              </a:prstGeom>
            </p:spPr>
          </p:pic>
        </mc:Fallback>
      </mc:AlternateContent>
    </p:spTree>
    <p:extLst>
      <p:ext uri="{BB962C8B-B14F-4D97-AF65-F5344CB8AC3E}">
        <p14:creationId xmlns:p14="http://schemas.microsoft.com/office/powerpoint/2010/main" val="1341937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BEBCC-17AE-41DA-8E28-7CFD77BA9765}"/>
              </a:ext>
            </a:extLst>
          </p:cNvPr>
          <p:cNvSpPr>
            <a:spLocks noGrp="1"/>
          </p:cNvSpPr>
          <p:nvPr>
            <p:ph type="title"/>
          </p:nvPr>
        </p:nvSpPr>
        <p:spPr>
          <a:xfrm>
            <a:off x="1358026" y="809737"/>
            <a:ext cx="15863174" cy="715581"/>
          </a:xfrm>
        </p:spPr>
        <p:txBody>
          <a:bodyPr/>
          <a:lstStyle/>
          <a:p>
            <a:r>
              <a:rPr lang="en-US" dirty="0">
                <a:solidFill>
                  <a:schemeClr val="bg1"/>
                </a:solidFill>
              </a:rPr>
              <a:t>Less potential for REOs </a:t>
            </a:r>
            <a:r>
              <a:rPr lang="en-US" dirty="0"/>
              <a:t>with equity, help, and 30yr FRMs </a:t>
            </a:r>
          </a:p>
        </p:txBody>
      </p:sp>
      <p:graphicFrame>
        <p:nvGraphicFramePr>
          <p:cNvPr id="5" name="Chart 4">
            <a:extLst>
              <a:ext uri="{FF2B5EF4-FFF2-40B4-BE49-F238E27FC236}">
                <a16:creationId xmlns:a16="http://schemas.microsoft.com/office/drawing/2014/main" id="{6CE77C3C-0BEF-4758-AFF1-F0FCF6F8E5AC}"/>
              </a:ext>
            </a:extLst>
          </p:cNvPr>
          <p:cNvGraphicFramePr/>
          <p:nvPr/>
        </p:nvGraphicFramePr>
        <p:xfrm>
          <a:off x="533400" y="2019299"/>
          <a:ext cx="17221200" cy="745796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B3B994DA-7E21-46A8-9541-1ACC33DF7C1F}"/>
              </a:ext>
            </a:extLst>
          </p:cNvPr>
          <p:cNvSpPr/>
          <p:nvPr/>
        </p:nvSpPr>
        <p:spPr>
          <a:xfrm>
            <a:off x="2057400" y="3162300"/>
            <a:ext cx="4038600" cy="63149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6CD733C-252B-43CC-8258-4F4BE7912364}"/>
              </a:ext>
            </a:extLst>
          </p:cNvPr>
          <p:cNvSpPr/>
          <p:nvPr/>
        </p:nvSpPr>
        <p:spPr>
          <a:xfrm>
            <a:off x="7924800" y="6515100"/>
            <a:ext cx="8686800" cy="25049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742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30F36-D82E-4B5A-AA9D-DDF2596DA284}"/>
              </a:ext>
            </a:extLst>
          </p:cNvPr>
          <p:cNvSpPr>
            <a:spLocks noGrp="1"/>
          </p:cNvSpPr>
          <p:nvPr>
            <p:ph type="title"/>
          </p:nvPr>
        </p:nvSpPr>
        <p:spPr>
          <a:xfrm>
            <a:off x="1358026" y="809737"/>
            <a:ext cx="15939374" cy="715581"/>
          </a:xfrm>
        </p:spPr>
        <p:txBody>
          <a:bodyPr/>
          <a:lstStyle/>
          <a:p>
            <a:r>
              <a:rPr lang="en-US" dirty="0"/>
              <a:t>Even assuming 10% income growth, </a:t>
            </a:r>
            <a:r>
              <a:rPr lang="en-US" dirty="0">
                <a:solidFill>
                  <a:schemeClr val="bg1"/>
                </a:solidFill>
              </a:rPr>
              <a:t>risk has increased</a:t>
            </a:r>
          </a:p>
        </p:txBody>
      </p:sp>
      <p:graphicFrame>
        <p:nvGraphicFramePr>
          <p:cNvPr id="5" name="Chart 4">
            <a:extLst>
              <a:ext uri="{FF2B5EF4-FFF2-40B4-BE49-F238E27FC236}">
                <a16:creationId xmlns:a16="http://schemas.microsoft.com/office/drawing/2014/main" id="{3645E146-F7E8-45E9-AD27-3CD8B2EF2CCB}"/>
              </a:ext>
            </a:extLst>
          </p:cNvPr>
          <p:cNvGraphicFramePr/>
          <p:nvPr/>
        </p:nvGraphicFramePr>
        <p:xfrm>
          <a:off x="609600" y="1866900"/>
          <a:ext cx="16916400" cy="746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57782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9980E-8AD7-40C7-AB2E-CD5410EE730A}"/>
              </a:ext>
            </a:extLst>
          </p:cNvPr>
          <p:cNvSpPr>
            <a:spLocks noGrp="1"/>
          </p:cNvSpPr>
          <p:nvPr>
            <p:ph type="title"/>
          </p:nvPr>
        </p:nvSpPr>
        <p:spPr>
          <a:xfrm>
            <a:off x="1358026" y="809737"/>
            <a:ext cx="12815174" cy="715581"/>
          </a:xfrm>
        </p:spPr>
        <p:txBody>
          <a:bodyPr/>
          <a:lstStyle/>
          <a:p>
            <a:r>
              <a:rPr lang="en-US" dirty="0"/>
              <a:t>Cashing in on home equity </a:t>
            </a:r>
            <a:r>
              <a:rPr lang="en-US" dirty="0">
                <a:solidFill>
                  <a:schemeClr val="bg1"/>
                </a:solidFill>
              </a:rPr>
              <a:t>ramping up!</a:t>
            </a:r>
            <a:endParaRPr lang="en-US" dirty="0"/>
          </a:p>
        </p:txBody>
      </p:sp>
      <p:graphicFrame>
        <p:nvGraphicFramePr>
          <p:cNvPr id="6" name="Chart 5">
            <a:extLst>
              <a:ext uri="{FF2B5EF4-FFF2-40B4-BE49-F238E27FC236}">
                <a16:creationId xmlns:a16="http://schemas.microsoft.com/office/drawing/2014/main" id="{9EFF44D2-047B-4A9E-96F9-201147717755}"/>
              </a:ext>
            </a:extLst>
          </p:cNvPr>
          <p:cNvGraphicFramePr>
            <a:graphicFrameLocks/>
          </p:cNvGraphicFramePr>
          <p:nvPr>
            <p:extLst>
              <p:ext uri="{D42A27DB-BD31-4B8C-83A1-F6EECF244321}">
                <p14:modId xmlns:p14="http://schemas.microsoft.com/office/powerpoint/2010/main" val="3301087321"/>
              </p:ext>
            </p:extLst>
          </p:nvPr>
        </p:nvGraphicFramePr>
        <p:xfrm>
          <a:off x="1358026" y="2476500"/>
          <a:ext cx="16472774"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67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4601" y="4081671"/>
            <a:ext cx="13358797" cy="2123658"/>
          </a:xfrm>
          <a:prstGeom prst="rect">
            <a:avLst/>
          </a:prstGeom>
          <a:noFill/>
        </p:spPr>
        <p:txBody>
          <a:bodyPr wrap="square" rtlCol="0">
            <a:spAutoFit/>
          </a:bodyPr>
          <a:lstStyle/>
          <a:p>
            <a:pPr algn="ctr"/>
            <a:r>
              <a:rPr lang="en-US" sz="6600" b="1" dirty="0">
                <a:solidFill>
                  <a:schemeClr val="bg1"/>
                </a:solidFill>
                <a:ea typeface="Lato Semibold" panose="020F0502020204030203" pitchFamily="34" charset="0"/>
                <a:cs typeface="Lato Semibold" panose="020F0502020204030203" pitchFamily="34" charset="0"/>
              </a:rPr>
              <a:t>Structural Issues</a:t>
            </a:r>
            <a:endParaRPr lang="en-US" sz="6600" b="1" i="1" dirty="0">
              <a:solidFill>
                <a:schemeClr val="bg1"/>
              </a:solidFill>
              <a:ea typeface="Lato Semibold" panose="020F0502020204030203" pitchFamily="34" charset="0"/>
              <a:cs typeface="Lato Semibold" panose="020F0502020204030203" pitchFamily="34" charset="0"/>
            </a:endParaRPr>
          </a:p>
          <a:p>
            <a:pPr algn="ctr"/>
            <a:r>
              <a:rPr lang="en-US" sz="6600" b="1" dirty="0">
                <a:solidFill>
                  <a:schemeClr val="accent1"/>
                </a:solidFill>
                <a:ea typeface="Lato Semibold" panose="020F0502020204030203" pitchFamily="34" charset="0"/>
                <a:cs typeface="Lato Semibold" panose="020F0502020204030203" pitchFamily="34" charset="0"/>
              </a:rPr>
              <a:t>More Pressing Now</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4800600" y="3738771"/>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3106400" y="6057900"/>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6728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4110574" cy="715581"/>
          </a:xfrm>
        </p:spPr>
        <p:txBody>
          <a:bodyPr/>
          <a:lstStyle/>
          <a:p>
            <a:r>
              <a:rPr lang="en-US" dirty="0">
                <a:solidFill>
                  <a:schemeClr val="bg1"/>
                </a:solidFill>
              </a:rPr>
              <a:t>Affordability deteriorating </a:t>
            </a:r>
            <a:r>
              <a:rPr lang="en-US" dirty="0"/>
              <a:t>even with lower rates</a:t>
            </a:r>
          </a:p>
        </p:txBody>
      </p:sp>
      <p:sp>
        <p:nvSpPr>
          <p:cNvPr id="12" name="Slide Number Placeholder 2">
            <a:extLst>
              <a:ext uri="{FF2B5EF4-FFF2-40B4-BE49-F238E27FC236}">
                <a16:creationId xmlns:a16="http://schemas.microsoft.com/office/drawing/2014/main" id="{A3965346-47D2-4DD1-9325-A985D09F6957}"/>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54</a:t>
            </a:fld>
            <a:endParaRPr dirty="0"/>
          </a:p>
        </p:txBody>
      </p:sp>
      <p:sp>
        <p:nvSpPr>
          <p:cNvPr id="10" name="Slide Number Placeholder 2">
            <a:extLst>
              <a:ext uri="{FF2B5EF4-FFF2-40B4-BE49-F238E27FC236}">
                <a16:creationId xmlns:a16="http://schemas.microsoft.com/office/drawing/2014/main" id="{C5791980-07D0-4AAB-AD74-5C6D9090BB74}"/>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Housing Affordability Index of Traditional Buyers</a:t>
            </a:r>
          </a:p>
          <a:p>
            <a:pPr defTabSz="914354"/>
            <a:r>
              <a:rPr lang="en-US" sz="1800" dirty="0">
                <a:solidFill>
                  <a:schemeClr val="accent1"/>
                </a:solidFill>
                <a:latin typeface="Century Gothic" panose="020B0502020202020204" pitchFamily="34" charset="0"/>
              </a:rPr>
              <a:t>SOURCE: CALIFORNIA ASSOCIATION OF REALTORS® </a:t>
            </a:r>
          </a:p>
        </p:txBody>
      </p:sp>
      <p:sp>
        <p:nvSpPr>
          <p:cNvPr id="7" name="Content Placeholder 2">
            <a:extLst>
              <a:ext uri="{FF2B5EF4-FFF2-40B4-BE49-F238E27FC236}">
                <a16:creationId xmlns:a16="http://schemas.microsoft.com/office/drawing/2014/main" id="{479683B5-87D1-4664-8C7E-9A81D3153C16}"/>
              </a:ext>
            </a:extLst>
          </p:cNvPr>
          <p:cNvSpPr txBox="1">
            <a:spLocks/>
          </p:cNvSpPr>
          <p:nvPr/>
        </p:nvSpPr>
        <p:spPr>
          <a:xfrm>
            <a:off x="762000" y="2222500"/>
            <a:ext cx="16764000" cy="715581"/>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Font typeface="Arial" panose="020B0604020202020204" pitchFamily="34" charset="0"/>
              <a:buNone/>
            </a:pPr>
            <a:r>
              <a:rPr lang="en-US" sz="3000" b="1">
                <a:solidFill>
                  <a:schemeClr val="bg1"/>
                </a:solidFill>
              </a:rPr>
              <a:t>California: 2006-2021</a:t>
            </a:r>
          </a:p>
          <a:p>
            <a:endParaRPr lang="en-US" sz="3000" b="1" dirty="0">
              <a:solidFill>
                <a:schemeClr val="bg1"/>
              </a:solidFill>
            </a:endParaRPr>
          </a:p>
        </p:txBody>
      </p:sp>
      <p:graphicFrame>
        <p:nvGraphicFramePr>
          <p:cNvPr id="9" name="Chart 8">
            <a:extLst>
              <a:ext uri="{FF2B5EF4-FFF2-40B4-BE49-F238E27FC236}">
                <a16:creationId xmlns:a16="http://schemas.microsoft.com/office/drawing/2014/main" id="{97B4571B-639B-479A-A96F-1D0636024700}"/>
              </a:ext>
            </a:extLst>
          </p:cNvPr>
          <p:cNvGraphicFramePr/>
          <p:nvPr/>
        </p:nvGraphicFramePr>
        <p:xfrm>
          <a:off x="762000" y="2777184"/>
          <a:ext cx="16764000" cy="6188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89090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E633A-A8A3-43D3-AB20-C76FD4A28B81}"/>
              </a:ext>
            </a:extLst>
          </p:cNvPr>
          <p:cNvSpPr>
            <a:spLocks noGrp="1"/>
          </p:cNvSpPr>
          <p:nvPr>
            <p:ph type="title"/>
          </p:nvPr>
        </p:nvSpPr>
        <p:spPr>
          <a:xfrm>
            <a:off x="1358026" y="809737"/>
            <a:ext cx="11748374" cy="715581"/>
          </a:xfrm>
        </p:spPr>
        <p:txBody>
          <a:bodyPr/>
          <a:lstStyle/>
          <a:p>
            <a:r>
              <a:rPr lang="en-US" dirty="0"/>
              <a:t>Where will rates </a:t>
            </a:r>
            <a:r>
              <a:rPr lang="en-US" dirty="0">
                <a:solidFill>
                  <a:schemeClr val="bg1"/>
                </a:solidFill>
              </a:rPr>
              <a:t>end up settling</a:t>
            </a:r>
            <a:r>
              <a:rPr lang="en-US" dirty="0"/>
              <a:t>?</a:t>
            </a:r>
          </a:p>
        </p:txBody>
      </p:sp>
      <p:graphicFrame>
        <p:nvGraphicFramePr>
          <p:cNvPr id="4" name="Chart 3">
            <a:extLst>
              <a:ext uri="{FF2B5EF4-FFF2-40B4-BE49-F238E27FC236}">
                <a16:creationId xmlns:a16="http://schemas.microsoft.com/office/drawing/2014/main" id="{7F1B3898-F2A2-441E-90AF-3422C0DF3688}"/>
              </a:ext>
            </a:extLst>
          </p:cNvPr>
          <p:cNvGraphicFramePr>
            <a:graphicFrameLocks/>
          </p:cNvGraphicFramePr>
          <p:nvPr>
            <p:extLst>
              <p:ext uri="{D42A27DB-BD31-4B8C-83A1-F6EECF244321}">
                <p14:modId xmlns:p14="http://schemas.microsoft.com/office/powerpoint/2010/main" val="81958429"/>
              </p:ext>
            </p:extLst>
          </p:nvPr>
        </p:nvGraphicFramePr>
        <p:xfrm>
          <a:off x="914400" y="2401019"/>
          <a:ext cx="8001000" cy="7076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7F1B3898-F2A2-441E-90AF-3422C0DF3688}"/>
              </a:ext>
            </a:extLst>
          </p:cNvPr>
          <p:cNvGraphicFramePr>
            <a:graphicFrameLocks/>
          </p:cNvGraphicFramePr>
          <p:nvPr>
            <p:extLst>
              <p:ext uri="{D42A27DB-BD31-4B8C-83A1-F6EECF244321}">
                <p14:modId xmlns:p14="http://schemas.microsoft.com/office/powerpoint/2010/main" val="634390724"/>
              </p:ext>
            </p:extLst>
          </p:nvPr>
        </p:nvGraphicFramePr>
        <p:xfrm>
          <a:off x="9372600" y="2401018"/>
          <a:ext cx="8001000" cy="70762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1885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28F4-C199-43F7-BB0F-E78BC62A57DA}"/>
              </a:ext>
            </a:extLst>
          </p:cNvPr>
          <p:cNvSpPr>
            <a:spLocks noGrp="1"/>
          </p:cNvSpPr>
          <p:nvPr>
            <p:ph type="title"/>
          </p:nvPr>
        </p:nvSpPr>
        <p:spPr>
          <a:xfrm>
            <a:off x="1358026" y="809737"/>
            <a:ext cx="14491574" cy="715581"/>
          </a:xfrm>
        </p:spPr>
        <p:txBody>
          <a:bodyPr/>
          <a:lstStyle/>
          <a:p>
            <a:r>
              <a:rPr lang="en-US" dirty="0">
                <a:solidFill>
                  <a:schemeClr val="bg1"/>
                </a:solidFill>
              </a:rPr>
              <a:t>Should we be optimistic </a:t>
            </a:r>
            <a:r>
              <a:rPr lang="en-US" dirty="0"/>
              <a:t>about supply?</a:t>
            </a:r>
          </a:p>
        </p:txBody>
      </p:sp>
      <p:graphicFrame>
        <p:nvGraphicFramePr>
          <p:cNvPr id="5" name="Chart 4">
            <a:extLst>
              <a:ext uri="{FF2B5EF4-FFF2-40B4-BE49-F238E27FC236}">
                <a16:creationId xmlns:a16="http://schemas.microsoft.com/office/drawing/2014/main" id="{3862F64A-CE1F-4713-B936-53C2AB03DFB8}"/>
              </a:ext>
            </a:extLst>
          </p:cNvPr>
          <p:cNvGraphicFramePr/>
          <p:nvPr/>
        </p:nvGraphicFramePr>
        <p:xfrm>
          <a:off x="838200" y="2400300"/>
          <a:ext cx="16383000" cy="680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47901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B7092-7C14-401C-B4F9-391DD905E5B7}"/>
              </a:ext>
            </a:extLst>
          </p:cNvPr>
          <p:cNvSpPr>
            <a:spLocks noGrp="1"/>
          </p:cNvSpPr>
          <p:nvPr>
            <p:ph type="title"/>
          </p:nvPr>
        </p:nvSpPr>
        <p:spPr>
          <a:xfrm>
            <a:off x="1358026" y="809737"/>
            <a:ext cx="14567774" cy="715581"/>
          </a:xfrm>
        </p:spPr>
        <p:txBody>
          <a:bodyPr/>
          <a:lstStyle/>
          <a:p>
            <a:r>
              <a:rPr lang="en-US" dirty="0">
                <a:solidFill>
                  <a:schemeClr val="bg1"/>
                </a:solidFill>
              </a:rPr>
              <a:t>California’s dubious record </a:t>
            </a:r>
            <a:r>
              <a:rPr lang="en-US" dirty="0"/>
              <a:t>on housing affordability</a:t>
            </a:r>
            <a:endParaRPr lang="en-US" dirty="0">
              <a:solidFill>
                <a:schemeClr val="bg1"/>
              </a:solidFill>
            </a:endParaRPr>
          </a:p>
        </p:txBody>
      </p:sp>
      <p:sp>
        <p:nvSpPr>
          <p:cNvPr id="3" name="TextBox 2">
            <a:extLst>
              <a:ext uri="{FF2B5EF4-FFF2-40B4-BE49-F238E27FC236}">
                <a16:creationId xmlns:a16="http://schemas.microsoft.com/office/drawing/2014/main" id="{0FA37B21-10D5-4ECC-AD8A-B452C1F0D48E}"/>
              </a:ext>
            </a:extLst>
          </p:cNvPr>
          <p:cNvSpPr txBox="1"/>
          <p:nvPr/>
        </p:nvSpPr>
        <p:spPr>
          <a:xfrm>
            <a:off x="1219200" y="2933700"/>
            <a:ext cx="10896600" cy="5693866"/>
          </a:xfrm>
          <a:prstGeom prst="rect">
            <a:avLst/>
          </a:prstGeom>
          <a:noFill/>
        </p:spPr>
        <p:txBody>
          <a:bodyPr wrap="square" rtlCol="0">
            <a:spAutoFit/>
          </a:bodyPr>
          <a:lstStyle/>
          <a:p>
            <a:pPr marL="457200" indent="-457200">
              <a:spcAft>
                <a:spcPts val="2400"/>
              </a:spcAft>
              <a:buFont typeface="Arial" panose="020B0604020202020204" pitchFamily="34" charset="0"/>
              <a:buChar char="•"/>
            </a:pPr>
            <a:r>
              <a:rPr lang="en-US" sz="2800" b="1" dirty="0">
                <a:solidFill>
                  <a:schemeClr val="bg1"/>
                </a:solidFill>
              </a:rPr>
              <a:t>2</a:t>
            </a:r>
            <a:r>
              <a:rPr lang="en-US" sz="2800" b="1" baseline="30000" dirty="0">
                <a:solidFill>
                  <a:schemeClr val="bg1"/>
                </a:solidFill>
              </a:rPr>
              <a:t>nd</a:t>
            </a:r>
            <a:r>
              <a:rPr lang="en-US" sz="2800" b="1" dirty="0">
                <a:solidFill>
                  <a:schemeClr val="bg1"/>
                </a:solidFill>
              </a:rPr>
              <a:t> worst Jobs-to-Construction ratio in nation.</a:t>
            </a:r>
          </a:p>
          <a:p>
            <a:pPr marL="457200" indent="-457200">
              <a:spcAft>
                <a:spcPts val="2400"/>
              </a:spcAft>
              <a:buFont typeface="Arial" panose="020B0604020202020204" pitchFamily="34" charset="0"/>
              <a:buChar char="•"/>
            </a:pPr>
            <a:r>
              <a:rPr lang="en-US" sz="2800" b="1" dirty="0">
                <a:solidFill>
                  <a:schemeClr val="bg1"/>
                </a:solidFill>
              </a:rPr>
              <a:t>The 5</a:t>
            </a:r>
            <a:r>
              <a:rPr lang="en-US" sz="2800" b="1" baseline="30000" dirty="0">
                <a:solidFill>
                  <a:schemeClr val="bg1"/>
                </a:solidFill>
              </a:rPr>
              <a:t>th</a:t>
            </a:r>
            <a:r>
              <a:rPr lang="en-US" sz="2800" b="1" dirty="0">
                <a:solidFill>
                  <a:schemeClr val="bg1"/>
                </a:solidFill>
              </a:rPr>
              <a:t> lowest homeowner vacancy rate in the nation.</a:t>
            </a:r>
          </a:p>
          <a:p>
            <a:pPr marL="457200" indent="-457200">
              <a:spcAft>
                <a:spcPts val="2400"/>
              </a:spcAft>
              <a:buFont typeface="Arial" panose="020B0604020202020204" pitchFamily="34" charset="0"/>
              <a:buChar char="•"/>
            </a:pPr>
            <a:r>
              <a:rPr lang="en-US" sz="2800" b="1" dirty="0">
                <a:solidFill>
                  <a:schemeClr val="bg1"/>
                </a:solidFill>
              </a:rPr>
              <a:t>3rd lowest rental vacancy rate in the nation.</a:t>
            </a:r>
          </a:p>
          <a:p>
            <a:pPr marL="457200" indent="-457200">
              <a:spcAft>
                <a:spcPts val="2400"/>
              </a:spcAft>
              <a:buFont typeface="Arial" panose="020B0604020202020204" pitchFamily="34" charset="0"/>
              <a:buChar char="•"/>
            </a:pPr>
            <a:r>
              <a:rPr lang="en-US" sz="2800" b="1" dirty="0">
                <a:solidFill>
                  <a:schemeClr val="bg1"/>
                </a:solidFill>
              </a:rPr>
              <a:t>Record low 1.3 months of housing inventory in December. </a:t>
            </a:r>
          </a:p>
          <a:p>
            <a:pPr marL="457200" indent="-457200">
              <a:spcAft>
                <a:spcPts val="2400"/>
              </a:spcAft>
              <a:buFont typeface="Arial" panose="020B0604020202020204" pitchFamily="34" charset="0"/>
              <a:buChar char="•"/>
            </a:pPr>
            <a:r>
              <a:rPr lang="en-US" sz="2800" b="1" dirty="0">
                <a:solidFill>
                  <a:schemeClr val="bg1"/>
                </a:solidFill>
              </a:rPr>
              <a:t>~$820,000 record-setting median price in May. </a:t>
            </a:r>
          </a:p>
          <a:p>
            <a:pPr marL="457200" indent="-457200">
              <a:spcAft>
                <a:spcPts val="2400"/>
              </a:spcAft>
              <a:buFont typeface="Arial" panose="020B0604020202020204" pitchFamily="34" charset="0"/>
              <a:buChar char="•"/>
            </a:pPr>
            <a:r>
              <a:rPr lang="en-US" sz="2800" b="1" dirty="0">
                <a:solidFill>
                  <a:schemeClr val="bg1"/>
                </a:solidFill>
              </a:rPr>
              <a:t>2</a:t>
            </a:r>
            <a:r>
              <a:rPr lang="en-US" sz="2800" b="1" baseline="30000" dirty="0">
                <a:solidFill>
                  <a:schemeClr val="bg1"/>
                </a:solidFill>
              </a:rPr>
              <a:t>nd</a:t>
            </a:r>
            <a:r>
              <a:rPr lang="en-US" sz="2800" b="1" dirty="0">
                <a:solidFill>
                  <a:schemeClr val="bg1"/>
                </a:solidFill>
              </a:rPr>
              <a:t> worst state for % of rent-burdened households.</a:t>
            </a:r>
          </a:p>
          <a:p>
            <a:pPr marL="457200" indent="-457200">
              <a:spcAft>
                <a:spcPts val="2400"/>
              </a:spcAft>
              <a:buFont typeface="Arial" panose="020B0604020202020204" pitchFamily="34" charset="0"/>
              <a:buChar char="•"/>
            </a:pPr>
            <a:r>
              <a:rPr lang="en-US" sz="2800" b="1" dirty="0">
                <a:solidFill>
                  <a:schemeClr val="bg1"/>
                </a:solidFill>
              </a:rPr>
              <a:t>2</a:t>
            </a:r>
            <a:r>
              <a:rPr lang="en-US" sz="2800" b="1" baseline="30000" dirty="0">
                <a:solidFill>
                  <a:schemeClr val="bg1"/>
                </a:solidFill>
              </a:rPr>
              <a:t>nd</a:t>
            </a:r>
            <a:r>
              <a:rPr lang="en-US" sz="2800" b="1" dirty="0">
                <a:solidFill>
                  <a:schemeClr val="bg1"/>
                </a:solidFill>
              </a:rPr>
              <a:t> worst state for overcrowded housing.</a:t>
            </a:r>
          </a:p>
          <a:p>
            <a:pPr marL="457200" indent="-457200">
              <a:spcAft>
                <a:spcPts val="2400"/>
              </a:spcAft>
              <a:buFont typeface="Arial" panose="020B0604020202020204" pitchFamily="34" charset="0"/>
              <a:buChar char="•"/>
            </a:pPr>
            <a:r>
              <a:rPr lang="en-US" sz="2800" b="1" dirty="0">
                <a:solidFill>
                  <a:schemeClr val="bg1"/>
                </a:solidFill>
              </a:rPr>
              <a:t>Dead last for supplemental poverty estimates.</a:t>
            </a:r>
          </a:p>
        </p:txBody>
      </p:sp>
      <p:pic>
        <p:nvPicPr>
          <p:cNvPr id="5" name="Picture 4" descr="A picture containing text, queen, vector graphics, businesscard&#10;&#10;Description automatically generated">
            <a:extLst>
              <a:ext uri="{FF2B5EF4-FFF2-40B4-BE49-F238E27FC236}">
                <a16:creationId xmlns:a16="http://schemas.microsoft.com/office/drawing/2014/main" id="{311BEDE6-B02A-4870-9CD0-E7ACD05AE00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811000" y="1714500"/>
            <a:ext cx="5495925" cy="6858000"/>
          </a:xfrm>
          <a:prstGeom prst="rect">
            <a:avLst/>
          </a:prstGeom>
        </p:spPr>
      </p:pic>
    </p:spTree>
    <p:extLst>
      <p:ext uri="{BB962C8B-B14F-4D97-AF65-F5344CB8AC3E}">
        <p14:creationId xmlns:p14="http://schemas.microsoft.com/office/powerpoint/2010/main" val="213624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6625174" cy="715581"/>
          </a:xfrm>
        </p:spPr>
        <p:txBody>
          <a:bodyPr>
            <a:noAutofit/>
          </a:bodyPr>
          <a:lstStyle/>
          <a:p>
            <a:pPr algn="l"/>
            <a:r>
              <a:rPr lang="en-US" dirty="0"/>
              <a:t>The need for housing is </a:t>
            </a:r>
            <a:r>
              <a:rPr lang="en-US" dirty="0">
                <a:solidFill>
                  <a:schemeClr val="bg1"/>
                </a:solidFill>
              </a:rPr>
              <a:t>MORE urgent than ever</a:t>
            </a:r>
            <a:endParaRPr lang="en-US" dirty="0"/>
          </a:p>
        </p:txBody>
      </p:sp>
      <p:sp>
        <p:nvSpPr>
          <p:cNvPr id="7" name="Text Box 7"/>
          <p:cNvSpPr txBox="1">
            <a:spLocks noChangeArrowheads="1"/>
          </p:cNvSpPr>
          <p:nvPr/>
        </p:nvSpPr>
        <p:spPr bwMode="auto">
          <a:xfrm>
            <a:off x="1184960" y="8602550"/>
            <a:ext cx="645116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100" dirty="0">
                <a:latin typeface="+mj-lt"/>
              </a:rPr>
              <a:t>Q. How was the property occupied?</a:t>
            </a:r>
          </a:p>
        </p:txBody>
      </p:sp>
      <p:sp>
        <p:nvSpPr>
          <p:cNvPr id="14" name="TextBox 13">
            <a:extLst>
              <a:ext uri="{FF2B5EF4-FFF2-40B4-BE49-F238E27FC236}">
                <a16:creationId xmlns:a16="http://schemas.microsoft.com/office/drawing/2014/main" id="{E0EA5A0A-C280-4E65-A85F-231B533E690C}"/>
              </a:ext>
            </a:extLst>
          </p:cNvPr>
          <p:cNvSpPr txBox="1"/>
          <p:nvPr/>
        </p:nvSpPr>
        <p:spPr>
          <a:xfrm rot="20261483">
            <a:off x="12966120" y="3473563"/>
            <a:ext cx="691215" cy="415498"/>
          </a:xfrm>
          <a:prstGeom prst="rect">
            <a:avLst/>
          </a:prstGeom>
          <a:noFill/>
        </p:spPr>
        <p:txBody>
          <a:bodyPr wrap="none" rtlCol="0">
            <a:spAutoFit/>
          </a:bodyPr>
          <a:lstStyle/>
          <a:p>
            <a:r>
              <a:rPr lang="en-US" sz="2100" dirty="0">
                <a:latin typeface="+mj-lt"/>
              </a:rPr>
              <a:t>19%</a:t>
            </a:r>
          </a:p>
        </p:txBody>
      </p:sp>
      <p:sp>
        <p:nvSpPr>
          <p:cNvPr id="16" name="Slide Number Placeholder 2">
            <a:extLst>
              <a:ext uri="{FF2B5EF4-FFF2-40B4-BE49-F238E27FC236}">
                <a16:creationId xmlns:a16="http://schemas.microsoft.com/office/drawing/2014/main" id="{B4AE2061-1E7B-42C0-BF1D-966647A71C74}"/>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a:t>
            </a:r>
            <a:r>
              <a:rPr lang="en-US" sz="1800" dirty="0">
                <a:solidFill>
                  <a:schemeClr val="accent1"/>
                </a:solidFill>
              </a:rPr>
              <a:t>2020 Housing Market Survey</a:t>
            </a:r>
            <a:endParaRPr lang="en-US" sz="1800" dirty="0">
              <a:solidFill>
                <a:schemeClr val="accent1"/>
              </a:solidFill>
              <a:latin typeface="Century Gothic" panose="020B0502020202020204" pitchFamily="34" charset="0"/>
            </a:endParaRPr>
          </a:p>
          <a:p>
            <a:pPr defTabSz="914354"/>
            <a:r>
              <a:rPr lang="en-US" sz="1800" dirty="0">
                <a:solidFill>
                  <a:schemeClr val="accent1"/>
                </a:solidFill>
                <a:latin typeface="Century Gothic" panose="020B0502020202020204" pitchFamily="34" charset="0"/>
              </a:rPr>
              <a:t>SOURCE: </a:t>
            </a:r>
            <a:r>
              <a:rPr lang="en-US" sz="1800" dirty="0">
                <a:solidFill>
                  <a:schemeClr val="accent1"/>
                </a:solidFill>
              </a:rPr>
              <a:t>CALIFORNIA ASSOCIATION OF REALTORS® </a:t>
            </a:r>
          </a:p>
        </p:txBody>
      </p:sp>
      <p:sp>
        <p:nvSpPr>
          <p:cNvPr id="17" name="Slide Number Placeholder 2">
            <a:extLst>
              <a:ext uri="{FF2B5EF4-FFF2-40B4-BE49-F238E27FC236}">
                <a16:creationId xmlns:a16="http://schemas.microsoft.com/office/drawing/2014/main" id="{C035ED82-D864-4802-A4C8-802EE9C9E0AF}"/>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58</a:t>
            </a:fld>
            <a:endParaRPr dirty="0"/>
          </a:p>
        </p:txBody>
      </p:sp>
      <p:graphicFrame>
        <p:nvGraphicFramePr>
          <p:cNvPr id="6" name="Chart 5">
            <a:extLst>
              <a:ext uri="{FF2B5EF4-FFF2-40B4-BE49-F238E27FC236}">
                <a16:creationId xmlns:a16="http://schemas.microsoft.com/office/drawing/2014/main" id="{2B573803-5AC3-4C00-BAEE-6331B7E792CD}"/>
              </a:ext>
            </a:extLst>
          </p:cNvPr>
          <p:cNvGraphicFramePr/>
          <p:nvPr/>
        </p:nvGraphicFramePr>
        <p:xfrm>
          <a:off x="533400" y="2095500"/>
          <a:ext cx="8382000" cy="711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E9477F43-593C-405F-A09A-AF63C3F60E45}"/>
              </a:ext>
            </a:extLst>
          </p:cNvPr>
          <p:cNvGraphicFramePr/>
          <p:nvPr/>
        </p:nvGraphicFramePr>
        <p:xfrm>
          <a:off x="9372602" y="2095500"/>
          <a:ext cx="7730438" cy="711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11952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38576" y="4615071"/>
            <a:ext cx="10610848" cy="2123658"/>
          </a:xfrm>
          <a:prstGeom prst="rect">
            <a:avLst/>
          </a:prstGeom>
          <a:noFill/>
        </p:spPr>
        <p:txBody>
          <a:bodyPr wrap="square" rtlCol="0">
            <a:spAutoFit/>
          </a:bodyPr>
          <a:lstStyle/>
          <a:p>
            <a:pPr algn="ctr"/>
            <a:r>
              <a:rPr lang="en-US" sz="6600" b="1" dirty="0">
                <a:solidFill>
                  <a:schemeClr val="accent1"/>
                </a:solidFill>
                <a:ea typeface="Lato Semibold" panose="020F0502020204030203" pitchFamily="34" charset="0"/>
                <a:cs typeface="Lato Semibold" panose="020F0502020204030203" pitchFamily="34" charset="0"/>
              </a:rPr>
              <a:t>Optimistic</a:t>
            </a:r>
          </a:p>
          <a:p>
            <a:pPr algn="ctr"/>
            <a:r>
              <a:rPr lang="en-US" sz="6600" b="1" dirty="0">
                <a:solidFill>
                  <a:schemeClr val="bg1"/>
                </a:solidFill>
                <a:ea typeface="Lato Semibold" panose="020F0502020204030203" pitchFamily="34" charset="0"/>
                <a:cs typeface="Lato Semibold" panose="020F0502020204030203" pitchFamily="34" charset="0"/>
              </a:rPr>
              <a:t>NOT Overconfident</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4724400" y="4272171"/>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2954000" y="6395829"/>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1496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5BB40-3789-4064-8DB4-28EE0A15B184}"/>
              </a:ext>
            </a:extLst>
          </p:cNvPr>
          <p:cNvSpPr>
            <a:spLocks noGrp="1"/>
          </p:cNvSpPr>
          <p:nvPr>
            <p:ph type="title"/>
          </p:nvPr>
        </p:nvSpPr>
        <p:spPr>
          <a:xfrm>
            <a:off x="1358026" y="809737"/>
            <a:ext cx="14948774" cy="715581"/>
          </a:xfrm>
        </p:spPr>
        <p:txBody>
          <a:bodyPr/>
          <a:lstStyle/>
          <a:p>
            <a:r>
              <a:rPr lang="en-US" dirty="0">
                <a:solidFill>
                  <a:schemeClr val="bg1"/>
                </a:solidFill>
              </a:rPr>
              <a:t>A perfect storm </a:t>
            </a:r>
            <a:r>
              <a:rPr lang="en-US" dirty="0"/>
              <a:t>for housing demand</a:t>
            </a:r>
          </a:p>
        </p:txBody>
      </p:sp>
      <p:graphicFrame>
        <p:nvGraphicFramePr>
          <p:cNvPr id="5" name="Chart 4">
            <a:extLst>
              <a:ext uri="{FF2B5EF4-FFF2-40B4-BE49-F238E27FC236}">
                <a16:creationId xmlns:a16="http://schemas.microsoft.com/office/drawing/2014/main" id="{A66EEFE3-940A-4AAF-B82E-8B8D5193BAE6}"/>
              </a:ext>
            </a:extLst>
          </p:cNvPr>
          <p:cNvGraphicFramePr>
            <a:graphicFrameLocks/>
          </p:cNvGraphicFramePr>
          <p:nvPr>
            <p:extLst>
              <p:ext uri="{D42A27DB-BD31-4B8C-83A1-F6EECF244321}">
                <p14:modId xmlns:p14="http://schemas.microsoft.com/office/powerpoint/2010/main" val="744741872"/>
              </p:ext>
            </p:extLst>
          </p:nvPr>
        </p:nvGraphicFramePr>
        <p:xfrm>
          <a:off x="7620000" y="1943100"/>
          <a:ext cx="10058400" cy="7391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AA8FFF0-FFC3-4C37-9569-BD2C2BE7D057}"/>
              </a:ext>
            </a:extLst>
          </p:cNvPr>
          <p:cNvSpPr txBox="1"/>
          <p:nvPr/>
        </p:nvSpPr>
        <p:spPr>
          <a:xfrm>
            <a:off x="609600" y="3009900"/>
            <a:ext cx="7391400" cy="5386090"/>
          </a:xfrm>
          <a:prstGeom prst="rect">
            <a:avLst/>
          </a:prstGeom>
          <a:noFill/>
        </p:spPr>
        <p:txBody>
          <a:bodyPr wrap="square" rtlCol="0">
            <a:spAutoFit/>
          </a:bodyPr>
          <a:lstStyle/>
          <a:p>
            <a:pPr marL="457200" indent="-457200">
              <a:spcAft>
                <a:spcPts val="2400"/>
              </a:spcAft>
              <a:buFont typeface="Arial" panose="020B0604020202020204" pitchFamily="34" charset="0"/>
              <a:buChar char="•"/>
            </a:pPr>
            <a:r>
              <a:rPr lang="en-US" sz="3200" dirty="0">
                <a:solidFill>
                  <a:schemeClr val="bg1"/>
                </a:solidFill>
              </a:rPr>
              <a:t>High income earners insulated</a:t>
            </a:r>
          </a:p>
          <a:p>
            <a:pPr marL="457200" indent="-457200">
              <a:spcAft>
                <a:spcPts val="2400"/>
              </a:spcAft>
              <a:buFont typeface="Arial" panose="020B0604020202020204" pitchFamily="34" charset="0"/>
              <a:buChar char="•"/>
            </a:pPr>
            <a:r>
              <a:rPr lang="en-US" sz="3200" dirty="0">
                <a:solidFill>
                  <a:schemeClr val="bg1"/>
                </a:solidFill>
              </a:rPr>
              <a:t>&lt;10% of jobs lost were high wage</a:t>
            </a:r>
          </a:p>
          <a:p>
            <a:pPr marL="457200" indent="-457200">
              <a:spcAft>
                <a:spcPts val="2400"/>
              </a:spcAft>
              <a:buFont typeface="Arial" panose="020B0604020202020204" pitchFamily="34" charset="0"/>
              <a:buChar char="•"/>
            </a:pPr>
            <a:r>
              <a:rPr lang="en-US" sz="3200" dirty="0">
                <a:solidFill>
                  <a:schemeClr val="bg1"/>
                </a:solidFill>
              </a:rPr>
              <a:t>Home more important than ever</a:t>
            </a:r>
          </a:p>
          <a:p>
            <a:pPr marL="457200" indent="-457200">
              <a:spcAft>
                <a:spcPts val="2400"/>
              </a:spcAft>
              <a:buFont typeface="Arial" panose="020B0604020202020204" pitchFamily="34" charset="0"/>
              <a:buChar char="•"/>
            </a:pPr>
            <a:r>
              <a:rPr lang="en-US" sz="3200" dirty="0">
                <a:solidFill>
                  <a:schemeClr val="bg1"/>
                </a:solidFill>
              </a:rPr>
              <a:t>Need for more space (~120sq. ft.)</a:t>
            </a:r>
          </a:p>
          <a:p>
            <a:pPr marL="457200" indent="-457200">
              <a:spcAft>
                <a:spcPts val="2400"/>
              </a:spcAft>
              <a:buFont typeface="Arial" panose="020B0604020202020204" pitchFamily="34" charset="0"/>
              <a:buChar char="•"/>
            </a:pPr>
            <a:r>
              <a:rPr lang="en-US" sz="3200" dirty="0">
                <a:solidFill>
                  <a:schemeClr val="bg1"/>
                </a:solidFill>
              </a:rPr>
              <a:t>More job flexibility/less commuting</a:t>
            </a:r>
          </a:p>
          <a:p>
            <a:pPr marL="457200" indent="-457200">
              <a:spcAft>
                <a:spcPts val="2400"/>
              </a:spcAft>
              <a:buFont typeface="Arial" panose="020B0604020202020204" pitchFamily="34" charset="0"/>
              <a:buChar char="•"/>
            </a:pPr>
            <a:r>
              <a:rPr lang="en-US" sz="3200" dirty="0">
                <a:solidFill>
                  <a:schemeClr val="bg1"/>
                </a:solidFill>
              </a:rPr>
              <a:t>Permanent remote work for some</a:t>
            </a:r>
          </a:p>
          <a:p>
            <a:pPr marL="457200" indent="-457200">
              <a:spcAft>
                <a:spcPts val="2400"/>
              </a:spcAft>
              <a:buFont typeface="Arial" panose="020B0604020202020204" pitchFamily="34" charset="0"/>
              <a:buChar char="•"/>
            </a:pPr>
            <a:r>
              <a:rPr lang="en-US" sz="3200" dirty="0">
                <a:solidFill>
                  <a:schemeClr val="bg1"/>
                </a:solidFill>
              </a:rPr>
              <a:t>And let’s not forget…</a:t>
            </a:r>
          </a:p>
        </p:txBody>
      </p:sp>
      <p:sp>
        <p:nvSpPr>
          <p:cNvPr id="4" name="TextBox 3">
            <a:extLst>
              <a:ext uri="{FF2B5EF4-FFF2-40B4-BE49-F238E27FC236}">
                <a16:creationId xmlns:a16="http://schemas.microsoft.com/office/drawing/2014/main" id="{01857C9B-6847-4055-99A4-AE4D8FA98332}"/>
              </a:ext>
            </a:extLst>
          </p:cNvPr>
          <p:cNvSpPr txBox="1"/>
          <p:nvPr/>
        </p:nvSpPr>
        <p:spPr>
          <a:xfrm>
            <a:off x="14401800" y="2502069"/>
            <a:ext cx="2895600" cy="461665"/>
          </a:xfrm>
          <a:prstGeom prst="rect">
            <a:avLst/>
          </a:prstGeom>
          <a:noFill/>
        </p:spPr>
        <p:txBody>
          <a:bodyPr wrap="square" rtlCol="0">
            <a:spAutoFit/>
          </a:bodyPr>
          <a:lstStyle/>
          <a:p>
            <a:pPr algn="r"/>
            <a:r>
              <a:rPr lang="en-US" sz="2400" dirty="0">
                <a:solidFill>
                  <a:schemeClr val="bg1"/>
                </a:solidFill>
              </a:rPr>
              <a:t>Current: </a:t>
            </a:r>
            <a:r>
              <a:rPr lang="en-US" sz="2400" b="1" dirty="0">
                <a:solidFill>
                  <a:schemeClr val="bg1"/>
                </a:solidFill>
              </a:rPr>
              <a:t>2.93%</a:t>
            </a:r>
          </a:p>
        </p:txBody>
      </p:sp>
    </p:spTree>
    <p:extLst>
      <p:ext uri="{BB962C8B-B14F-4D97-AF65-F5344CB8AC3E}">
        <p14:creationId xmlns:p14="http://schemas.microsoft.com/office/powerpoint/2010/main" val="145821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8026" y="809737"/>
            <a:ext cx="13653374" cy="715581"/>
          </a:xfrm>
        </p:spPr>
        <p:txBody>
          <a:bodyPr/>
          <a:lstStyle/>
          <a:p>
            <a:r>
              <a:rPr lang="en-US" sz="4500" b="1" dirty="0"/>
              <a:t>California housing market outlook</a:t>
            </a:r>
            <a:endParaRPr lang="en-US" sz="4500" b="1" dirty="0">
              <a:solidFill>
                <a:schemeClr val="bg1"/>
              </a:solidFill>
            </a:endParaRPr>
          </a:p>
        </p:txBody>
      </p:sp>
      <p:sp>
        <p:nvSpPr>
          <p:cNvPr id="10" name="Text Box 2"/>
          <p:cNvSpPr txBox="1">
            <a:spLocks noChangeArrowheads="1"/>
          </p:cNvSpPr>
          <p:nvPr/>
        </p:nvSpPr>
        <p:spPr bwMode="auto">
          <a:xfrm>
            <a:off x="264734" y="9388486"/>
            <a:ext cx="6035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13716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SERIES: CA Housing Market Outlook</a:t>
            </a:r>
          </a:p>
          <a:p>
            <a:pPr marL="0" marR="0" lvl="0" indent="0" algn="l" defTabSz="13716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SOURCE:  CALIFORNIA ASSOCIATION OF REALTORS® </a:t>
            </a:r>
          </a:p>
        </p:txBody>
      </p:sp>
      <p:sp>
        <p:nvSpPr>
          <p:cNvPr id="5" name="Slide Number Placeholder 2">
            <a:extLst>
              <a:ext uri="{FF2B5EF4-FFF2-40B4-BE49-F238E27FC236}">
                <a16:creationId xmlns:a16="http://schemas.microsoft.com/office/drawing/2014/main" id="{5C39446F-8A2F-4DFD-B371-D0C1A9FA6B67}"/>
              </a:ext>
            </a:extLst>
          </p:cNvPr>
          <p:cNvSpPr txBox="1">
            <a:spLocks/>
          </p:cNvSpPr>
          <p:nvPr/>
        </p:nvSpPr>
        <p:spPr>
          <a:xfrm>
            <a:off x="16916400" y="9072685"/>
            <a:ext cx="1733550" cy="954107"/>
          </a:xfrm>
          <a:prstGeom prst="rect">
            <a:avLst/>
          </a:prstGeom>
        </p:spPr>
        <p:txBody>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60</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9" name="Content Placeholder 3">
            <a:extLst>
              <a:ext uri="{FF2B5EF4-FFF2-40B4-BE49-F238E27FC236}">
                <a16:creationId xmlns:a16="http://schemas.microsoft.com/office/drawing/2014/main" id="{6B62F329-E0C2-4E04-A277-092B5A7544CD}"/>
              </a:ext>
            </a:extLst>
          </p:cNvPr>
          <p:cNvGraphicFramePr>
            <a:graphicFrameLocks/>
          </p:cNvGraphicFramePr>
          <p:nvPr/>
        </p:nvGraphicFramePr>
        <p:xfrm>
          <a:off x="1358026" y="2409812"/>
          <a:ext cx="15405976" cy="6094180"/>
        </p:xfrm>
        <a:graphic>
          <a:graphicData uri="http://schemas.openxmlformats.org/drawingml/2006/table">
            <a:tbl>
              <a:tblPr firstRow="1" bandRow="1">
                <a:tableStyleId>{5C22544A-7EE6-4342-B048-85BDC9FD1C3A}</a:tableStyleId>
              </a:tblPr>
              <a:tblGrid>
                <a:gridCol w="4661774">
                  <a:extLst>
                    <a:ext uri="{9D8B030D-6E8A-4147-A177-3AD203B41FA5}">
                      <a16:colId xmlns:a16="http://schemas.microsoft.com/office/drawing/2014/main" val="20000"/>
                    </a:ext>
                  </a:extLst>
                </a:gridCol>
                <a:gridCol w="1534886">
                  <a:extLst>
                    <a:ext uri="{9D8B030D-6E8A-4147-A177-3AD203B41FA5}">
                      <a16:colId xmlns:a16="http://schemas.microsoft.com/office/drawing/2014/main" val="20003"/>
                    </a:ext>
                  </a:extLst>
                </a:gridCol>
                <a:gridCol w="1534886">
                  <a:extLst>
                    <a:ext uri="{9D8B030D-6E8A-4147-A177-3AD203B41FA5}">
                      <a16:colId xmlns:a16="http://schemas.microsoft.com/office/drawing/2014/main" val="20004"/>
                    </a:ext>
                  </a:extLst>
                </a:gridCol>
                <a:gridCol w="1534886">
                  <a:extLst>
                    <a:ext uri="{9D8B030D-6E8A-4147-A177-3AD203B41FA5}">
                      <a16:colId xmlns:a16="http://schemas.microsoft.com/office/drawing/2014/main" val="20005"/>
                    </a:ext>
                  </a:extLst>
                </a:gridCol>
                <a:gridCol w="1534886">
                  <a:extLst>
                    <a:ext uri="{9D8B030D-6E8A-4147-A177-3AD203B41FA5}">
                      <a16:colId xmlns:a16="http://schemas.microsoft.com/office/drawing/2014/main" val="20006"/>
                    </a:ext>
                  </a:extLst>
                </a:gridCol>
                <a:gridCol w="1534886">
                  <a:extLst>
                    <a:ext uri="{9D8B030D-6E8A-4147-A177-3AD203B41FA5}">
                      <a16:colId xmlns:a16="http://schemas.microsoft.com/office/drawing/2014/main" val="20008"/>
                    </a:ext>
                  </a:extLst>
                </a:gridCol>
                <a:gridCol w="1534886">
                  <a:extLst>
                    <a:ext uri="{9D8B030D-6E8A-4147-A177-3AD203B41FA5}">
                      <a16:colId xmlns:a16="http://schemas.microsoft.com/office/drawing/2014/main" val="2305059283"/>
                    </a:ext>
                  </a:extLst>
                </a:gridCol>
                <a:gridCol w="1534886">
                  <a:extLst>
                    <a:ext uri="{9D8B030D-6E8A-4147-A177-3AD203B41FA5}">
                      <a16:colId xmlns:a16="http://schemas.microsoft.com/office/drawing/2014/main" val="2343676403"/>
                    </a:ext>
                  </a:extLst>
                </a:gridCol>
              </a:tblGrid>
              <a:tr h="1063695">
                <a:tc>
                  <a:txBody>
                    <a:bodyPr/>
                    <a:lstStyle/>
                    <a:p>
                      <a:pPr algn="l" fontAlgn="b"/>
                      <a:r>
                        <a:rPr lang="en-US" sz="2400" u="none" strike="noStrike" dirty="0">
                          <a:effectLst/>
                        </a:rPr>
                        <a:t> </a:t>
                      </a:r>
                      <a:endParaRPr lang="en-US" sz="2400" b="1" i="0" u="none" strike="noStrike" dirty="0">
                        <a:solidFill>
                          <a:srgbClr val="FFFFFF"/>
                        </a:solidFill>
                        <a:effectLst/>
                        <a:latin typeface="Century Gothic"/>
                      </a:endParaRPr>
                    </a:p>
                  </a:txBody>
                  <a:tcPr marL="14288" marR="14288" marT="14288" marB="0" anchor="b"/>
                </a:tc>
                <a:tc>
                  <a:txBody>
                    <a:bodyPr/>
                    <a:lstStyle/>
                    <a:p>
                      <a:pPr algn="ctr" fontAlgn="ctr"/>
                      <a:r>
                        <a:rPr lang="en-US" sz="2400" u="none" strike="noStrike" dirty="0">
                          <a:effectLst/>
                        </a:rPr>
                        <a:t>2015</a:t>
                      </a:r>
                      <a:endParaRPr lang="en-US" sz="2400" b="1" i="0" u="none" strike="noStrike" dirty="0">
                        <a:solidFill>
                          <a:srgbClr val="FFFFFF"/>
                        </a:solidFill>
                        <a:effectLst/>
                        <a:latin typeface="Century Gothic"/>
                      </a:endParaRPr>
                    </a:p>
                  </a:txBody>
                  <a:tcPr marL="14288" marR="14288" marT="14288" marB="0" anchor="ctr"/>
                </a:tc>
                <a:tc>
                  <a:txBody>
                    <a:bodyPr/>
                    <a:lstStyle/>
                    <a:p>
                      <a:pPr algn="ctr" fontAlgn="ctr"/>
                      <a:r>
                        <a:rPr lang="en-US" sz="2400" u="none" strike="noStrike" dirty="0">
                          <a:effectLst/>
                        </a:rPr>
                        <a:t>2016</a:t>
                      </a:r>
                      <a:endParaRPr lang="en-US" sz="2400" b="1" i="0" u="none" strike="noStrike" dirty="0">
                        <a:solidFill>
                          <a:srgbClr val="FFFFFF"/>
                        </a:solidFill>
                        <a:effectLst/>
                        <a:latin typeface="Century Gothic"/>
                      </a:endParaRPr>
                    </a:p>
                  </a:txBody>
                  <a:tcPr marL="14288" marR="14288" marT="14288" marB="0" anchor="ctr"/>
                </a:tc>
                <a:tc>
                  <a:txBody>
                    <a:bodyPr/>
                    <a:lstStyle/>
                    <a:p>
                      <a:pPr algn="ctr" fontAlgn="ctr"/>
                      <a:r>
                        <a:rPr lang="en-US" sz="2400" u="none" strike="noStrike" dirty="0">
                          <a:effectLst/>
                        </a:rPr>
                        <a:t>2017</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2018</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2019</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2020</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2021f</a:t>
                      </a:r>
                      <a:endParaRPr lang="en-US" sz="2400" b="1" i="0" u="none" strike="noStrike" dirty="0">
                        <a:solidFill>
                          <a:srgbClr val="FF0000"/>
                        </a:solidFill>
                        <a:effectLst/>
                        <a:latin typeface="Century Gothic"/>
                      </a:endParaRPr>
                    </a:p>
                  </a:txBody>
                  <a:tcPr marL="14288" marR="14288" marT="14288" marB="0" anchor="ctr"/>
                </a:tc>
                <a:extLst>
                  <a:ext uri="{0D108BD9-81ED-4DB2-BD59-A6C34878D82A}">
                    <a16:rowId xmlns:a16="http://schemas.microsoft.com/office/drawing/2014/main" val="10000"/>
                  </a:ext>
                </a:extLst>
              </a:tr>
              <a:tr h="793358">
                <a:tc>
                  <a:txBody>
                    <a:bodyPr/>
                    <a:lstStyle/>
                    <a:p>
                      <a:pPr algn="l" fontAlgn="ctr"/>
                      <a:r>
                        <a:rPr lang="en-US" sz="2400" u="none" strike="noStrike" dirty="0">
                          <a:effectLst/>
                        </a:rPr>
                        <a:t>SFH Resales (000s)</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409.4</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417.7</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424.9</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402.6</a:t>
                      </a:r>
                    </a:p>
                  </a:txBody>
                  <a:tcPr marL="14288" marR="14288" marT="14288" marB="0" anchor="ctr"/>
                </a:tc>
                <a:tc>
                  <a:txBody>
                    <a:bodyPr/>
                    <a:lstStyle/>
                    <a:p>
                      <a:pPr algn="ctr" fontAlgn="ctr"/>
                      <a:r>
                        <a:rPr lang="en-US" sz="2400" u="none" strike="noStrike" dirty="0">
                          <a:solidFill>
                            <a:schemeClr val="tx1">
                              <a:lumMod val="50000"/>
                            </a:schemeClr>
                          </a:solidFill>
                          <a:effectLst/>
                        </a:rPr>
                        <a:t>398.0</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411.9</a:t>
                      </a:r>
                      <a:endParaRPr lang="en-US" sz="2400" b="0" i="0" u="none" strike="noStrike" dirty="0">
                        <a:solidFill>
                          <a:schemeClr val="tx1"/>
                        </a:solidFill>
                        <a:effectLst/>
                        <a:latin typeface="Century Gothic"/>
                      </a:endParaRPr>
                    </a:p>
                  </a:txBody>
                  <a:tcPr marL="14288" marR="14288" marT="14288" marB="0" anchor="ctr"/>
                </a:tc>
                <a:tc>
                  <a:txBody>
                    <a:bodyPr/>
                    <a:lstStyle/>
                    <a:p>
                      <a:pPr algn="ctr" fontAlgn="ctr"/>
                      <a:r>
                        <a:rPr lang="en-US" sz="2400" u="none" strike="noStrike" dirty="0">
                          <a:effectLst/>
                        </a:rPr>
                        <a:t>458.0</a:t>
                      </a:r>
                      <a:endParaRPr lang="en-US" sz="2400" b="0" i="0" u="none" strike="noStrike" dirty="0">
                        <a:solidFill>
                          <a:schemeClr val="tx1"/>
                        </a:solidFill>
                        <a:effectLst/>
                        <a:latin typeface="Century Gothic"/>
                      </a:endParaRPr>
                    </a:p>
                  </a:txBody>
                  <a:tcPr marL="14288" marR="14288" marT="14288" marB="0" anchor="ctr"/>
                </a:tc>
                <a:extLst>
                  <a:ext uri="{0D108BD9-81ED-4DB2-BD59-A6C34878D82A}">
                    <a16:rowId xmlns:a16="http://schemas.microsoft.com/office/drawing/2014/main" val="10001"/>
                  </a:ext>
                </a:extLst>
              </a:tr>
              <a:tr h="793358">
                <a:tc>
                  <a:txBody>
                    <a:bodyPr/>
                    <a:lstStyle/>
                    <a:p>
                      <a:pPr algn="l" fontAlgn="ctr"/>
                      <a:r>
                        <a:rPr lang="en-US" sz="2400" u="none" strike="noStrike" dirty="0">
                          <a:effectLst/>
                        </a:rPr>
                        <a:t>% Change</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7.0%</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2.0%</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1.7%</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-5.2%</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-1.2%</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3.5%</a:t>
                      </a:r>
                      <a:endParaRPr lang="en-US" sz="2400" b="0" i="0" u="none" strike="noStrike" dirty="0">
                        <a:solidFill>
                          <a:schemeClr val="tx1"/>
                        </a:solidFill>
                        <a:effectLst/>
                        <a:latin typeface="Century Gothic"/>
                      </a:endParaRPr>
                    </a:p>
                  </a:txBody>
                  <a:tcPr marL="14288" marR="14288" marT="14288" marB="0" anchor="ctr"/>
                </a:tc>
                <a:tc>
                  <a:txBody>
                    <a:bodyPr/>
                    <a:lstStyle/>
                    <a:p>
                      <a:pPr algn="ctr" fontAlgn="ctr"/>
                      <a:r>
                        <a:rPr lang="en-US" sz="2400" u="none" strike="noStrike" dirty="0">
                          <a:effectLst/>
                        </a:rPr>
                        <a:t>11.2%</a:t>
                      </a:r>
                      <a:endParaRPr lang="en-US" sz="2400" b="0" i="0" u="none" strike="noStrike" dirty="0">
                        <a:solidFill>
                          <a:schemeClr val="tx1"/>
                        </a:solidFill>
                        <a:effectLst/>
                        <a:latin typeface="Century Gothic"/>
                      </a:endParaRPr>
                    </a:p>
                  </a:txBody>
                  <a:tcPr marL="14288" marR="14288" marT="14288" marB="0" anchor="ctr"/>
                </a:tc>
                <a:extLst>
                  <a:ext uri="{0D108BD9-81ED-4DB2-BD59-A6C34878D82A}">
                    <a16:rowId xmlns:a16="http://schemas.microsoft.com/office/drawing/2014/main" val="10002"/>
                  </a:ext>
                </a:extLst>
              </a:tr>
              <a:tr h="793358">
                <a:tc>
                  <a:txBody>
                    <a:bodyPr/>
                    <a:lstStyle/>
                    <a:p>
                      <a:pPr algn="l" fontAlgn="ctr"/>
                      <a:r>
                        <a:rPr lang="en-US" sz="2400" u="none" strike="noStrike" dirty="0">
                          <a:effectLst/>
                        </a:rPr>
                        <a:t>Median Price ($000s)</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$476.3</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$502.3</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$537.9</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$569.5</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$592.4</a:t>
                      </a:r>
                    </a:p>
                  </a:txBody>
                  <a:tcPr marL="14288" marR="14288" marT="14288" marB="0" anchor="ctr"/>
                </a:tc>
                <a:tc>
                  <a:txBody>
                    <a:bodyPr/>
                    <a:lstStyle/>
                    <a:p>
                      <a:pPr algn="ctr" fontAlgn="ctr"/>
                      <a:r>
                        <a:rPr lang="en-US" sz="2400" u="none" strike="noStrike" dirty="0">
                          <a:effectLst/>
                        </a:rPr>
                        <a:t>$659.4</a:t>
                      </a:r>
                    </a:p>
                  </a:txBody>
                  <a:tcPr marL="14288" marR="14288" marT="14288" marB="0" anchor="ctr"/>
                </a:tc>
                <a:tc>
                  <a:txBody>
                    <a:bodyPr/>
                    <a:lstStyle/>
                    <a:p>
                      <a:pPr algn="ctr" fontAlgn="ctr"/>
                      <a:r>
                        <a:rPr lang="en-US" sz="2400" u="none" strike="noStrike" dirty="0">
                          <a:effectLst/>
                        </a:rPr>
                        <a:t>$712.1</a:t>
                      </a:r>
                    </a:p>
                  </a:txBody>
                  <a:tcPr marL="14288" marR="14288" marT="14288" marB="0" anchor="ctr"/>
                </a:tc>
                <a:extLst>
                  <a:ext uri="{0D108BD9-81ED-4DB2-BD59-A6C34878D82A}">
                    <a16:rowId xmlns:a16="http://schemas.microsoft.com/office/drawing/2014/main" val="10003"/>
                  </a:ext>
                </a:extLst>
              </a:tr>
              <a:tr h="793358">
                <a:tc>
                  <a:txBody>
                    <a:bodyPr/>
                    <a:lstStyle/>
                    <a:p>
                      <a:pPr algn="l" fontAlgn="ctr"/>
                      <a:r>
                        <a:rPr lang="en-US" sz="2400" u="none" strike="noStrike" dirty="0">
                          <a:effectLst/>
                        </a:rPr>
                        <a:t>% Change</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a:solidFill>
                            <a:schemeClr val="tx1">
                              <a:lumMod val="50000"/>
                            </a:schemeClr>
                          </a:solidFill>
                          <a:effectLst/>
                        </a:rPr>
                        <a:t>6.6%</a:t>
                      </a:r>
                      <a:endParaRPr lang="en-US" sz="2400" b="0" i="0" u="none" strike="noStrike">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5.4%</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7.1%</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5.9%</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4.0%</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11.3%</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8.0%</a:t>
                      </a:r>
                      <a:endParaRPr lang="en-US" sz="2400" b="0" i="0" u="none" strike="noStrike" dirty="0">
                        <a:solidFill>
                          <a:srgbClr val="000000"/>
                        </a:solidFill>
                        <a:effectLst/>
                        <a:latin typeface="Century Gothic"/>
                      </a:endParaRPr>
                    </a:p>
                  </a:txBody>
                  <a:tcPr marL="14288" marR="14288" marT="14288" marB="0" anchor="ctr"/>
                </a:tc>
                <a:extLst>
                  <a:ext uri="{0D108BD9-81ED-4DB2-BD59-A6C34878D82A}">
                    <a16:rowId xmlns:a16="http://schemas.microsoft.com/office/drawing/2014/main" val="10004"/>
                  </a:ext>
                </a:extLst>
              </a:tr>
              <a:tr h="1063695">
                <a:tc>
                  <a:txBody>
                    <a:bodyPr/>
                    <a:lstStyle/>
                    <a:p>
                      <a:pPr algn="l" fontAlgn="ctr"/>
                      <a:r>
                        <a:rPr lang="en-US" sz="2400" u="none" strike="noStrike" dirty="0">
                          <a:effectLst/>
                        </a:rPr>
                        <a:t>Housing Affordability Index</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31%</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31%</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29%</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28%</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31%</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32%</a:t>
                      </a:r>
                      <a:endParaRPr lang="en-US" sz="2400" b="0" i="0" u="none" strike="noStrike" dirty="0">
                        <a:solidFill>
                          <a:schemeClr val="tx1"/>
                        </a:solidFill>
                        <a:effectLst/>
                        <a:latin typeface="Century Gothic"/>
                      </a:endParaRPr>
                    </a:p>
                  </a:txBody>
                  <a:tcPr marL="14288" marR="14288" marT="14288" marB="0" anchor="ctr"/>
                </a:tc>
                <a:tc>
                  <a:txBody>
                    <a:bodyPr/>
                    <a:lstStyle/>
                    <a:p>
                      <a:pPr algn="ctr" fontAlgn="ctr"/>
                      <a:r>
                        <a:rPr lang="en-US" sz="2400" u="none" strike="noStrike" dirty="0">
                          <a:effectLst/>
                        </a:rPr>
                        <a:t>27%</a:t>
                      </a:r>
                      <a:endParaRPr lang="en-US" sz="2400" b="0" i="0" u="none" strike="noStrike" dirty="0">
                        <a:solidFill>
                          <a:schemeClr val="tx1"/>
                        </a:solidFill>
                        <a:effectLst/>
                        <a:latin typeface="Century Gothic"/>
                      </a:endParaRPr>
                    </a:p>
                  </a:txBody>
                  <a:tcPr marL="14288" marR="14288" marT="14288" marB="0" anchor="ctr"/>
                </a:tc>
                <a:extLst>
                  <a:ext uri="{0D108BD9-81ED-4DB2-BD59-A6C34878D82A}">
                    <a16:rowId xmlns:a16="http://schemas.microsoft.com/office/drawing/2014/main" val="10005"/>
                  </a:ext>
                </a:extLst>
              </a:tr>
              <a:tr h="793358">
                <a:tc>
                  <a:txBody>
                    <a:bodyPr/>
                    <a:lstStyle/>
                    <a:p>
                      <a:pPr algn="l" fontAlgn="ctr"/>
                      <a:r>
                        <a:rPr lang="en-US" sz="2400" u="none" strike="noStrike" dirty="0">
                          <a:effectLst/>
                        </a:rPr>
                        <a:t>30-Yr FRM</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3.9%</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3.6%</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4.0%</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4.5%</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3.9%</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3.1%</a:t>
                      </a:r>
                      <a:endParaRPr lang="en-US" sz="2400" b="0" i="0" u="none" strike="noStrike" dirty="0">
                        <a:solidFill>
                          <a:schemeClr val="bg1"/>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3.0%</a:t>
                      </a:r>
                      <a:endParaRPr lang="en-US" sz="2400" b="0" i="0" u="none" strike="noStrike" dirty="0">
                        <a:solidFill>
                          <a:schemeClr val="bg1"/>
                        </a:solidFill>
                        <a:effectLst/>
                        <a:latin typeface="Century Gothic"/>
                      </a:endParaRPr>
                    </a:p>
                  </a:txBody>
                  <a:tcPr marL="14288" marR="14288" marT="14288" marB="0" anchor="ctr"/>
                </a:tc>
                <a:extLst>
                  <a:ext uri="{0D108BD9-81ED-4DB2-BD59-A6C34878D82A}">
                    <a16:rowId xmlns:a16="http://schemas.microsoft.com/office/drawing/2014/main" val="10006"/>
                  </a:ext>
                </a:extLst>
              </a:tr>
            </a:tbl>
          </a:graphicData>
        </a:graphic>
      </p:graphicFrame>
      <p:sp>
        <p:nvSpPr>
          <p:cNvPr id="8" name="Rectangle 7">
            <a:extLst>
              <a:ext uri="{FF2B5EF4-FFF2-40B4-BE49-F238E27FC236}">
                <a16:creationId xmlns:a16="http://schemas.microsoft.com/office/drawing/2014/main" id="{16DD33EA-3B48-4C5D-96C3-108D4FF4F077}"/>
              </a:ext>
            </a:extLst>
          </p:cNvPr>
          <p:cNvSpPr/>
          <p:nvPr/>
        </p:nvSpPr>
        <p:spPr>
          <a:xfrm>
            <a:off x="15118080" y="2247900"/>
            <a:ext cx="1733550" cy="6400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60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prstGeom prst="rect">
            <a:avLst/>
          </a:prstGeom>
        </p:spPr>
        <p:txBody>
          <a:bodyPr vert="horz" lIns="137150" tIns="137150" rIns="137150" bIns="137150" rtlCol="0" anchor="ctr" anchorCtr="0">
            <a:noAutofit/>
          </a:bodyPr>
          <a:lstStyle/>
          <a:p>
            <a:pPr algn="l">
              <a:spcBef>
                <a:spcPts val="0"/>
              </a:spcBef>
            </a:pPr>
            <a:r>
              <a:rPr lang="en-US" dirty="0"/>
              <a:t>Concluding </a:t>
            </a:r>
            <a:r>
              <a:rPr lang="en-US" dirty="0">
                <a:solidFill>
                  <a:schemeClr val="bg1"/>
                </a:solidFill>
              </a:rPr>
              <a:t>remarks</a:t>
            </a:r>
            <a:endParaRPr lang="en" dirty="0">
              <a:solidFill>
                <a:schemeClr val="bg1"/>
              </a:solidFill>
            </a:endParaRPr>
          </a:p>
        </p:txBody>
      </p:sp>
      <p:sp>
        <p:nvSpPr>
          <p:cNvPr id="8" name="Slide Number Placeholder 2">
            <a:extLst>
              <a:ext uri="{FF2B5EF4-FFF2-40B4-BE49-F238E27FC236}">
                <a16:creationId xmlns:a16="http://schemas.microsoft.com/office/drawing/2014/main" id="{30D7E1E0-E7A1-4B65-B82A-28A9A3177657}"/>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61</a:t>
            </a:fld>
            <a:endParaRPr dirty="0"/>
          </a:p>
        </p:txBody>
      </p:sp>
      <p:sp>
        <p:nvSpPr>
          <p:cNvPr id="13" name="Content Placeholder 2"/>
          <p:cNvSpPr txBox="1">
            <a:spLocks/>
          </p:cNvSpPr>
          <p:nvPr/>
        </p:nvSpPr>
        <p:spPr>
          <a:xfrm>
            <a:off x="4876800" y="1638300"/>
            <a:ext cx="13106400" cy="7086600"/>
          </a:xfrm>
          <a:prstGeom prst="rect">
            <a:avLst/>
          </a:prstGeom>
        </p:spPr>
        <p:txBody>
          <a:bodyPr>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457200" lvl="1" indent="0">
              <a:lnSpc>
                <a:spcPct val="120000"/>
              </a:lnSpc>
              <a:buNone/>
            </a:pPr>
            <a:r>
              <a:rPr lang="en-US" sz="3200" b="1" dirty="0">
                <a:solidFill>
                  <a:schemeClr val="bg1"/>
                </a:solidFill>
              </a:rPr>
              <a:t>Housing market still doing unseasonably well</a:t>
            </a:r>
          </a:p>
          <a:p>
            <a:pPr marL="914400" lvl="1" indent="-457200">
              <a:lnSpc>
                <a:spcPct val="120000"/>
              </a:lnSpc>
            </a:pPr>
            <a:r>
              <a:rPr lang="en-US" sz="3200" dirty="0">
                <a:solidFill>
                  <a:schemeClr val="bg1"/>
                </a:solidFill>
              </a:rPr>
              <a:t>Some of this is exaggerated by last year</a:t>
            </a:r>
          </a:p>
          <a:p>
            <a:pPr marL="914400" lvl="1" indent="-457200">
              <a:lnSpc>
                <a:spcPct val="120000"/>
              </a:lnSpc>
            </a:pPr>
            <a:r>
              <a:rPr lang="en-US" sz="3200" dirty="0">
                <a:solidFill>
                  <a:schemeClr val="bg1"/>
                </a:solidFill>
              </a:rPr>
              <a:t>Headwinds are starting to crop up for buyers</a:t>
            </a:r>
          </a:p>
          <a:p>
            <a:pPr marL="457200" lvl="1" indent="0">
              <a:lnSpc>
                <a:spcPct val="120000"/>
              </a:lnSpc>
              <a:buNone/>
            </a:pPr>
            <a:r>
              <a:rPr lang="en-US" sz="3200" b="1" dirty="0">
                <a:solidFill>
                  <a:schemeClr val="bg1"/>
                </a:solidFill>
              </a:rPr>
              <a:t>Keeping it really real</a:t>
            </a:r>
          </a:p>
          <a:p>
            <a:pPr marL="914400" lvl="1" indent="-457200">
              <a:lnSpc>
                <a:spcPct val="120000"/>
              </a:lnSpc>
            </a:pPr>
            <a:r>
              <a:rPr lang="en-US" sz="3200" dirty="0">
                <a:solidFill>
                  <a:schemeClr val="bg1"/>
                </a:solidFill>
              </a:rPr>
              <a:t>Increased risk as price growth is getting more frothy</a:t>
            </a:r>
          </a:p>
          <a:p>
            <a:pPr marL="914400" lvl="1" indent="-457200">
              <a:lnSpc>
                <a:spcPct val="120000"/>
              </a:lnSpc>
            </a:pPr>
            <a:r>
              <a:rPr lang="en-US" sz="3200" dirty="0">
                <a:solidFill>
                  <a:schemeClr val="bg1"/>
                </a:solidFill>
              </a:rPr>
              <a:t>No longer explained by the basic fundamentals</a:t>
            </a:r>
          </a:p>
          <a:p>
            <a:pPr marL="914400" lvl="1" indent="-457200">
              <a:lnSpc>
                <a:spcPct val="120000"/>
              </a:lnSpc>
            </a:pPr>
            <a:r>
              <a:rPr lang="en-US" sz="3200" dirty="0">
                <a:solidFill>
                  <a:schemeClr val="bg1"/>
                </a:solidFill>
              </a:rPr>
              <a:t>Really exacerbates our structural issues, creating urgency</a:t>
            </a:r>
          </a:p>
          <a:p>
            <a:pPr marL="457200" lvl="1" indent="0">
              <a:lnSpc>
                <a:spcPct val="120000"/>
              </a:lnSpc>
              <a:buNone/>
            </a:pPr>
            <a:r>
              <a:rPr lang="en-US" sz="3200" b="1" dirty="0">
                <a:solidFill>
                  <a:schemeClr val="bg1"/>
                </a:solidFill>
              </a:rPr>
              <a:t>Putting it all together</a:t>
            </a:r>
          </a:p>
          <a:p>
            <a:pPr marL="914400" lvl="1" indent="-457200">
              <a:lnSpc>
                <a:spcPct val="120000"/>
              </a:lnSpc>
            </a:pPr>
            <a:r>
              <a:rPr lang="en-US" sz="3200" dirty="0">
                <a:solidFill>
                  <a:schemeClr val="bg1"/>
                </a:solidFill>
              </a:rPr>
              <a:t>Less potential for snowball effects, but not immune</a:t>
            </a:r>
          </a:p>
          <a:p>
            <a:pPr marL="914400" lvl="1" indent="-457200">
              <a:lnSpc>
                <a:spcPct val="120000"/>
              </a:lnSpc>
            </a:pPr>
            <a:r>
              <a:rPr lang="en-US" sz="3200" dirty="0">
                <a:solidFill>
                  <a:schemeClr val="bg1"/>
                </a:solidFill>
              </a:rPr>
              <a:t>Magnitude of worst-case correction much smaller</a:t>
            </a:r>
          </a:p>
          <a:p>
            <a:pPr marL="914400" lvl="1" indent="-457200">
              <a:lnSpc>
                <a:spcPct val="120000"/>
              </a:lnSpc>
            </a:pPr>
            <a:r>
              <a:rPr lang="en-US" sz="3200" dirty="0">
                <a:solidFill>
                  <a:schemeClr val="bg1"/>
                </a:solidFill>
              </a:rPr>
              <a:t>Need Econ 101 to kick in for </a:t>
            </a:r>
            <a:r>
              <a:rPr lang="en-US" sz="3200" i="1" u="sng" dirty="0">
                <a:solidFill>
                  <a:schemeClr val="bg1"/>
                </a:solidFill>
              </a:rPr>
              <a:t>sustainable</a:t>
            </a:r>
            <a:r>
              <a:rPr lang="en-US" sz="3200" dirty="0">
                <a:solidFill>
                  <a:schemeClr val="bg1"/>
                </a:solidFill>
              </a:rPr>
              <a:t> growth</a:t>
            </a:r>
          </a:p>
        </p:txBody>
      </p:sp>
      <p:pic>
        <p:nvPicPr>
          <p:cNvPr id="14" name="Picture 13">
            <a:extLst>
              <a:ext uri="{FF2B5EF4-FFF2-40B4-BE49-F238E27FC236}">
                <a16:creationId xmlns:a16="http://schemas.microsoft.com/office/drawing/2014/main" id="{BA509165-9D9F-42FB-B3DC-7D6641DDB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924734"/>
            <a:ext cx="4572000" cy="4437531"/>
          </a:xfrm>
          <a:prstGeom prst="rect">
            <a:avLst/>
          </a:prstGeom>
        </p:spPr>
      </p:pic>
    </p:spTree>
    <p:extLst>
      <p:ext uri="{BB962C8B-B14F-4D97-AF65-F5344CB8AC3E}">
        <p14:creationId xmlns:p14="http://schemas.microsoft.com/office/powerpoint/2010/main" val="2141411032"/>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 calcmode="lin" valueType="num">
                                      <p:cBhvr additive="base">
                                        <p:cTn id="1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 calcmode="lin" valueType="num">
                                      <p:cBhvr additive="base">
                                        <p:cTn id="2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 calcmode="lin" valueType="num">
                                      <p:cBhvr additive="base">
                                        <p:cTn id="2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 calcmode="lin" valueType="num">
                                      <p:cBhvr additive="base">
                                        <p:cTn id="29"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xEl>
                                              <p:pRg st="6" end="6"/>
                                            </p:txEl>
                                          </p:spTgt>
                                        </p:tgtEl>
                                        <p:attrNameLst>
                                          <p:attrName>style.visibility</p:attrName>
                                        </p:attrNameLst>
                                      </p:cBhvr>
                                      <p:to>
                                        <p:strVal val="visible"/>
                                      </p:to>
                                    </p:set>
                                    <p:anim calcmode="lin" valueType="num">
                                      <p:cBhvr additive="base">
                                        <p:cTn id="33"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 calcmode="lin" valueType="num">
                                      <p:cBhvr additive="base">
                                        <p:cTn id="39"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xEl>
                                              <p:pRg st="8" end="8"/>
                                            </p:txEl>
                                          </p:spTgt>
                                        </p:tgtEl>
                                        <p:attrNameLst>
                                          <p:attrName>style.visibility</p:attrName>
                                        </p:attrNameLst>
                                      </p:cBhvr>
                                      <p:to>
                                        <p:strVal val="visible"/>
                                      </p:to>
                                    </p:set>
                                    <p:anim calcmode="lin" valueType="num">
                                      <p:cBhvr additive="base">
                                        <p:cTn id="43"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xEl>
                                              <p:pRg st="9" end="9"/>
                                            </p:txEl>
                                          </p:spTgt>
                                        </p:tgtEl>
                                        <p:attrNameLst>
                                          <p:attrName>style.visibility</p:attrName>
                                        </p:attrNameLst>
                                      </p:cBhvr>
                                      <p:to>
                                        <p:strVal val="visible"/>
                                      </p:to>
                                    </p:set>
                                    <p:anim calcmode="lin" valueType="num">
                                      <p:cBhvr additive="base">
                                        <p:cTn id="47"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xEl>
                                              <p:pRg st="10" end="10"/>
                                            </p:txEl>
                                          </p:spTgt>
                                        </p:tgtEl>
                                        <p:attrNameLst>
                                          <p:attrName>style.visibility</p:attrName>
                                        </p:attrNameLst>
                                      </p:cBhvr>
                                      <p:to>
                                        <p:strVal val="visible"/>
                                      </p:to>
                                    </p:set>
                                    <p:anim calcmode="lin" valueType="num">
                                      <p:cBhvr additive="base">
                                        <p:cTn id="51"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81700" y="4589502"/>
            <a:ext cx="6324600" cy="1107996"/>
          </a:xfrm>
          <a:prstGeom prst="rect">
            <a:avLst/>
          </a:prstGeom>
          <a:noFill/>
        </p:spPr>
        <p:txBody>
          <a:bodyPr wrap="square" rtlCol="0">
            <a:spAutoFit/>
          </a:bodyPr>
          <a:lstStyle/>
          <a:p>
            <a:pPr algn="ctr"/>
            <a:r>
              <a:rPr lang="en-US" sz="6600" b="1" dirty="0">
                <a:solidFill>
                  <a:schemeClr val="accent1"/>
                </a:solidFill>
                <a:ea typeface="Lato Semibold" panose="020F0502020204030203" pitchFamily="34" charset="0"/>
                <a:cs typeface="Lato Semibold" panose="020F0502020204030203" pitchFamily="34" charset="0"/>
              </a:rPr>
              <a:t>Thank</a:t>
            </a:r>
            <a:r>
              <a:rPr lang="en-US" sz="6600" b="1" dirty="0">
                <a:ea typeface="Lato Semibold" panose="020F0502020204030203" pitchFamily="34" charset="0"/>
                <a:cs typeface="Lato Semibold" panose="020F0502020204030203" pitchFamily="34" charset="0"/>
              </a:rPr>
              <a:t> </a:t>
            </a:r>
            <a:r>
              <a:rPr lang="en-US" sz="6600" b="1" dirty="0">
                <a:solidFill>
                  <a:schemeClr val="bg1"/>
                </a:solidFill>
                <a:ea typeface="Lato Semibold" panose="020F0502020204030203" pitchFamily="34" charset="0"/>
                <a:cs typeface="Lato Semibold" panose="020F0502020204030203" pitchFamily="34" charset="0"/>
              </a:rPr>
              <a:t>You</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6156325" y="4457700"/>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1445875" y="5143500"/>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6156325" y="6218536"/>
            <a:ext cx="6001964" cy="1754326"/>
          </a:xfrm>
          <a:prstGeom prst="rect">
            <a:avLst/>
          </a:prstGeom>
          <a:noFill/>
        </p:spPr>
        <p:txBody>
          <a:bodyPr wrap="none" rtlCol="0">
            <a:spAutoFit/>
          </a:bodyPr>
          <a:lstStyle/>
          <a:p>
            <a:pPr algn="ctr"/>
            <a:r>
              <a:rPr lang="en-US" dirty="0">
                <a:solidFill>
                  <a:schemeClr val="accent1"/>
                </a:solidFill>
              </a:rPr>
              <a:t>This presentation can be found on </a:t>
            </a:r>
          </a:p>
          <a:p>
            <a:pPr algn="ctr"/>
            <a:r>
              <a:rPr lang="en-US" dirty="0">
                <a:solidFill>
                  <a:schemeClr val="accent1"/>
                </a:solidFill>
              </a:rPr>
              <a:t>www.car.org/marketdata</a:t>
            </a:r>
          </a:p>
          <a:p>
            <a:pPr algn="ctr"/>
            <a:r>
              <a:rPr lang="en-US" dirty="0">
                <a:solidFill>
                  <a:schemeClr val="accent1"/>
                </a:solidFill>
              </a:rPr>
              <a:t> Speeches &amp; Presentations</a:t>
            </a:r>
          </a:p>
          <a:p>
            <a:pPr algn="ctr"/>
            <a:r>
              <a:rPr lang="en-US" dirty="0">
                <a:solidFill>
                  <a:schemeClr val="accent1"/>
                </a:solidFill>
              </a:rPr>
              <a:t>jordanl@car.org</a:t>
            </a:r>
          </a:p>
        </p:txBody>
      </p:sp>
    </p:spTree>
    <p:extLst>
      <p:ext uri="{BB962C8B-B14F-4D97-AF65-F5344CB8AC3E}">
        <p14:creationId xmlns:p14="http://schemas.microsoft.com/office/powerpoint/2010/main" val="694341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5024974" cy="715581"/>
          </a:xfrm>
        </p:spPr>
        <p:txBody>
          <a:bodyPr>
            <a:noAutofit/>
          </a:bodyPr>
          <a:lstStyle/>
          <a:p>
            <a:pPr algn="l"/>
            <a:r>
              <a:rPr lang="en-US" dirty="0"/>
              <a:t>Share of first-time buyers</a:t>
            </a:r>
            <a:r>
              <a:rPr lang="en-US" dirty="0">
                <a:solidFill>
                  <a:schemeClr val="bg1"/>
                </a:solidFill>
              </a:rPr>
              <a:t> highest in 10 years…</a:t>
            </a:r>
          </a:p>
        </p:txBody>
      </p:sp>
      <p:graphicFrame>
        <p:nvGraphicFramePr>
          <p:cNvPr id="5" name="Chart 4"/>
          <p:cNvGraphicFramePr/>
          <p:nvPr/>
        </p:nvGraphicFramePr>
        <p:xfrm>
          <a:off x="762000" y="2595685"/>
          <a:ext cx="8763000" cy="64770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2">
            <a:extLst>
              <a:ext uri="{FF2B5EF4-FFF2-40B4-BE49-F238E27FC236}">
                <a16:creationId xmlns:a16="http://schemas.microsoft.com/office/drawing/2014/main" id="{A9EE2097-EF2D-4BB8-8435-4E1943D0B160}"/>
              </a:ext>
            </a:extLst>
          </p:cNvPr>
          <p:cNvSpPr>
            <a:spLocks noGrp="1"/>
          </p:cNvSpPr>
          <p:nvPr>
            <p:ph type="sldNum" sz="quarter" idx="4294967295"/>
          </p:nvPr>
        </p:nvSpPr>
        <p:spPr>
          <a:xfrm>
            <a:off x="16916400" y="9072685"/>
            <a:ext cx="1733550" cy="954107"/>
          </a:xfrm>
          <a:prstGeom prst="rect">
            <a:avLst/>
          </a:prstGeom>
        </p:spPr>
        <p:txBody>
          <a:bodyPr/>
          <a:lstStyle/>
          <a:p>
            <a:pPr algn="l"/>
            <a:r>
              <a:rPr lang="en-US" dirty="0"/>
              <a:t>page</a:t>
            </a:r>
          </a:p>
          <a:p>
            <a:pPr algn="l"/>
            <a:fld id="{37D409AB-2201-4E18-8A34-C31753AD9B06}" type="slidenum">
              <a:rPr smtClean="0"/>
              <a:pPr algn="l"/>
              <a:t>7</a:t>
            </a:fld>
            <a:endParaRPr dirty="0"/>
          </a:p>
        </p:txBody>
      </p:sp>
      <p:sp>
        <p:nvSpPr>
          <p:cNvPr id="13" name="TextBox 12">
            <a:extLst>
              <a:ext uri="{FF2B5EF4-FFF2-40B4-BE49-F238E27FC236}">
                <a16:creationId xmlns:a16="http://schemas.microsoft.com/office/drawing/2014/main" id="{F6158A3D-00F5-4ECB-A8DA-B6F2344DE82E}"/>
              </a:ext>
            </a:extLst>
          </p:cNvPr>
          <p:cNvSpPr txBox="1"/>
          <p:nvPr/>
        </p:nvSpPr>
        <p:spPr>
          <a:xfrm>
            <a:off x="1137484" y="9307986"/>
            <a:ext cx="3706729" cy="338554"/>
          </a:xfrm>
          <a:prstGeom prst="rect">
            <a:avLst/>
          </a:prstGeom>
          <a:noFill/>
        </p:spPr>
        <p:txBody>
          <a:bodyPr wrap="square">
            <a:spAutoFit/>
          </a:bodyPr>
          <a:lstStyle/>
          <a:p>
            <a:r>
              <a:rPr lang="en-US" sz="1600" i="1" dirty="0">
                <a:solidFill>
                  <a:schemeClr val="bg1"/>
                </a:solidFill>
                <a:effectLst/>
                <a:ea typeface="Calibri" panose="020F0502020204030204" pitchFamily="34" charset="0"/>
                <a:cs typeface="Times New Roman" panose="02020603050405020304" pitchFamily="18" charset="0"/>
              </a:rPr>
              <a:t>Q. Was the buyer a first-time buyer?</a:t>
            </a:r>
            <a:endParaRPr lang="en-US" sz="1600" i="1" dirty="0">
              <a:solidFill>
                <a:schemeClr val="bg1"/>
              </a:solidFill>
            </a:endParaRPr>
          </a:p>
        </p:txBody>
      </p:sp>
      <p:sp>
        <p:nvSpPr>
          <p:cNvPr id="15" name="TextBox 14">
            <a:extLst>
              <a:ext uri="{FF2B5EF4-FFF2-40B4-BE49-F238E27FC236}">
                <a16:creationId xmlns:a16="http://schemas.microsoft.com/office/drawing/2014/main" id="{81812183-4C6B-4BF9-8826-79DDD0FDA4E6}"/>
              </a:ext>
            </a:extLst>
          </p:cNvPr>
          <p:cNvSpPr txBox="1"/>
          <p:nvPr/>
        </p:nvSpPr>
        <p:spPr>
          <a:xfrm>
            <a:off x="9829800" y="3162300"/>
            <a:ext cx="7467600" cy="4188775"/>
          </a:xfrm>
          <a:prstGeom prst="rect">
            <a:avLst/>
          </a:prstGeom>
          <a:noFill/>
        </p:spPr>
        <p:txBody>
          <a:bodyPr wrap="square">
            <a:spAutoFit/>
          </a:bodyPr>
          <a:lstStyle/>
          <a:p>
            <a:pPr marL="0" marR="0" algn="just">
              <a:lnSpc>
                <a:spcPct val="150000"/>
              </a:lnSpc>
              <a:spcBef>
                <a:spcPts val="0"/>
              </a:spcBef>
            </a:pPr>
            <a:r>
              <a:rPr lang="en-US" sz="2000" dirty="0">
                <a:solidFill>
                  <a:srgbClr val="1D1C1D"/>
                </a:solidFill>
                <a:effectLst/>
                <a:ea typeface="Times New Roman" panose="02020603050405020304" pitchFamily="18" charset="0"/>
                <a:cs typeface="Calibri" panose="020F0502020204030204" pitchFamily="34" charset="0"/>
              </a:rPr>
              <a:t>Record low interest rates have been fueling the market and many first-time buyers took advantage of cheaper costs of borrowing during this year’s home buying season.  The share of first-time buyers reached the highest level in ten years this past summer, with nearly two of five homes being sold to buyers who purchased for the first time. This year’s spike could also be attributed to the fact that fewer homeowners (i.e. repeat buyers) have been putting their house up on the market and moving during the pandemic.  </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963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8CBD2E8-4424-48F3-99D0-B0AC4E365947}"/>
              </a:ext>
            </a:extLst>
          </p:cNvPr>
          <p:cNvPicPr>
            <a:picLocks noChangeAspect="1"/>
          </p:cNvPicPr>
          <p:nvPr/>
        </p:nvPicPr>
        <p:blipFill>
          <a:blip r:embed="rId2">
            <a:alphaModFix amt="35000"/>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08649" y="2515386"/>
            <a:ext cx="7566615" cy="5849040"/>
          </a:xfrm>
          <a:prstGeom prst="rect">
            <a:avLst/>
          </a:prstGeom>
        </p:spPr>
      </p:pic>
      <p:grpSp>
        <p:nvGrpSpPr>
          <p:cNvPr id="6" name="Group 5"/>
          <p:cNvGrpSpPr/>
          <p:nvPr/>
        </p:nvGrpSpPr>
        <p:grpSpPr>
          <a:xfrm>
            <a:off x="5602560" y="3001560"/>
            <a:ext cx="11694840" cy="1631216"/>
            <a:chOff x="1927479" y="4178493"/>
            <a:chExt cx="15458265" cy="1823663"/>
          </a:xfrm>
        </p:grpSpPr>
        <p:sp>
          <p:nvSpPr>
            <p:cNvPr id="7" name="TextBox 6"/>
            <p:cNvSpPr txBox="1"/>
            <p:nvPr/>
          </p:nvSpPr>
          <p:spPr>
            <a:xfrm>
              <a:off x="7541489" y="4178493"/>
              <a:ext cx="9844255" cy="1823663"/>
            </a:xfrm>
            <a:prstGeom prst="rect">
              <a:avLst/>
            </a:prstGeom>
            <a:noFill/>
          </p:spPr>
          <p:txBody>
            <a:bodyPr wrap="square" rtlCol="0">
              <a:spAutoFit/>
            </a:bodyPr>
            <a:lstStyle/>
            <a:p>
              <a:r>
                <a:rPr lang="en-US" sz="4400" b="1" dirty="0">
                  <a:solidFill>
                    <a:schemeClr val="bg1"/>
                  </a:solidFill>
                </a:rPr>
                <a:t>Existing Home Sales</a:t>
              </a:r>
            </a:p>
            <a:p>
              <a:r>
                <a:rPr lang="en-US" sz="4400" b="1" dirty="0">
                  <a:solidFill>
                    <a:schemeClr val="bg1"/>
                  </a:solidFill>
                </a:rPr>
                <a:t>		</a:t>
              </a:r>
              <a:r>
                <a:rPr lang="en-US" sz="4400" b="1" dirty="0">
                  <a:solidFill>
                    <a:schemeClr val="accent1"/>
                  </a:solidFill>
                </a:rPr>
                <a:t>% change</a:t>
              </a:r>
            </a:p>
            <a:p>
              <a:endParaRPr lang="uk-UA" sz="1200" b="1" dirty="0">
                <a:solidFill>
                  <a:schemeClr val="tx2">
                    <a:lumMod val="75000"/>
                  </a:schemeClr>
                </a:solidFill>
              </a:endParaRPr>
            </a:p>
          </p:txBody>
        </p:sp>
        <p:cxnSp>
          <p:nvCxnSpPr>
            <p:cNvPr id="8" name="Straight Connector 7"/>
            <p:cNvCxnSpPr>
              <a:cxnSpLocks/>
            </p:cNvCxnSpPr>
            <p:nvPr/>
          </p:nvCxnSpPr>
          <p:spPr>
            <a:xfrm>
              <a:off x="7067746" y="4267200"/>
              <a:ext cx="23691" cy="722002"/>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27479" y="4989202"/>
              <a:ext cx="4894229" cy="791401"/>
            </a:xfrm>
            <a:prstGeom prst="rect">
              <a:avLst/>
            </a:prstGeom>
            <a:noFill/>
          </p:spPr>
          <p:txBody>
            <a:bodyPr wrap="square" rtlCol="0">
              <a:spAutoFit/>
            </a:bodyPr>
            <a:lstStyle/>
            <a:p>
              <a:pPr algn="r"/>
              <a:r>
                <a:rPr lang="en-US" sz="4000" b="1" dirty="0">
                  <a:solidFill>
                    <a:srgbClr val="00B050"/>
                  </a:solidFill>
                  <a:latin typeface="+mj-lt"/>
                </a:rPr>
                <a:t>+86.7% </a:t>
              </a:r>
              <a:r>
                <a:rPr lang="en-US" sz="4000" b="1" dirty="0">
                  <a:solidFill>
                    <a:schemeClr val="accent1"/>
                  </a:solidFill>
                  <a:latin typeface="+mj-lt"/>
                </a:rPr>
                <a:t>YTY</a:t>
              </a:r>
              <a:endParaRPr lang="uk-UA" sz="4000" b="1" dirty="0">
                <a:solidFill>
                  <a:schemeClr val="accent1"/>
                </a:solidFill>
                <a:latin typeface="+mj-lt"/>
              </a:endParaRPr>
            </a:p>
          </p:txBody>
        </p:sp>
      </p:grpSp>
      <p:sp>
        <p:nvSpPr>
          <p:cNvPr id="5" name="Title 4">
            <a:extLst>
              <a:ext uri="{FF2B5EF4-FFF2-40B4-BE49-F238E27FC236}">
                <a16:creationId xmlns:a16="http://schemas.microsoft.com/office/drawing/2014/main" id="{0D9AB6FB-1D4C-4295-8021-9EACBE5492B9}"/>
              </a:ext>
            </a:extLst>
          </p:cNvPr>
          <p:cNvSpPr>
            <a:spLocks noGrp="1"/>
          </p:cNvSpPr>
          <p:nvPr>
            <p:ph type="title"/>
          </p:nvPr>
        </p:nvSpPr>
        <p:spPr>
          <a:xfrm>
            <a:off x="1358026" y="809737"/>
            <a:ext cx="16244174" cy="715581"/>
          </a:xfrm>
        </p:spPr>
        <p:txBody>
          <a:bodyPr/>
          <a:lstStyle/>
          <a:p>
            <a:r>
              <a:rPr lang="en-US" dirty="0"/>
              <a:t>California housing market </a:t>
            </a:r>
            <a:r>
              <a:rPr lang="en-US" dirty="0">
                <a:solidFill>
                  <a:schemeClr val="bg1"/>
                </a:solidFill>
              </a:rPr>
              <a:t>remains robust in May</a:t>
            </a:r>
          </a:p>
        </p:txBody>
      </p:sp>
      <p:sp>
        <p:nvSpPr>
          <p:cNvPr id="39" name="Slide Number Placeholder 2">
            <a:extLst>
              <a:ext uri="{FF2B5EF4-FFF2-40B4-BE49-F238E27FC236}">
                <a16:creationId xmlns:a16="http://schemas.microsoft.com/office/drawing/2014/main" id="{7FBC44E6-517C-4876-ACC8-68EFA8C31A4D}"/>
              </a:ext>
            </a:extLst>
          </p:cNvPr>
          <p:cNvSpPr>
            <a:spLocks noGrp="1"/>
          </p:cNvSpPr>
          <p:nvPr>
            <p:ph type="sldNum" sz="quarter" idx="10"/>
          </p:nvPr>
        </p:nvSpPr>
        <p:spPr/>
        <p:txBody>
          <a:bodyPr/>
          <a:lstStyle/>
          <a:p>
            <a:pPr algn="l"/>
            <a:r>
              <a:rPr lang="en-US" dirty="0"/>
              <a:t>page</a:t>
            </a:r>
          </a:p>
          <a:p>
            <a:pPr algn="l"/>
            <a:r>
              <a:rPr lang="en-US" dirty="0"/>
              <a:t>0</a:t>
            </a:r>
            <a:fld id="{37D409AB-2201-4E18-8A34-C31753AD9B06}" type="slidenum">
              <a:rPr smtClean="0"/>
              <a:pPr algn="l"/>
              <a:t>8</a:t>
            </a:fld>
            <a:endParaRPr dirty="0"/>
          </a:p>
        </p:txBody>
      </p:sp>
      <p:grpSp>
        <p:nvGrpSpPr>
          <p:cNvPr id="2" name="Group 1">
            <a:extLst>
              <a:ext uri="{FF2B5EF4-FFF2-40B4-BE49-F238E27FC236}">
                <a16:creationId xmlns:a16="http://schemas.microsoft.com/office/drawing/2014/main" id="{CFF20C93-B5CB-49F0-A5C7-11F134D9348B}"/>
              </a:ext>
            </a:extLst>
          </p:cNvPr>
          <p:cNvGrpSpPr/>
          <p:nvPr/>
        </p:nvGrpSpPr>
        <p:grpSpPr>
          <a:xfrm>
            <a:off x="6116864" y="5205630"/>
            <a:ext cx="2667000" cy="3412171"/>
            <a:chOff x="4800600" y="4793154"/>
            <a:chExt cx="2667000" cy="3412171"/>
          </a:xfrm>
        </p:grpSpPr>
        <p:sp>
          <p:nvSpPr>
            <p:cNvPr id="28" name="Title 4">
              <a:extLst>
                <a:ext uri="{FF2B5EF4-FFF2-40B4-BE49-F238E27FC236}">
                  <a16:creationId xmlns:a16="http://schemas.microsoft.com/office/drawing/2014/main" id="{1D90A275-C91A-426A-9D55-2CBA41498F5A}"/>
                </a:ext>
              </a:extLst>
            </p:cNvPr>
            <p:cNvSpPr txBox="1">
              <a:spLocks/>
            </p:cNvSpPr>
            <p:nvPr/>
          </p:nvSpPr>
          <p:spPr>
            <a:xfrm>
              <a:off x="4800600" y="6028575"/>
              <a:ext cx="2667000" cy="2176750"/>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pPr algn="ctr"/>
              <a:endParaRPr lang="en-US" sz="3200" dirty="0">
                <a:solidFill>
                  <a:schemeClr val="accent5"/>
                </a:solidFill>
              </a:endParaRPr>
            </a:p>
            <a:p>
              <a:pPr algn="ctr"/>
              <a:r>
                <a:rPr lang="en-US" sz="3200" dirty="0">
                  <a:solidFill>
                    <a:schemeClr val="bg1"/>
                  </a:solidFill>
                </a:rPr>
                <a:t>Price</a:t>
              </a:r>
            </a:p>
            <a:p>
              <a:pPr algn="ctr"/>
              <a:endParaRPr lang="en-US" sz="3200" dirty="0">
                <a:solidFill>
                  <a:schemeClr val="accent5"/>
                </a:solidFill>
              </a:endParaRPr>
            </a:p>
            <a:p>
              <a:pPr algn="ctr"/>
              <a:r>
                <a:rPr lang="en-US" sz="3200" dirty="0">
                  <a:solidFill>
                    <a:schemeClr val="accent1"/>
                  </a:solidFill>
                </a:rPr>
                <a:t>$818,260</a:t>
              </a:r>
            </a:p>
            <a:p>
              <a:pPr algn="ctr"/>
              <a:r>
                <a:rPr lang="en-US" sz="2250" dirty="0">
                  <a:solidFill>
                    <a:srgbClr val="00B050"/>
                  </a:solidFill>
                </a:rPr>
                <a:t>+39.1%</a:t>
              </a:r>
              <a:r>
                <a:rPr lang="en-US" sz="2250" dirty="0">
                  <a:solidFill>
                    <a:schemeClr val="accent1"/>
                  </a:solidFill>
                </a:rPr>
                <a:t> Y2Y</a:t>
              </a:r>
            </a:p>
          </p:txBody>
        </p:sp>
        <p:cxnSp>
          <p:nvCxnSpPr>
            <p:cNvPr id="33" name="Straight Connector 32">
              <a:extLst>
                <a:ext uri="{FF2B5EF4-FFF2-40B4-BE49-F238E27FC236}">
                  <a16:creationId xmlns:a16="http://schemas.microsoft.com/office/drawing/2014/main" id="{7AA3220C-2D51-46E5-842B-55CCB26CAC44}"/>
                </a:ext>
              </a:extLst>
            </p:cNvPr>
            <p:cNvCxnSpPr>
              <a:cxnSpLocks/>
            </p:cNvCxnSpPr>
            <p:nvPr/>
          </p:nvCxnSpPr>
          <p:spPr>
            <a:xfrm flipH="1">
              <a:off x="5602560" y="7107033"/>
              <a:ext cx="106308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E4B96A27-EDD6-40BB-9119-777F3C07C159}"/>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30995" y="4793154"/>
              <a:ext cx="1071563" cy="1071563"/>
            </a:xfrm>
            <a:prstGeom prst="rect">
              <a:avLst/>
            </a:prstGeom>
          </p:spPr>
        </p:pic>
      </p:grpSp>
      <p:grpSp>
        <p:nvGrpSpPr>
          <p:cNvPr id="3" name="Group 2">
            <a:extLst>
              <a:ext uri="{FF2B5EF4-FFF2-40B4-BE49-F238E27FC236}">
                <a16:creationId xmlns:a16="http://schemas.microsoft.com/office/drawing/2014/main" id="{2CE28AEB-34C3-4692-A0E5-D8E17B50A3BD}"/>
              </a:ext>
            </a:extLst>
          </p:cNvPr>
          <p:cNvGrpSpPr/>
          <p:nvPr/>
        </p:nvGrpSpPr>
        <p:grpSpPr>
          <a:xfrm>
            <a:off x="9459683" y="5056608"/>
            <a:ext cx="3429006" cy="3524088"/>
            <a:chOff x="7238997" y="4681238"/>
            <a:chExt cx="3429006" cy="3524089"/>
          </a:xfrm>
        </p:grpSpPr>
        <p:sp>
          <p:nvSpPr>
            <p:cNvPr id="29" name="Title 4">
              <a:extLst>
                <a:ext uri="{FF2B5EF4-FFF2-40B4-BE49-F238E27FC236}">
                  <a16:creationId xmlns:a16="http://schemas.microsoft.com/office/drawing/2014/main" id="{AE0B80A4-D703-494F-B477-1E39B513CD82}"/>
                </a:ext>
              </a:extLst>
            </p:cNvPr>
            <p:cNvSpPr txBox="1">
              <a:spLocks/>
            </p:cNvSpPr>
            <p:nvPr/>
          </p:nvSpPr>
          <p:spPr>
            <a:xfrm>
              <a:off x="7238997" y="6028576"/>
              <a:ext cx="3429006" cy="217675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pPr algn="ctr"/>
              <a:r>
                <a:rPr lang="en-US" sz="3200" dirty="0">
                  <a:solidFill>
                    <a:schemeClr val="bg1"/>
                  </a:solidFill>
                </a:rPr>
                <a:t>Unsold Inventory Index</a:t>
              </a:r>
            </a:p>
            <a:p>
              <a:pPr algn="ctr"/>
              <a:endParaRPr lang="en-US" sz="3200" dirty="0">
                <a:solidFill>
                  <a:schemeClr val="accent5"/>
                </a:solidFill>
              </a:endParaRPr>
            </a:p>
            <a:p>
              <a:pPr algn="ctr"/>
              <a:r>
                <a:rPr lang="en-US" sz="3200" dirty="0">
                  <a:solidFill>
                    <a:schemeClr val="accent1"/>
                  </a:solidFill>
                </a:rPr>
                <a:t>1.8 months</a:t>
              </a:r>
            </a:p>
            <a:p>
              <a:pPr algn="ctr"/>
              <a:r>
                <a:rPr lang="en-US" sz="2250" dirty="0">
                  <a:solidFill>
                    <a:srgbClr val="FF0000"/>
                  </a:solidFill>
                </a:rPr>
                <a:t>-58.1% </a:t>
              </a:r>
              <a:r>
                <a:rPr lang="en-US" sz="2250" dirty="0">
                  <a:solidFill>
                    <a:schemeClr val="accent1"/>
                  </a:solidFill>
                </a:rPr>
                <a:t>Y2Y</a:t>
              </a:r>
            </a:p>
          </p:txBody>
        </p:sp>
        <p:cxnSp>
          <p:nvCxnSpPr>
            <p:cNvPr id="34" name="Straight Connector 33">
              <a:extLst>
                <a:ext uri="{FF2B5EF4-FFF2-40B4-BE49-F238E27FC236}">
                  <a16:creationId xmlns:a16="http://schemas.microsoft.com/office/drawing/2014/main" id="{7BF2A03F-FF1C-4538-9784-1D8D7B83BB45}"/>
                </a:ext>
              </a:extLst>
            </p:cNvPr>
            <p:cNvCxnSpPr>
              <a:cxnSpLocks/>
            </p:cNvCxnSpPr>
            <p:nvPr/>
          </p:nvCxnSpPr>
          <p:spPr>
            <a:xfrm flipH="1">
              <a:off x="8398043" y="7120219"/>
              <a:ext cx="106308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CEF1FFD5-79DD-4440-B571-03D2EF8AB388}"/>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81882" y="4681238"/>
              <a:ext cx="1295399" cy="1295399"/>
            </a:xfrm>
            <a:prstGeom prst="rect">
              <a:avLst/>
            </a:prstGeom>
          </p:spPr>
        </p:pic>
      </p:grpSp>
      <p:grpSp>
        <p:nvGrpSpPr>
          <p:cNvPr id="4" name="Group 3">
            <a:extLst>
              <a:ext uri="{FF2B5EF4-FFF2-40B4-BE49-F238E27FC236}">
                <a16:creationId xmlns:a16="http://schemas.microsoft.com/office/drawing/2014/main" id="{14E1F8B3-9C66-48EB-93DA-DACE8DDE120D}"/>
              </a:ext>
            </a:extLst>
          </p:cNvPr>
          <p:cNvGrpSpPr/>
          <p:nvPr/>
        </p:nvGrpSpPr>
        <p:grpSpPr>
          <a:xfrm>
            <a:off x="13306867" y="5421545"/>
            <a:ext cx="3326424" cy="3500179"/>
            <a:chOff x="10566888" y="5037546"/>
            <a:chExt cx="3326424" cy="3500178"/>
          </a:xfrm>
        </p:grpSpPr>
        <p:sp>
          <p:nvSpPr>
            <p:cNvPr id="30" name="Title 4">
              <a:extLst>
                <a:ext uri="{FF2B5EF4-FFF2-40B4-BE49-F238E27FC236}">
                  <a16:creationId xmlns:a16="http://schemas.microsoft.com/office/drawing/2014/main" id="{61964CBC-885B-457E-8845-A351F100498B}"/>
                </a:ext>
              </a:extLst>
            </p:cNvPr>
            <p:cNvSpPr txBox="1">
              <a:spLocks/>
            </p:cNvSpPr>
            <p:nvPr/>
          </p:nvSpPr>
          <p:spPr>
            <a:xfrm>
              <a:off x="10566888" y="6028576"/>
              <a:ext cx="3326424" cy="2509148"/>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pPr algn="ctr"/>
              <a:r>
                <a:rPr lang="en-US" sz="3200" dirty="0">
                  <a:solidFill>
                    <a:schemeClr val="bg1"/>
                  </a:solidFill>
                </a:rPr>
                <a:t>Median Days on Market</a:t>
              </a:r>
            </a:p>
            <a:p>
              <a:pPr algn="ctr"/>
              <a:endParaRPr lang="en-US" sz="3200" dirty="0">
                <a:solidFill>
                  <a:schemeClr val="accent5"/>
                </a:solidFill>
              </a:endParaRPr>
            </a:p>
            <a:p>
              <a:pPr algn="ctr"/>
              <a:r>
                <a:rPr lang="en-US" sz="3200" dirty="0">
                  <a:solidFill>
                    <a:schemeClr val="accent1"/>
                  </a:solidFill>
                </a:rPr>
                <a:t>7 days</a:t>
              </a:r>
            </a:p>
            <a:p>
              <a:pPr algn="ctr"/>
              <a:r>
                <a:rPr lang="en-US" sz="2250" dirty="0">
                  <a:solidFill>
                    <a:srgbClr val="FF0000"/>
                  </a:solidFill>
                </a:rPr>
                <a:t>-58.8% </a:t>
              </a:r>
              <a:r>
                <a:rPr lang="en-US" sz="2250" dirty="0">
                  <a:solidFill>
                    <a:schemeClr val="accent1"/>
                  </a:solidFill>
                </a:rPr>
                <a:t>Y2Y</a:t>
              </a:r>
            </a:p>
            <a:p>
              <a:pPr algn="ctr"/>
              <a:endParaRPr lang="en-US" sz="2400" dirty="0">
                <a:solidFill>
                  <a:schemeClr val="accent5"/>
                </a:solidFill>
              </a:endParaRPr>
            </a:p>
          </p:txBody>
        </p:sp>
        <p:cxnSp>
          <p:nvCxnSpPr>
            <p:cNvPr id="35" name="Straight Connector 34">
              <a:extLst>
                <a:ext uri="{FF2B5EF4-FFF2-40B4-BE49-F238E27FC236}">
                  <a16:creationId xmlns:a16="http://schemas.microsoft.com/office/drawing/2014/main" id="{CA30BE5C-A1FE-4C93-AAAD-4328C6E96526}"/>
                </a:ext>
              </a:extLst>
            </p:cNvPr>
            <p:cNvCxnSpPr>
              <a:cxnSpLocks/>
            </p:cNvCxnSpPr>
            <p:nvPr/>
          </p:nvCxnSpPr>
          <p:spPr>
            <a:xfrm flipH="1">
              <a:off x="11674643" y="7120221"/>
              <a:ext cx="106308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657CEDC-3AE0-4C50-935C-94F8FA66F47B}"/>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883360" y="5037546"/>
              <a:ext cx="747111" cy="747111"/>
            </a:xfrm>
            <a:prstGeom prst="rect">
              <a:avLst/>
            </a:prstGeom>
          </p:spPr>
        </p:pic>
      </p:grpSp>
      <p:sp>
        <p:nvSpPr>
          <p:cNvPr id="31" name="Title 4">
            <a:extLst>
              <a:ext uri="{FF2B5EF4-FFF2-40B4-BE49-F238E27FC236}">
                <a16:creationId xmlns:a16="http://schemas.microsoft.com/office/drawing/2014/main" id="{6B3F55C6-7C60-430E-A37D-4492F2DD1CAA}"/>
              </a:ext>
            </a:extLst>
          </p:cNvPr>
          <p:cNvSpPr txBox="1">
            <a:spLocks/>
          </p:cNvSpPr>
          <p:nvPr/>
        </p:nvSpPr>
        <p:spPr>
          <a:xfrm>
            <a:off x="7540358" y="2225592"/>
            <a:ext cx="4378645" cy="576953"/>
          </a:xfrm>
          <a:prstGeom prst="rect">
            <a:avLst/>
          </a:prstGeom>
          <a:noFill/>
          <a:ln>
            <a:noFill/>
          </a:ln>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pPr algn="ctr"/>
            <a:r>
              <a:rPr lang="en-US" sz="3499" dirty="0">
                <a:solidFill>
                  <a:schemeClr val="bg1"/>
                </a:solidFill>
              </a:rPr>
              <a:t>May 2021</a:t>
            </a:r>
          </a:p>
        </p:txBody>
      </p:sp>
      <p:sp>
        <p:nvSpPr>
          <p:cNvPr id="41" name="Slide Number Placeholder 2">
            <a:extLst>
              <a:ext uri="{FF2B5EF4-FFF2-40B4-BE49-F238E27FC236}">
                <a16:creationId xmlns:a16="http://schemas.microsoft.com/office/drawing/2014/main" id="{3E4361A8-BB0E-4DCD-8F93-E0F72F9EFC43}"/>
              </a:ext>
            </a:extLst>
          </p:cNvPr>
          <p:cNvSpPr txBox="1">
            <a:spLocks/>
          </p:cNvSpPr>
          <p:nvPr/>
        </p:nvSpPr>
        <p:spPr>
          <a:xfrm>
            <a:off x="11582400" y="9372224"/>
            <a:ext cx="48768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r>
              <a:rPr lang="en-US" sz="1800" dirty="0">
                <a:solidFill>
                  <a:schemeClr val="accent1"/>
                </a:solidFill>
              </a:rPr>
              <a:t>CALIFORNIA ASSOCIATION OF REALTORS® </a:t>
            </a:r>
            <a:endParaRPr sz="1800" dirty="0">
              <a:solidFill>
                <a:schemeClr val="accent1"/>
              </a:solidFill>
            </a:endParaRPr>
          </a:p>
        </p:txBody>
      </p:sp>
      <p:pic>
        <p:nvPicPr>
          <p:cNvPr id="43" name="Picture 42">
            <a:extLst>
              <a:ext uri="{FF2B5EF4-FFF2-40B4-BE49-F238E27FC236}">
                <a16:creationId xmlns:a16="http://schemas.microsoft.com/office/drawing/2014/main" id="{58580B01-9A88-4BB3-9868-C0A9EB23CBD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7727" b="882"/>
          <a:stretch/>
        </p:blipFill>
        <p:spPr>
          <a:xfrm>
            <a:off x="11174186" y="9349129"/>
            <a:ext cx="332014" cy="415522"/>
          </a:xfrm>
          <a:prstGeom prst="rect">
            <a:avLst/>
          </a:prstGeom>
        </p:spPr>
      </p:pic>
      <p:sp>
        <p:nvSpPr>
          <p:cNvPr id="37" name="TextBox 36">
            <a:extLst>
              <a:ext uri="{FF2B5EF4-FFF2-40B4-BE49-F238E27FC236}">
                <a16:creationId xmlns:a16="http://schemas.microsoft.com/office/drawing/2014/main" id="{D138562E-FEF4-4D35-B588-DF6683303160}"/>
              </a:ext>
            </a:extLst>
          </p:cNvPr>
          <p:cNvSpPr txBox="1"/>
          <p:nvPr/>
        </p:nvSpPr>
        <p:spPr>
          <a:xfrm>
            <a:off x="9187790" y="3729087"/>
            <a:ext cx="3000716" cy="707886"/>
          </a:xfrm>
          <a:prstGeom prst="rect">
            <a:avLst/>
          </a:prstGeom>
          <a:noFill/>
        </p:spPr>
        <p:txBody>
          <a:bodyPr wrap="square" rtlCol="0">
            <a:spAutoFit/>
          </a:bodyPr>
          <a:lstStyle/>
          <a:p>
            <a:pPr algn="r"/>
            <a:r>
              <a:rPr lang="en-US" sz="4000" b="1" dirty="0">
                <a:solidFill>
                  <a:srgbClr val="00B050"/>
                </a:solidFill>
                <a:latin typeface="+mj-lt"/>
              </a:rPr>
              <a:t>+34.6% </a:t>
            </a:r>
            <a:r>
              <a:rPr lang="en-US" sz="4000" b="1" dirty="0">
                <a:solidFill>
                  <a:schemeClr val="accent1"/>
                </a:solidFill>
                <a:latin typeface="+mj-lt"/>
              </a:rPr>
              <a:t>YTD</a:t>
            </a:r>
            <a:endParaRPr lang="uk-UA" sz="4000" b="1" dirty="0">
              <a:solidFill>
                <a:schemeClr val="accent1"/>
              </a:solidFill>
              <a:latin typeface="+mj-lt"/>
            </a:endParaRPr>
          </a:p>
        </p:txBody>
      </p:sp>
      <p:sp>
        <p:nvSpPr>
          <p:cNvPr id="13" name="TextBox 12">
            <a:extLst>
              <a:ext uri="{FF2B5EF4-FFF2-40B4-BE49-F238E27FC236}">
                <a16:creationId xmlns:a16="http://schemas.microsoft.com/office/drawing/2014/main" id="{E1A514B4-70C4-479C-AB04-037FA3922837}"/>
              </a:ext>
            </a:extLst>
          </p:cNvPr>
          <p:cNvSpPr txBox="1"/>
          <p:nvPr/>
        </p:nvSpPr>
        <p:spPr>
          <a:xfrm>
            <a:off x="6258136" y="3049234"/>
            <a:ext cx="2893808" cy="707886"/>
          </a:xfrm>
          <a:prstGeom prst="rect">
            <a:avLst/>
          </a:prstGeom>
          <a:noFill/>
        </p:spPr>
        <p:txBody>
          <a:bodyPr wrap="square" rtlCol="0">
            <a:spAutoFit/>
          </a:bodyPr>
          <a:lstStyle/>
          <a:p>
            <a:pPr algn="r"/>
            <a:r>
              <a:rPr lang="en-US" sz="4000" b="1" dirty="0">
                <a:solidFill>
                  <a:schemeClr val="bg1"/>
                </a:solidFill>
                <a:latin typeface="+mj-lt"/>
              </a:rPr>
              <a:t>445,660</a:t>
            </a:r>
            <a:endParaRPr lang="uk-UA" sz="4000" b="1" dirty="0">
              <a:solidFill>
                <a:schemeClr val="bg1"/>
              </a:solidFill>
              <a:latin typeface="+mj-lt"/>
            </a:endParaRPr>
          </a:p>
        </p:txBody>
      </p:sp>
    </p:spTree>
    <p:extLst>
      <p:ext uri="{BB962C8B-B14F-4D97-AF65-F5344CB8AC3E}">
        <p14:creationId xmlns:p14="http://schemas.microsoft.com/office/powerpoint/2010/main" val="289247169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04034-2B6C-4A49-BEFD-A668ACC188A5}"/>
              </a:ext>
            </a:extLst>
          </p:cNvPr>
          <p:cNvSpPr>
            <a:spLocks noGrp="1"/>
          </p:cNvSpPr>
          <p:nvPr>
            <p:ph type="title"/>
          </p:nvPr>
        </p:nvSpPr>
        <p:spPr>
          <a:xfrm>
            <a:off x="1358025" y="809737"/>
            <a:ext cx="16220361" cy="715581"/>
          </a:xfrm>
        </p:spPr>
        <p:txBody>
          <a:bodyPr/>
          <a:lstStyle/>
          <a:p>
            <a:r>
              <a:rPr lang="en-US" dirty="0"/>
              <a:t>Sales growing across the state, </a:t>
            </a:r>
            <a:r>
              <a:rPr lang="en-US" dirty="0">
                <a:solidFill>
                  <a:schemeClr val="bg1"/>
                </a:solidFill>
              </a:rPr>
              <a:t>but especially along coast</a:t>
            </a:r>
          </a:p>
        </p:txBody>
      </p:sp>
      <p:sp>
        <p:nvSpPr>
          <p:cNvPr id="5" name="Slide Number Placeholder 2">
            <a:extLst>
              <a:ext uri="{FF2B5EF4-FFF2-40B4-BE49-F238E27FC236}">
                <a16:creationId xmlns:a16="http://schemas.microsoft.com/office/drawing/2014/main" id="{B2EB2F99-4826-474F-9187-F2D6D28CC6E5}"/>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9</a:t>
            </a:fld>
            <a:endParaRPr dirty="0"/>
          </a:p>
        </p:txBody>
      </p:sp>
      <p:graphicFrame>
        <p:nvGraphicFramePr>
          <p:cNvPr id="14" name="Content Placeholder 13">
            <a:extLst>
              <a:ext uri="{FF2B5EF4-FFF2-40B4-BE49-F238E27FC236}">
                <a16:creationId xmlns:a16="http://schemas.microsoft.com/office/drawing/2014/main" id="{563E0A17-28D4-49CB-A3F9-2057476D3FE6}"/>
              </a:ext>
            </a:extLst>
          </p:cNvPr>
          <p:cNvGraphicFramePr>
            <a:graphicFrameLocks noGrp="1"/>
          </p:cNvGraphicFramePr>
          <p:nvPr>
            <p:ph sz="quarter" idx="4294967295"/>
          </p:nvPr>
        </p:nvGraphicFramePr>
        <p:xfrm>
          <a:off x="9982200" y="1964994"/>
          <a:ext cx="7596187" cy="70913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id="{1730A81C-30AB-4E6A-8BA3-1D74D084C5AC}"/>
              </a:ext>
            </a:extLst>
          </p:cNvPr>
          <p:cNvGraphicFramePr>
            <a:graphicFrameLocks noGrp="1"/>
          </p:cNvGraphicFramePr>
          <p:nvPr>
            <p:ph sz="quarter" idx="4294967295"/>
          </p:nvPr>
        </p:nvGraphicFramePr>
        <p:xfrm>
          <a:off x="304800" y="1964994"/>
          <a:ext cx="8589963" cy="76581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9443515"/>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32C6E"/>
      </a:dk2>
      <a:lt2>
        <a:srgbClr val="E7E6E6"/>
      </a:lt2>
      <a:accent1>
        <a:srgbClr val="6D9BEB"/>
      </a:accent1>
      <a:accent2>
        <a:srgbClr val="B6CDF6"/>
      </a:accent2>
      <a:accent3>
        <a:srgbClr val="3AC9BB"/>
      </a:accent3>
      <a:accent4>
        <a:srgbClr val="9DE4DE"/>
      </a:accent4>
      <a:accent5>
        <a:srgbClr val="FFA605"/>
      </a:accent5>
      <a:accent6>
        <a:srgbClr val="FFD281"/>
      </a:accent6>
      <a:hlink>
        <a:srgbClr val="EE484A"/>
      </a:hlink>
      <a:folHlink>
        <a:srgbClr val="F4A4A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4331</TotalTime>
  <Words>1873</Words>
  <Application>Microsoft Office PowerPoint</Application>
  <PresentationFormat>Custom</PresentationFormat>
  <Paragraphs>420</Paragraphs>
  <Slides>62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Arial Unicode MS</vt:lpstr>
      <vt:lpstr>Calibri</vt:lpstr>
      <vt:lpstr>Century Gothic</vt:lpstr>
      <vt:lpstr>Times New Roman</vt:lpstr>
      <vt:lpstr>Office Theme</vt:lpstr>
      <vt:lpstr>PowerPoint Presentation</vt:lpstr>
      <vt:lpstr>Overview</vt:lpstr>
      <vt:lpstr>PowerPoint Presentation</vt:lpstr>
      <vt:lpstr>Daily California COVID-19 trends are encouraging</vt:lpstr>
      <vt:lpstr>Close correlation between health numbers and jobs</vt:lpstr>
      <vt:lpstr>A perfect storm for housing demand</vt:lpstr>
      <vt:lpstr>Share of first-time buyers highest in 10 years…</vt:lpstr>
      <vt:lpstr>California housing market remains robust in May</vt:lpstr>
      <vt:lpstr>Sales growing across the state, but especially along coast</vt:lpstr>
      <vt:lpstr>Don’t give up on cities—homebuyers haven’t!</vt:lpstr>
      <vt:lpstr>Some of the price growth is expensive homes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Mix of sales changed rapidly in the past year</vt:lpstr>
      <vt:lpstr>California sets new record high</vt:lpstr>
      <vt:lpstr>Time on market at the lowest level ever recorded</vt:lpstr>
      <vt:lpstr>Sales price-to-list price ratio climbed further</vt:lpstr>
      <vt:lpstr>Seven out of ten homes sold above asking price</vt:lpstr>
      <vt:lpstr>PowerPoint Presentation</vt:lpstr>
      <vt:lpstr>Biggest gap between buyers and sellers ever</vt:lpstr>
      <vt:lpstr>Concrete signs of buyer fatigue setting in?</vt:lpstr>
      <vt:lpstr>Sales lose momentum even as growth rate spikes</vt:lpstr>
      <vt:lpstr>Interpret big weekly growth rates with caution</vt:lpstr>
      <vt:lpstr>PowerPoint Presentation</vt:lpstr>
      <vt:lpstr>New listings up, BUT well-below pre-pandemic</vt:lpstr>
      <vt:lpstr>PowerPoint Presentation</vt:lpstr>
      <vt:lpstr>California has had steady inflation over that time</vt:lpstr>
      <vt:lpstr>Home prices have risen tremendously…</vt:lpstr>
      <vt:lpstr>Real payments only recently above historical norms</vt:lpstr>
      <vt:lpstr>More inequality, but prices weren’t particularly overblown</vt:lpstr>
      <vt:lpstr>PowerPoint Presentation</vt:lpstr>
      <vt:lpstr>More inequality, but prices aren’t particularly overblown</vt:lpstr>
      <vt:lpstr>Potential for price declines, but not 2006 all over again</vt:lpstr>
      <vt:lpstr>PowerPoint Presentation</vt:lpstr>
      <vt:lpstr>Strongest price growth ever recorded!</vt:lpstr>
      <vt:lpstr>Rates help some, but payments still up 30%+</vt:lpstr>
      <vt:lpstr>Even assuming 10% income growth, risk has increased</vt:lpstr>
      <vt:lpstr>PowerPoint Presentation</vt:lpstr>
      <vt:lpstr>Not as many fundamental problems in mortgage market</vt:lpstr>
      <vt:lpstr>Many homeowners still had skin in the game</vt:lpstr>
      <vt:lpstr>Delinquency already improving despite slower recovery </vt:lpstr>
      <vt:lpstr>PowerPoint Presentation</vt:lpstr>
      <vt:lpstr>Most forbearance exits pose minimal foreclosure risk </vt:lpstr>
      <vt:lpstr>Less potential for REOs with equity, help, and 30yr FRMs </vt:lpstr>
      <vt:lpstr>Even assuming 10% income growth, risk has increased</vt:lpstr>
      <vt:lpstr>Cashing in on home equity ramping up!</vt:lpstr>
      <vt:lpstr>PowerPoint Presentation</vt:lpstr>
      <vt:lpstr>Affordability deteriorating even with lower rates</vt:lpstr>
      <vt:lpstr>Where will rates end up settling?</vt:lpstr>
      <vt:lpstr>Should we be optimistic about supply?</vt:lpstr>
      <vt:lpstr>California’s dubious record on housing affordability</vt:lpstr>
      <vt:lpstr>The need for housing is MORE urgent than ever</vt:lpstr>
      <vt:lpstr>PowerPoint Presentation</vt:lpstr>
      <vt:lpstr>California housing market outlook</vt:lpstr>
      <vt:lpstr>Concluding remarks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jordanl@caarinc.onmicrosoft.com</dc:creator>
  <cp:lastModifiedBy>Jordan Levine</cp:lastModifiedBy>
  <cp:revision>169</cp:revision>
  <dcterms:created xsi:type="dcterms:W3CDTF">2021-02-02T16:28:34Z</dcterms:created>
  <dcterms:modified xsi:type="dcterms:W3CDTF">2021-06-24T17:01:28Z</dcterms:modified>
</cp:coreProperties>
</file>